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3" r:id="rId2"/>
    <p:sldId id="282" r:id="rId3"/>
    <p:sldId id="289" r:id="rId4"/>
    <p:sldId id="293" r:id="rId5"/>
    <p:sldId id="291" r:id="rId6"/>
    <p:sldId id="292" r:id="rId7"/>
    <p:sldId id="290" r:id="rId8"/>
    <p:sldId id="257" r:id="rId9"/>
    <p:sldId id="258" r:id="rId10"/>
    <p:sldId id="259" r:id="rId11"/>
    <p:sldId id="288" r:id="rId12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 userDrawn="1">
          <p15:clr>
            <a:srgbClr val="A4A3A4"/>
          </p15:clr>
        </p15:guide>
        <p15:guide id="2" orient="horz" pos="1447" userDrawn="1">
          <p15:clr>
            <a:srgbClr val="A4A3A4"/>
          </p15:clr>
        </p15:guide>
        <p15:guide id="3" orient="horz" pos="2863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pos="7628" userDrawn="1">
          <p15:clr>
            <a:srgbClr val="A4A3A4"/>
          </p15:clr>
        </p15:guide>
        <p15:guide id="6" pos="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BE5E"/>
    <a:srgbClr val="7AB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/>
    <p:restoredTop sz="94151"/>
  </p:normalViewPr>
  <p:slideViewPr>
    <p:cSldViewPr snapToGrid="0" showGuides="1">
      <p:cViewPr varScale="1">
        <p:scale>
          <a:sx n="86" d="100"/>
          <a:sy n="86" d="100"/>
        </p:scale>
        <p:origin x="422" y="67"/>
      </p:cViewPr>
      <p:guideLst>
        <p:guide orient="horz" pos="2158"/>
        <p:guide orient="horz" pos="1447"/>
        <p:guide orient="horz" pos="2863"/>
        <p:guide pos="3840"/>
        <p:guide pos="7628"/>
        <p:guide pos="52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ish S" userId="a68afebe86b6ddf7" providerId="LiveId" clId="{319E222E-B7C5-4618-BC63-894D9A20B51C}"/>
    <pc:docChg chg="undo redo custSel addSld delSld modSld sldOrd">
      <pc:chgData name="Vinish S" userId="a68afebe86b6ddf7" providerId="LiveId" clId="{319E222E-B7C5-4618-BC63-894D9A20B51C}" dt="2025-05-01T06:17:42.536" v="695" actId="1076"/>
      <pc:docMkLst>
        <pc:docMk/>
      </pc:docMkLst>
      <pc:sldChg chg="modSp add mod modTransition modShow">
        <pc:chgData name="Vinish S" userId="a68afebe86b6ddf7" providerId="LiveId" clId="{319E222E-B7C5-4618-BC63-894D9A20B51C}" dt="2025-05-01T05:33:28.699" v="584" actId="729"/>
        <pc:sldMkLst>
          <pc:docMk/>
          <pc:sldMk cId="0" sldId="257"/>
        </pc:sldMkLst>
        <pc:spChg chg="mod">
          <ac:chgData name="Vinish S" userId="a68afebe86b6ddf7" providerId="LiveId" clId="{319E222E-B7C5-4618-BC63-894D9A20B51C}" dt="2025-05-01T04:24:23.530" v="417" actId="404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nish S" userId="a68afebe86b6ddf7" providerId="LiveId" clId="{319E222E-B7C5-4618-BC63-894D9A20B51C}" dt="2025-05-01T04:24:26.739" v="418" actId="2711"/>
          <ac:spMkLst>
            <pc:docMk/>
            <pc:sldMk cId="0" sldId="257"/>
            <ac:spMk id="3" creationId="{00000000-0000-0000-0000-000000000000}"/>
          </ac:spMkLst>
        </pc:spChg>
      </pc:sldChg>
      <pc:sldChg chg="modSp add mod modTransition modShow">
        <pc:chgData name="Vinish S" userId="a68afebe86b6ddf7" providerId="LiveId" clId="{319E222E-B7C5-4618-BC63-894D9A20B51C}" dt="2025-05-01T05:33:31.470" v="585" actId="729"/>
        <pc:sldMkLst>
          <pc:docMk/>
          <pc:sldMk cId="0" sldId="258"/>
        </pc:sldMkLst>
        <pc:spChg chg="mod">
          <ac:chgData name="Vinish S" userId="a68afebe86b6ddf7" providerId="LiveId" clId="{319E222E-B7C5-4618-BC63-894D9A20B51C}" dt="2025-05-01T04:24:48.882" v="434" actId="404"/>
          <ac:spMkLst>
            <pc:docMk/>
            <pc:sldMk cId="0" sldId="258"/>
            <ac:spMk id="2" creationId="{00000000-0000-0000-0000-000000000000}"/>
          </ac:spMkLst>
        </pc:spChg>
        <pc:spChg chg="mod">
          <ac:chgData name="Vinish S" userId="a68afebe86b6ddf7" providerId="LiveId" clId="{319E222E-B7C5-4618-BC63-894D9A20B51C}" dt="2025-05-01T04:24:40.897" v="429" actId="6549"/>
          <ac:spMkLst>
            <pc:docMk/>
            <pc:sldMk cId="0" sldId="258"/>
            <ac:spMk id="3" creationId="{00000000-0000-0000-0000-000000000000}"/>
          </ac:spMkLst>
        </pc:spChg>
      </pc:sldChg>
      <pc:sldChg chg="modSp add mod modTransition modShow">
        <pc:chgData name="Vinish S" userId="a68afebe86b6ddf7" providerId="LiveId" clId="{319E222E-B7C5-4618-BC63-894D9A20B51C}" dt="2025-05-01T05:33:33.736" v="586" actId="729"/>
        <pc:sldMkLst>
          <pc:docMk/>
          <pc:sldMk cId="0" sldId="259"/>
        </pc:sldMkLst>
        <pc:spChg chg="mod">
          <ac:chgData name="Vinish S" userId="a68afebe86b6ddf7" providerId="LiveId" clId="{319E222E-B7C5-4618-BC63-894D9A20B51C}" dt="2025-05-01T04:25:00.403" v="437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Vinish S" userId="a68afebe86b6ddf7" providerId="LiveId" clId="{319E222E-B7C5-4618-BC63-894D9A20B51C}" dt="2025-05-01T04:25:08.577" v="453" actId="6549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modTransition delAnim">
        <pc:chgData name="Vinish S" userId="a68afebe86b6ddf7" providerId="LiveId" clId="{319E222E-B7C5-4618-BC63-894D9A20B51C}" dt="2025-05-01T04:25:53.172" v="466"/>
        <pc:sldMkLst>
          <pc:docMk/>
          <pc:sldMk cId="0" sldId="263"/>
        </pc:sldMkLst>
        <pc:spChg chg="mod">
          <ac:chgData name="Vinish S" userId="a68afebe86b6ddf7" providerId="LiveId" clId="{319E222E-B7C5-4618-BC63-894D9A20B51C}" dt="2025-04-30T17:03:52.447" v="50" actId="1076"/>
          <ac:spMkLst>
            <pc:docMk/>
            <pc:sldMk cId="0" sldId="263"/>
            <ac:spMk id="51" creationId="{00000000-0000-0000-0000-000000000000}"/>
          </ac:spMkLst>
        </pc:spChg>
        <pc:spChg chg="mod">
          <ac:chgData name="Vinish S" userId="a68afebe86b6ddf7" providerId="LiveId" clId="{319E222E-B7C5-4618-BC63-894D9A20B51C}" dt="2025-04-30T17:03:20.250" v="35" actId="20577"/>
          <ac:spMkLst>
            <pc:docMk/>
            <pc:sldMk cId="0" sldId="263"/>
            <ac:spMk id="58" creationId="{00000000-0000-0000-0000-000000000000}"/>
          </ac:spMkLst>
        </pc:spChg>
        <pc:spChg chg="add del">
          <ac:chgData name="Vinish S" userId="a68afebe86b6ddf7" providerId="LiveId" clId="{319E222E-B7C5-4618-BC63-894D9A20B51C}" dt="2025-04-30T17:02:07.949" v="1" actId="478"/>
          <ac:spMkLst>
            <pc:docMk/>
            <pc:sldMk cId="0" sldId="263"/>
            <ac:spMk id="59" creationId="{00000000-0000-0000-0000-000000000000}"/>
          </ac:spMkLst>
        </pc:spChg>
        <pc:spChg chg="del">
          <ac:chgData name="Vinish S" userId="a68afebe86b6ddf7" providerId="LiveId" clId="{319E222E-B7C5-4618-BC63-894D9A20B51C}" dt="2025-04-30T17:03:44.930" v="48" actId="478"/>
          <ac:spMkLst>
            <pc:docMk/>
            <pc:sldMk cId="0" sldId="263"/>
            <ac:spMk id="78" creationId="{00000000-0000-0000-0000-000000000000}"/>
          </ac:spMkLst>
        </pc:spChg>
        <pc:spChg chg="mod">
          <ac:chgData name="Vinish S" userId="a68afebe86b6ddf7" providerId="LiveId" clId="{319E222E-B7C5-4618-BC63-894D9A20B51C}" dt="2025-04-30T17:04:00.199" v="72" actId="20577"/>
          <ac:spMkLst>
            <pc:docMk/>
            <pc:sldMk cId="0" sldId="263"/>
            <ac:spMk id="194" creationId="{00000000-0000-0000-0000-000000000000}"/>
          </ac:spMkLst>
        </pc:spChg>
        <pc:spChg chg="del">
          <ac:chgData name="Vinish S" userId="a68afebe86b6ddf7" providerId="LiveId" clId="{319E222E-B7C5-4618-BC63-894D9A20B51C}" dt="2025-04-30T17:04:08.418" v="73" actId="478"/>
          <ac:spMkLst>
            <pc:docMk/>
            <pc:sldMk cId="0" sldId="263"/>
            <ac:spMk id="4142" creationId="{00000000-0000-0000-0000-000000000000}"/>
          </ac:spMkLst>
        </pc:spChg>
        <pc:cxnChg chg="mod">
          <ac:chgData name="Vinish S" userId="a68afebe86b6ddf7" providerId="LiveId" clId="{319E222E-B7C5-4618-BC63-894D9A20B51C}" dt="2025-04-30T17:03:28.583" v="36" actId="14100"/>
          <ac:cxnSpMkLst>
            <pc:docMk/>
            <pc:sldMk cId="0" sldId="263"/>
            <ac:cxnSpMk id="60" creationId="{00000000-0000-0000-0000-000000000000}"/>
          </ac:cxnSpMkLst>
        </pc:cxnChg>
        <pc:cxnChg chg="del">
          <ac:chgData name="Vinish S" userId="a68afebe86b6ddf7" providerId="LiveId" clId="{319E222E-B7C5-4618-BC63-894D9A20B51C}" dt="2025-04-30T17:03:47.582" v="49" actId="478"/>
          <ac:cxnSpMkLst>
            <pc:docMk/>
            <pc:sldMk cId="0" sldId="263"/>
            <ac:cxnSpMk id="77" creationId="{00000000-0000-0000-0000-000000000000}"/>
          </ac:cxnSpMkLst>
        </pc:cxnChg>
      </pc:sldChg>
      <pc:sldChg chg="del">
        <pc:chgData name="Vinish S" userId="a68afebe86b6ddf7" providerId="LiveId" clId="{319E222E-B7C5-4618-BC63-894D9A20B51C}" dt="2025-04-30T17:02:50.529" v="25" actId="47"/>
        <pc:sldMkLst>
          <pc:docMk/>
          <pc:sldMk cId="0" sldId="265"/>
        </pc:sldMkLst>
      </pc:sldChg>
      <pc:sldChg chg="del">
        <pc:chgData name="Vinish S" userId="a68afebe86b6ddf7" providerId="LiveId" clId="{319E222E-B7C5-4618-BC63-894D9A20B51C}" dt="2025-04-30T17:02:49.212" v="24" actId="47"/>
        <pc:sldMkLst>
          <pc:docMk/>
          <pc:sldMk cId="0" sldId="266"/>
        </pc:sldMkLst>
      </pc:sldChg>
      <pc:sldChg chg="del">
        <pc:chgData name="Vinish S" userId="a68afebe86b6ddf7" providerId="LiveId" clId="{319E222E-B7C5-4618-BC63-894D9A20B51C}" dt="2025-04-30T17:02:43.943" v="18" actId="47"/>
        <pc:sldMkLst>
          <pc:docMk/>
          <pc:sldMk cId="0" sldId="267"/>
        </pc:sldMkLst>
      </pc:sldChg>
      <pc:sldChg chg="del">
        <pc:chgData name="Vinish S" userId="a68afebe86b6ddf7" providerId="LiveId" clId="{319E222E-B7C5-4618-BC63-894D9A20B51C}" dt="2025-04-30T17:02:38.937" v="12" actId="47"/>
        <pc:sldMkLst>
          <pc:docMk/>
          <pc:sldMk cId="0" sldId="268"/>
        </pc:sldMkLst>
      </pc:sldChg>
      <pc:sldChg chg="del">
        <pc:chgData name="Vinish S" userId="a68afebe86b6ddf7" providerId="LiveId" clId="{319E222E-B7C5-4618-BC63-894D9A20B51C}" dt="2025-04-30T17:02:33.535" v="8" actId="47"/>
        <pc:sldMkLst>
          <pc:docMk/>
          <pc:sldMk cId="0" sldId="269"/>
        </pc:sldMkLst>
      </pc:sldChg>
      <pc:sldChg chg="del">
        <pc:chgData name="Vinish S" userId="a68afebe86b6ddf7" providerId="LiveId" clId="{319E222E-B7C5-4618-BC63-894D9A20B51C}" dt="2025-04-30T17:02:31.847" v="6" actId="47"/>
        <pc:sldMkLst>
          <pc:docMk/>
          <pc:sldMk cId="0" sldId="270"/>
        </pc:sldMkLst>
      </pc:sldChg>
      <pc:sldChg chg="del">
        <pc:chgData name="Vinish S" userId="a68afebe86b6ddf7" providerId="LiveId" clId="{319E222E-B7C5-4618-BC63-894D9A20B51C}" dt="2025-04-30T17:02:48.424" v="23" actId="47"/>
        <pc:sldMkLst>
          <pc:docMk/>
          <pc:sldMk cId="0" sldId="271"/>
        </pc:sldMkLst>
      </pc:sldChg>
      <pc:sldChg chg="del">
        <pc:chgData name="Vinish S" userId="a68afebe86b6ddf7" providerId="LiveId" clId="{319E222E-B7C5-4618-BC63-894D9A20B51C}" dt="2025-04-30T17:02:47.767" v="22" actId="47"/>
        <pc:sldMkLst>
          <pc:docMk/>
          <pc:sldMk cId="0" sldId="272"/>
        </pc:sldMkLst>
      </pc:sldChg>
      <pc:sldChg chg="del">
        <pc:chgData name="Vinish S" userId="a68afebe86b6ddf7" providerId="LiveId" clId="{319E222E-B7C5-4618-BC63-894D9A20B51C}" dt="2025-04-30T17:02:46.849" v="21" actId="47"/>
        <pc:sldMkLst>
          <pc:docMk/>
          <pc:sldMk cId="0" sldId="273"/>
        </pc:sldMkLst>
      </pc:sldChg>
      <pc:sldChg chg="del">
        <pc:chgData name="Vinish S" userId="a68afebe86b6ddf7" providerId="LiveId" clId="{319E222E-B7C5-4618-BC63-894D9A20B51C}" dt="2025-04-30T17:02:46.041" v="20" actId="47"/>
        <pc:sldMkLst>
          <pc:docMk/>
          <pc:sldMk cId="0" sldId="274"/>
        </pc:sldMkLst>
      </pc:sldChg>
      <pc:sldChg chg="del">
        <pc:chgData name="Vinish S" userId="a68afebe86b6ddf7" providerId="LiveId" clId="{319E222E-B7C5-4618-BC63-894D9A20B51C}" dt="2025-04-30T17:02:45.089" v="19" actId="47"/>
        <pc:sldMkLst>
          <pc:docMk/>
          <pc:sldMk cId="0" sldId="275"/>
        </pc:sldMkLst>
      </pc:sldChg>
      <pc:sldChg chg="del">
        <pc:chgData name="Vinish S" userId="a68afebe86b6ddf7" providerId="LiveId" clId="{319E222E-B7C5-4618-BC63-894D9A20B51C}" dt="2025-04-30T17:02:43.415" v="17" actId="47"/>
        <pc:sldMkLst>
          <pc:docMk/>
          <pc:sldMk cId="0" sldId="277"/>
        </pc:sldMkLst>
      </pc:sldChg>
      <pc:sldChg chg="del">
        <pc:chgData name="Vinish S" userId="a68afebe86b6ddf7" providerId="LiveId" clId="{319E222E-B7C5-4618-BC63-894D9A20B51C}" dt="2025-04-30T17:02:42.815" v="16" actId="47"/>
        <pc:sldMkLst>
          <pc:docMk/>
          <pc:sldMk cId="0" sldId="278"/>
        </pc:sldMkLst>
      </pc:sldChg>
      <pc:sldChg chg="del">
        <pc:chgData name="Vinish S" userId="a68afebe86b6ddf7" providerId="LiveId" clId="{319E222E-B7C5-4618-BC63-894D9A20B51C}" dt="2025-04-30T17:02:42.016" v="15" actId="47"/>
        <pc:sldMkLst>
          <pc:docMk/>
          <pc:sldMk cId="0" sldId="279"/>
        </pc:sldMkLst>
      </pc:sldChg>
      <pc:sldChg chg="del">
        <pc:chgData name="Vinish S" userId="a68afebe86b6ddf7" providerId="LiveId" clId="{319E222E-B7C5-4618-BC63-894D9A20B51C}" dt="2025-04-30T17:02:41.389" v="14" actId="47"/>
        <pc:sldMkLst>
          <pc:docMk/>
          <pc:sldMk cId="0" sldId="280"/>
        </pc:sldMkLst>
      </pc:sldChg>
      <pc:sldChg chg="del">
        <pc:chgData name="Vinish S" userId="a68afebe86b6ddf7" providerId="LiveId" clId="{319E222E-B7C5-4618-BC63-894D9A20B51C}" dt="2025-04-30T17:02:40.419" v="13" actId="47"/>
        <pc:sldMkLst>
          <pc:docMk/>
          <pc:sldMk cId="0" sldId="281"/>
        </pc:sldMkLst>
      </pc:sldChg>
      <pc:sldChg chg="delSp modSp add del mod modTransition delAnim modAnim modShow">
        <pc:chgData name="Vinish S" userId="a68afebe86b6ddf7" providerId="LiveId" clId="{319E222E-B7C5-4618-BC63-894D9A20B51C}" dt="2025-05-01T04:25:53.172" v="466"/>
        <pc:sldMkLst>
          <pc:docMk/>
          <pc:sldMk cId="0" sldId="282"/>
        </pc:sldMkLst>
        <pc:spChg chg="del">
          <ac:chgData name="Vinish S" userId="a68afebe86b6ddf7" providerId="LiveId" clId="{319E222E-B7C5-4618-BC63-894D9A20B51C}" dt="2025-04-30T17:07:03.467" v="126" actId="478"/>
          <ac:spMkLst>
            <pc:docMk/>
            <pc:sldMk cId="0" sldId="282"/>
            <ac:spMk id="43" creationId="{00000000-0000-0000-0000-000000000000}"/>
          </ac:spMkLst>
        </pc:spChg>
        <pc:spChg chg="del">
          <ac:chgData name="Vinish S" userId="a68afebe86b6ddf7" providerId="LiveId" clId="{319E222E-B7C5-4618-BC63-894D9A20B51C}" dt="2025-04-30T17:07:03.467" v="126" actId="478"/>
          <ac:spMkLst>
            <pc:docMk/>
            <pc:sldMk cId="0" sldId="282"/>
            <ac:spMk id="70" creationId="{00000000-0000-0000-0000-000000000000}"/>
          </ac:spMkLst>
        </pc:spChg>
        <pc:spChg chg="del">
          <ac:chgData name="Vinish S" userId="a68afebe86b6ddf7" providerId="LiveId" clId="{319E222E-B7C5-4618-BC63-894D9A20B51C}" dt="2025-04-30T17:07:03.467" v="126" actId="478"/>
          <ac:spMkLst>
            <pc:docMk/>
            <pc:sldMk cId="0" sldId="282"/>
            <ac:spMk id="75" creationId="{00000000-0000-0000-0000-000000000000}"/>
          </ac:spMkLst>
        </pc:spChg>
        <pc:spChg chg="mod">
          <ac:chgData name="Vinish S" userId="a68afebe86b6ddf7" providerId="LiveId" clId="{319E222E-B7C5-4618-BC63-894D9A20B51C}" dt="2025-04-30T17:16:41.721" v="238" actId="113"/>
          <ac:spMkLst>
            <pc:docMk/>
            <pc:sldMk cId="0" sldId="282"/>
            <ac:spMk id="85" creationId="{00000000-0000-0000-0000-000000000000}"/>
          </ac:spMkLst>
        </pc:spChg>
        <pc:spChg chg="del">
          <ac:chgData name="Vinish S" userId="a68afebe86b6ddf7" providerId="LiveId" clId="{319E222E-B7C5-4618-BC63-894D9A20B51C}" dt="2025-04-30T17:08:36.013" v="138" actId="478"/>
          <ac:spMkLst>
            <pc:docMk/>
            <pc:sldMk cId="0" sldId="282"/>
            <ac:spMk id="90" creationId="{00000000-0000-0000-0000-000000000000}"/>
          </ac:spMkLst>
        </pc:spChg>
        <pc:spChg chg="del">
          <ac:chgData name="Vinish S" userId="a68afebe86b6ddf7" providerId="LiveId" clId="{319E222E-B7C5-4618-BC63-894D9A20B51C}" dt="2025-04-30T17:06:56.114" v="125" actId="478"/>
          <ac:spMkLst>
            <pc:docMk/>
            <pc:sldMk cId="0" sldId="282"/>
            <ac:spMk id="93" creationId="{00000000-0000-0000-0000-000000000000}"/>
          </ac:spMkLst>
        </pc:spChg>
        <pc:spChg chg="del">
          <ac:chgData name="Vinish S" userId="a68afebe86b6ddf7" providerId="LiveId" clId="{319E222E-B7C5-4618-BC63-894D9A20B51C}" dt="2025-04-30T17:06:56.114" v="125" actId="478"/>
          <ac:spMkLst>
            <pc:docMk/>
            <pc:sldMk cId="0" sldId="282"/>
            <ac:spMk id="94" creationId="{00000000-0000-0000-0000-000000000000}"/>
          </ac:spMkLst>
        </pc:spChg>
        <pc:spChg chg="del">
          <ac:chgData name="Vinish S" userId="a68afebe86b6ddf7" providerId="LiveId" clId="{319E222E-B7C5-4618-BC63-894D9A20B51C}" dt="2025-04-30T17:06:09.713" v="118" actId="478"/>
          <ac:spMkLst>
            <pc:docMk/>
            <pc:sldMk cId="0" sldId="282"/>
            <ac:spMk id="19457" creationId="{00000000-0000-0000-0000-000000000000}"/>
          </ac:spMkLst>
        </pc:spChg>
        <pc:spChg chg="mod">
          <ac:chgData name="Vinish S" userId="a68afebe86b6ddf7" providerId="LiveId" clId="{319E222E-B7C5-4618-BC63-894D9A20B51C}" dt="2025-04-30T17:12:29.351" v="182" actId="2711"/>
          <ac:spMkLst>
            <pc:docMk/>
            <pc:sldMk cId="0" sldId="282"/>
            <ac:spMk id="19492" creationId="{00000000-0000-0000-0000-000000000000}"/>
          </ac:spMkLst>
        </pc:spChg>
        <pc:grpChg chg="del">
          <ac:chgData name="Vinish S" userId="a68afebe86b6ddf7" providerId="LiveId" clId="{319E222E-B7C5-4618-BC63-894D9A20B51C}" dt="2025-04-30T17:06:56.114" v="125" actId="478"/>
          <ac:grpSpMkLst>
            <pc:docMk/>
            <pc:sldMk cId="0" sldId="282"/>
            <ac:grpSpMk id="5" creationId="{00000000-0000-0000-0000-000000000000}"/>
          </ac:grpSpMkLst>
        </pc:grpChg>
        <pc:grpChg chg="del">
          <ac:chgData name="Vinish S" userId="a68afebe86b6ddf7" providerId="LiveId" clId="{319E222E-B7C5-4618-BC63-894D9A20B51C}" dt="2025-04-30T17:06:56.114" v="125" actId="478"/>
          <ac:grpSpMkLst>
            <pc:docMk/>
            <pc:sldMk cId="0" sldId="282"/>
            <ac:grpSpMk id="7" creationId="{00000000-0000-0000-0000-000000000000}"/>
          </ac:grpSpMkLst>
        </pc:grpChg>
        <pc:grpChg chg="del">
          <ac:chgData name="Vinish S" userId="a68afebe86b6ddf7" providerId="LiveId" clId="{319E222E-B7C5-4618-BC63-894D9A20B51C}" dt="2025-04-30T17:06:56.114" v="125" actId="478"/>
          <ac:grpSpMkLst>
            <pc:docMk/>
            <pc:sldMk cId="0" sldId="282"/>
            <ac:grpSpMk id="8" creationId="{00000000-0000-0000-0000-000000000000}"/>
          </ac:grpSpMkLst>
        </pc:grpChg>
        <pc:grpChg chg="mod">
          <ac:chgData name="Vinish S" userId="a68afebe86b6ddf7" providerId="LiveId" clId="{319E222E-B7C5-4618-BC63-894D9A20B51C}" dt="2025-04-30T17:11:28.797" v="162" actId="1076"/>
          <ac:grpSpMkLst>
            <pc:docMk/>
            <pc:sldMk cId="0" sldId="282"/>
            <ac:grpSpMk id="19458" creationId="{00000000-0000-0000-0000-000000000000}"/>
          </ac:grpSpMkLst>
        </pc:grpChg>
        <pc:picChg chg="del">
          <ac:chgData name="Vinish S" userId="a68afebe86b6ddf7" providerId="LiveId" clId="{319E222E-B7C5-4618-BC63-894D9A20B51C}" dt="2025-04-30T17:06:09.713" v="118" actId="478"/>
          <ac:picMkLst>
            <pc:docMk/>
            <pc:sldMk cId="0" sldId="282"/>
            <ac:picMk id="19494" creationId="{00000000-0000-0000-0000-000000000000}"/>
          </ac:picMkLst>
        </pc:picChg>
        <pc:cxnChg chg="del">
          <ac:chgData name="Vinish S" userId="a68afebe86b6ddf7" providerId="LiveId" clId="{319E222E-B7C5-4618-BC63-894D9A20B51C}" dt="2025-04-30T17:07:06.905" v="127" actId="478"/>
          <ac:cxnSpMkLst>
            <pc:docMk/>
            <pc:sldMk cId="0" sldId="282"/>
            <ac:cxnSpMk id="91" creationId="{00000000-0000-0000-0000-000000000000}"/>
          </ac:cxnSpMkLst>
        </pc:cxnChg>
        <pc:cxnChg chg="del">
          <ac:chgData name="Vinish S" userId="a68afebe86b6ddf7" providerId="LiveId" clId="{319E222E-B7C5-4618-BC63-894D9A20B51C}" dt="2025-04-30T17:07:03.467" v="126" actId="478"/>
          <ac:cxnSpMkLst>
            <pc:docMk/>
            <pc:sldMk cId="0" sldId="282"/>
            <ac:cxnSpMk id="98" creationId="{00000000-0000-0000-0000-000000000000}"/>
          </ac:cxnSpMkLst>
        </pc:cxnChg>
        <pc:cxnChg chg="mod">
          <ac:chgData name="Vinish S" userId="a68afebe86b6ddf7" providerId="LiveId" clId="{319E222E-B7C5-4618-BC63-894D9A20B51C}" dt="2025-04-30T17:12:47.713" v="184" actId="1076"/>
          <ac:cxnSpMkLst>
            <pc:docMk/>
            <pc:sldMk cId="0" sldId="282"/>
            <ac:cxnSpMk id="99" creationId="{00000000-0000-0000-0000-000000000000}"/>
          </ac:cxnSpMkLst>
        </pc:cxnChg>
      </pc:sldChg>
      <pc:sldChg chg="del">
        <pc:chgData name="Vinish S" userId="a68afebe86b6ddf7" providerId="LiveId" clId="{319E222E-B7C5-4618-BC63-894D9A20B51C}" dt="2025-04-30T17:02:34.597" v="9" actId="47"/>
        <pc:sldMkLst>
          <pc:docMk/>
          <pc:sldMk cId="0" sldId="283"/>
        </pc:sldMkLst>
      </pc:sldChg>
      <pc:sldChg chg="del">
        <pc:chgData name="Vinish S" userId="a68afebe86b6ddf7" providerId="LiveId" clId="{319E222E-B7C5-4618-BC63-894D9A20B51C}" dt="2025-04-30T17:02:32.737" v="7" actId="47"/>
        <pc:sldMkLst>
          <pc:docMk/>
          <pc:sldMk cId="0" sldId="285"/>
        </pc:sldMkLst>
      </pc:sldChg>
      <pc:sldChg chg="add del">
        <pc:chgData name="Vinish S" userId="a68afebe86b6ddf7" providerId="LiveId" clId="{319E222E-B7C5-4618-BC63-894D9A20B51C}" dt="2025-04-30T17:10:58.276" v="156" actId="47"/>
        <pc:sldMkLst>
          <pc:docMk/>
          <pc:sldMk cId="0" sldId="286"/>
        </pc:sldMkLst>
      </pc:sldChg>
      <pc:sldChg chg="del">
        <pc:chgData name="Vinish S" userId="a68afebe86b6ddf7" providerId="LiveId" clId="{319E222E-B7C5-4618-BC63-894D9A20B51C}" dt="2025-04-30T17:02:24.905" v="3" actId="47"/>
        <pc:sldMkLst>
          <pc:docMk/>
          <pc:sldMk cId="0" sldId="287"/>
        </pc:sldMkLst>
      </pc:sldChg>
      <pc:sldChg chg="modSp mod modTransition modAnim">
        <pc:chgData name="Vinish S" userId="a68afebe86b6ddf7" providerId="LiveId" clId="{319E222E-B7C5-4618-BC63-894D9A20B51C}" dt="2025-05-01T04:25:53.172" v="466"/>
        <pc:sldMkLst>
          <pc:docMk/>
          <pc:sldMk cId="0" sldId="288"/>
        </pc:sldMkLst>
        <pc:spChg chg="mod">
          <ac:chgData name="Vinish S" userId="a68afebe86b6ddf7" providerId="LiveId" clId="{319E222E-B7C5-4618-BC63-894D9A20B51C}" dt="2025-05-01T04:15:03.133" v="390" actId="14100"/>
          <ac:spMkLst>
            <pc:docMk/>
            <pc:sldMk cId="0" sldId="288"/>
            <ac:spMk id="58" creationId="{00000000-0000-0000-0000-000000000000}"/>
          </ac:spMkLst>
        </pc:spChg>
        <pc:spChg chg="mod">
          <ac:chgData name="Vinish S" userId="a68afebe86b6ddf7" providerId="LiveId" clId="{319E222E-B7C5-4618-BC63-894D9A20B51C}" dt="2025-05-01T04:15:13.382" v="393" actId="1035"/>
          <ac:spMkLst>
            <pc:docMk/>
            <pc:sldMk cId="0" sldId="288"/>
            <ac:spMk id="59" creationId="{00000000-0000-0000-0000-000000000000}"/>
          </ac:spMkLst>
        </pc:spChg>
        <pc:spChg chg="mod">
          <ac:chgData name="Vinish S" userId="a68afebe86b6ddf7" providerId="LiveId" clId="{319E222E-B7C5-4618-BC63-894D9A20B51C}" dt="2025-04-30T17:04:39.444" v="109" actId="20577"/>
          <ac:spMkLst>
            <pc:docMk/>
            <pc:sldMk cId="0" sldId="288"/>
            <ac:spMk id="194" creationId="{00000000-0000-0000-0000-000000000000}"/>
          </ac:spMkLst>
        </pc:spChg>
        <pc:cxnChg chg="mod">
          <ac:chgData name="Vinish S" userId="a68afebe86b6ddf7" providerId="LiveId" clId="{319E222E-B7C5-4618-BC63-894D9A20B51C}" dt="2025-05-01T04:15:07.078" v="391" actId="14100"/>
          <ac:cxnSpMkLst>
            <pc:docMk/>
            <pc:sldMk cId="0" sldId="288"/>
            <ac:cxnSpMk id="60" creationId="{00000000-0000-0000-0000-000000000000}"/>
          </ac:cxnSpMkLst>
        </pc:cxnChg>
      </pc:sldChg>
      <pc:sldChg chg="del">
        <pc:chgData name="Vinish S" userId="a68afebe86b6ddf7" providerId="LiveId" clId="{319E222E-B7C5-4618-BC63-894D9A20B51C}" dt="2025-04-30T17:02:21.716" v="2" actId="47"/>
        <pc:sldMkLst>
          <pc:docMk/>
          <pc:sldMk cId="0" sldId="289"/>
        </pc:sldMkLst>
      </pc:sldChg>
      <pc:sldChg chg="addSp delSp modSp new mod modTransition">
        <pc:chgData name="Vinish S" userId="a68afebe86b6ddf7" providerId="LiveId" clId="{319E222E-B7C5-4618-BC63-894D9A20B51C}" dt="2025-05-01T06:17:42.536" v="695" actId="1076"/>
        <pc:sldMkLst>
          <pc:docMk/>
          <pc:sldMk cId="244068146" sldId="289"/>
        </pc:sldMkLst>
        <pc:spChg chg="mod">
          <ac:chgData name="Vinish S" userId="a68afebe86b6ddf7" providerId="LiveId" clId="{319E222E-B7C5-4618-BC63-894D9A20B51C}" dt="2025-05-01T06:14:40.811" v="593" actId="1076"/>
          <ac:spMkLst>
            <pc:docMk/>
            <pc:sldMk cId="244068146" sldId="289"/>
            <ac:spMk id="2" creationId="{93001807-559D-9BF6-2AB6-305F54A5FD00}"/>
          </ac:spMkLst>
        </pc:spChg>
        <pc:spChg chg="mod">
          <ac:chgData name="Vinish S" userId="a68afebe86b6ddf7" providerId="LiveId" clId="{319E222E-B7C5-4618-BC63-894D9A20B51C}" dt="2025-05-01T06:15:12.158" v="594" actId="14100"/>
          <ac:spMkLst>
            <pc:docMk/>
            <pc:sldMk cId="244068146" sldId="289"/>
            <ac:spMk id="3" creationId="{A5E9381E-D814-C979-59EF-2D3461B3F4E8}"/>
          </ac:spMkLst>
        </pc:spChg>
        <pc:spChg chg="add mod">
          <ac:chgData name="Vinish S" userId="a68afebe86b6ddf7" providerId="LiveId" clId="{319E222E-B7C5-4618-BC63-894D9A20B51C}" dt="2025-05-01T06:17:42.536" v="695" actId="1076"/>
          <ac:spMkLst>
            <pc:docMk/>
            <pc:sldMk cId="244068146" sldId="289"/>
            <ac:spMk id="6" creationId="{D90568BD-AA61-60EC-43EB-B34E03C0A5E6}"/>
          </ac:spMkLst>
        </pc:spChg>
        <pc:spChg chg="add mod">
          <ac:chgData name="Vinish S" userId="a68afebe86b6ddf7" providerId="LiveId" clId="{319E222E-B7C5-4618-BC63-894D9A20B51C}" dt="2025-04-30T17:19:18.605" v="261" actId="164"/>
          <ac:spMkLst>
            <pc:docMk/>
            <pc:sldMk cId="244068146" sldId="289"/>
            <ac:spMk id="6" creationId="{EA8E6395-CD55-883F-B075-57580AAA60CF}"/>
          </ac:spMkLst>
        </pc:spChg>
        <pc:spChg chg="add mod ord">
          <ac:chgData name="Vinish S" userId="a68afebe86b6ddf7" providerId="LiveId" clId="{319E222E-B7C5-4618-BC63-894D9A20B51C}" dt="2025-04-30T17:20:28.372" v="275" actId="1076"/>
          <ac:spMkLst>
            <pc:docMk/>
            <pc:sldMk cId="244068146" sldId="289"/>
            <ac:spMk id="7" creationId="{5531A6CF-F88C-1CEB-66DF-04F6E1EE0B74}"/>
          </ac:spMkLst>
        </pc:spChg>
        <pc:grpChg chg="add mod">
          <ac:chgData name="Vinish S" userId="a68afebe86b6ddf7" providerId="LiveId" clId="{319E222E-B7C5-4618-BC63-894D9A20B51C}" dt="2025-04-30T17:19:01.785" v="259" actId="164"/>
          <ac:grpSpMkLst>
            <pc:docMk/>
            <pc:sldMk cId="244068146" sldId="289"/>
            <ac:grpSpMk id="8" creationId="{5F73E4BD-AB2C-C53F-AFF9-1B14DE6DDE6E}"/>
          </ac:grpSpMkLst>
        </pc:grpChg>
        <pc:grpChg chg="add del mod">
          <ac:chgData name="Vinish S" userId="a68afebe86b6ddf7" providerId="LiveId" clId="{319E222E-B7C5-4618-BC63-894D9A20B51C}" dt="2025-05-01T05:23:03.291" v="542" actId="478"/>
          <ac:grpSpMkLst>
            <pc:docMk/>
            <pc:sldMk cId="244068146" sldId="289"/>
            <ac:grpSpMk id="9" creationId="{E9A76676-8763-A1AD-ABF9-C087EE79F300}"/>
          </ac:grpSpMkLst>
        </pc:grpChg>
        <pc:cxnChg chg="add mod">
          <ac:chgData name="Vinish S" userId="a68afebe86b6ddf7" providerId="LiveId" clId="{319E222E-B7C5-4618-BC63-894D9A20B51C}" dt="2025-05-01T06:14:40.811" v="593" actId="1076"/>
          <ac:cxnSpMkLst>
            <pc:docMk/>
            <pc:sldMk cId="244068146" sldId="289"/>
            <ac:cxnSpMk id="4" creationId="{49301299-800E-42E2-DBD3-C678BEA435F4}"/>
          </ac:cxnSpMkLst>
        </pc:cxnChg>
      </pc:sldChg>
      <pc:sldChg chg="addSp modSp new mod ord modTransition">
        <pc:chgData name="Vinish S" userId="a68afebe86b6ddf7" providerId="LiveId" clId="{319E222E-B7C5-4618-BC63-894D9A20B51C}" dt="2025-05-01T04:25:53.172" v="466"/>
        <pc:sldMkLst>
          <pc:docMk/>
          <pc:sldMk cId="3109627522" sldId="290"/>
        </pc:sldMkLst>
        <pc:spChg chg="mod">
          <ac:chgData name="Vinish S" userId="a68afebe86b6ddf7" providerId="LiveId" clId="{319E222E-B7C5-4618-BC63-894D9A20B51C}" dt="2025-05-01T04:25:23.983" v="457" actId="403"/>
          <ac:spMkLst>
            <pc:docMk/>
            <pc:sldMk cId="3109627522" sldId="290"/>
            <ac:spMk id="2" creationId="{DC358E12-37CA-08F6-A260-72D2A0A74A24}"/>
          </ac:spMkLst>
        </pc:spChg>
        <pc:spChg chg="mod">
          <ac:chgData name="Vinish S" userId="a68afebe86b6ddf7" providerId="LiveId" clId="{319E222E-B7C5-4618-BC63-894D9A20B51C}" dt="2025-04-30T17:21:59.584" v="291" actId="1076"/>
          <ac:spMkLst>
            <pc:docMk/>
            <pc:sldMk cId="3109627522" sldId="290"/>
            <ac:spMk id="3" creationId="{7C9851DE-771D-E80B-0552-B323868DA7B8}"/>
          </ac:spMkLst>
        </pc:spChg>
        <pc:cxnChg chg="add mod">
          <ac:chgData name="Vinish S" userId="a68afebe86b6ddf7" providerId="LiveId" clId="{319E222E-B7C5-4618-BC63-894D9A20B51C}" dt="2025-04-30T17:22:01.718" v="292" actId="1076"/>
          <ac:cxnSpMkLst>
            <pc:docMk/>
            <pc:sldMk cId="3109627522" sldId="290"/>
            <ac:cxnSpMk id="4" creationId="{50347AA1-76DB-2C23-514F-273D79B13E69}"/>
          </ac:cxnSpMkLst>
        </pc:cxnChg>
      </pc:sldChg>
      <pc:sldChg chg="modSp new mod modTransition">
        <pc:chgData name="Vinish S" userId="a68afebe86b6ddf7" providerId="LiveId" clId="{319E222E-B7C5-4618-BC63-894D9A20B51C}" dt="2025-05-01T06:14:00.261" v="591" actId="5793"/>
        <pc:sldMkLst>
          <pc:docMk/>
          <pc:sldMk cId="2609224049" sldId="291"/>
        </pc:sldMkLst>
        <pc:spChg chg="mod">
          <ac:chgData name="Vinish S" userId="a68afebe86b6ddf7" providerId="LiveId" clId="{319E222E-B7C5-4618-BC63-894D9A20B51C}" dt="2025-05-01T04:08:38.562" v="304" actId="20577"/>
          <ac:spMkLst>
            <pc:docMk/>
            <pc:sldMk cId="2609224049" sldId="291"/>
            <ac:spMk id="2" creationId="{1EBB9562-59E3-5245-5BBB-EEDEC6AC72C5}"/>
          </ac:spMkLst>
        </pc:spChg>
        <pc:spChg chg="mod">
          <ac:chgData name="Vinish S" userId="a68afebe86b6ddf7" providerId="LiveId" clId="{319E222E-B7C5-4618-BC63-894D9A20B51C}" dt="2025-05-01T06:14:00.261" v="591" actId="5793"/>
          <ac:spMkLst>
            <pc:docMk/>
            <pc:sldMk cId="2609224049" sldId="291"/>
            <ac:spMk id="3" creationId="{81C0ADFC-35FF-BAE4-F133-7175A5308BC8}"/>
          </ac:spMkLst>
        </pc:spChg>
      </pc:sldChg>
      <pc:sldChg chg="addSp delSp modSp new mod modTransition">
        <pc:chgData name="Vinish S" userId="a68afebe86b6ddf7" providerId="LiveId" clId="{319E222E-B7C5-4618-BC63-894D9A20B51C}" dt="2025-05-01T04:46:27.352" v="487" actId="13926"/>
        <pc:sldMkLst>
          <pc:docMk/>
          <pc:sldMk cId="4091772905" sldId="292"/>
        </pc:sldMkLst>
        <pc:spChg chg="mod">
          <ac:chgData name="Vinish S" userId="a68afebe86b6ddf7" providerId="LiveId" clId="{319E222E-B7C5-4618-BC63-894D9A20B51C}" dt="2025-05-01T04:13:25.285" v="368" actId="404"/>
          <ac:spMkLst>
            <pc:docMk/>
            <pc:sldMk cId="4091772905" sldId="292"/>
            <ac:spMk id="2" creationId="{F21FAD4D-ABCA-4E79-595B-970BA6604326}"/>
          </ac:spMkLst>
        </pc:spChg>
        <pc:spChg chg="mod">
          <ac:chgData name="Vinish S" userId="a68afebe86b6ddf7" providerId="LiveId" clId="{319E222E-B7C5-4618-BC63-894D9A20B51C}" dt="2025-05-01T04:46:27.352" v="487" actId="13926"/>
          <ac:spMkLst>
            <pc:docMk/>
            <pc:sldMk cId="4091772905" sldId="292"/>
            <ac:spMk id="3" creationId="{F83345ED-D2CE-9976-0F7B-0FBBCB1808CF}"/>
          </ac:spMkLst>
        </pc:spChg>
        <pc:spChg chg="add del mod">
          <ac:chgData name="Vinish S" userId="a68afebe86b6ddf7" providerId="LiveId" clId="{319E222E-B7C5-4618-BC63-894D9A20B51C}" dt="2025-05-01T04:12:28.585" v="342" actId="478"/>
          <ac:spMkLst>
            <pc:docMk/>
            <pc:sldMk cId="4091772905" sldId="292"/>
            <ac:spMk id="5" creationId="{7662999A-9149-3C78-4A75-07C9ABB85F74}"/>
          </ac:spMkLst>
        </pc:spChg>
      </pc:sldChg>
      <pc:sldChg chg="new del">
        <pc:chgData name="Vinish S" userId="a68afebe86b6ddf7" providerId="LiveId" clId="{319E222E-B7C5-4618-BC63-894D9A20B51C}" dt="2025-05-01T05:22:13.680" v="511" actId="680"/>
        <pc:sldMkLst>
          <pc:docMk/>
          <pc:sldMk cId="1509385138" sldId="293"/>
        </pc:sldMkLst>
      </pc:sldChg>
      <pc:sldChg chg="addSp modSp add mod">
        <pc:chgData name="Vinish S" userId="a68afebe86b6ddf7" providerId="LiveId" clId="{319E222E-B7C5-4618-BC63-894D9A20B51C}" dt="2025-05-01T05:30:44.554" v="583" actId="1076"/>
        <pc:sldMkLst>
          <pc:docMk/>
          <pc:sldMk cId="2951046482" sldId="293"/>
        </pc:sldMkLst>
        <pc:spChg chg="mod">
          <ac:chgData name="Vinish S" userId="a68afebe86b6ddf7" providerId="LiveId" clId="{319E222E-B7C5-4618-BC63-894D9A20B51C}" dt="2025-05-01T05:22:57.323" v="541" actId="1076"/>
          <ac:spMkLst>
            <pc:docMk/>
            <pc:sldMk cId="2951046482" sldId="293"/>
            <ac:spMk id="2" creationId="{78211884-7A94-B22C-895B-5F645AE9917D}"/>
          </ac:spMkLst>
        </pc:spChg>
        <pc:spChg chg="mod">
          <ac:chgData name="Vinish S" userId="a68afebe86b6ddf7" providerId="LiveId" clId="{319E222E-B7C5-4618-BC63-894D9A20B51C}" dt="2025-05-01T05:22:36.946" v="517" actId="1076"/>
          <ac:spMkLst>
            <pc:docMk/>
            <pc:sldMk cId="2951046482" sldId="293"/>
            <ac:spMk id="3" creationId="{6471C747-A175-F9FB-8DD9-C8BDCB1274C8}"/>
          </ac:spMkLst>
        </pc:spChg>
        <pc:spChg chg="add mod">
          <ac:chgData name="Vinish S" userId="a68afebe86b6ddf7" providerId="LiveId" clId="{319E222E-B7C5-4618-BC63-894D9A20B51C}" dt="2025-05-01T05:30:44.554" v="583" actId="1076"/>
          <ac:spMkLst>
            <pc:docMk/>
            <pc:sldMk cId="2951046482" sldId="293"/>
            <ac:spMk id="8" creationId="{E1E5B16F-86BF-3A61-F991-3C43DC66C1AA}"/>
          </ac:spMkLst>
        </pc:spChg>
        <pc:grpChg chg="mod">
          <ac:chgData name="Vinish S" userId="a68afebe86b6ddf7" providerId="LiveId" clId="{319E222E-B7C5-4618-BC63-894D9A20B51C}" dt="2025-05-01T05:30:04.164" v="572" actId="1076"/>
          <ac:grpSpMkLst>
            <pc:docMk/>
            <pc:sldMk cId="2951046482" sldId="293"/>
            <ac:grpSpMk id="9" creationId="{4762FBDE-FA32-E080-2218-7957E5751860}"/>
          </ac:grpSpMkLst>
        </pc:grpChg>
        <pc:cxnChg chg="mod">
          <ac:chgData name="Vinish S" userId="a68afebe86b6ddf7" providerId="LiveId" clId="{319E222E-B7C5-4618-BC63-894D9A20B51C}" dt="2025-05-01T05:22:57.323" v="541" actId="1076"/>
          <ac:cxnSpMkLst>
            <pc:docMk/>
            <pc:sldMk cId="2951046482" sldId="293"/>
            <ac:cxnSpMk id="4" creationId="{8904BB92-2DC7-05B2-5A28-0DEB02881EC2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2025/5/1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2025/5/1</a:t>
            </a:fld>
            <a:endParaRPr lang="zh-CN" altLang="en-US" strike="noStrike" noProof="1"/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77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228600"/>
            <a:r>
              <a:rPr lang="zh-CN" altLang="en-US" dirty="0"/>
              <a:t>单击此处编辑母版文本样式</a:t>
            </a:r>
          </a:p>
          <a:p>
            <a:pPr lvl="1" indent="-22860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组合 240"/>
          <p:cNvGrpSpPr/>
          <p:nvPr/>
        </p:nvGrpSpPr>
        <p:grpSpPr>
          <a:xfrm rot="-5400000">
            <a:off x="9531350" y="-642937"/>
            <a:ext cx="3822700" cy="3857625"/>
            <a:chOff x="-89999" y="4039629"/>
            <a:chExt cx="3256061" cy="3285168"/>
          </a:xfrm>
        </p:grpSpPr>
        <p:sp>
          <p:nvSpPr>
            <p:cNvPr id="242" name="椭圆 241"/>
            <p:cNvSpPr/>
            <p:nvPr/>
          </p:nvSpPr>
          <p:spPr>
            <a:xfrm>
              <a:off x="565810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1216211" y="404368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1867964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565810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212154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867964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65810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12154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867964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565810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212154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867964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565810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1212154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867964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9" name="直角三角形 58"/>
          <p:cNvSpPr/>
          <p:nvPr/>
        </p:nvSpPr>
        <p:spPr>
          <a:xfrm>
            <a:off x="17463" y="-11112"/>
            <a:ext cx="12157075" cy="6880225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294865" y="2793943"/>
            <a:ext cx="3602269" cy="707886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ASSIGNMENT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320925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546350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771775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97199" y="2312988"/>
            <a:ext cx="125094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30-04-25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60" name="直接连接符 59"/>
          <p:cNvCxnSpPr>
            <a:cxnSpLocks/>
            <a:stCxn id="58" idx="3"/>
          </p:cNvCxnSpPr>
          <p:nvPr/>
        </p:nvCxnSpPr>
        <p:spPr>
          <a:xfrm flipV="1">
            <a:off x="4248146" y="2471738"/>
            <a:ext cx="5962654" cy="2540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965325" y="3827463"/>
            <a:ext cx="8261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984375" y="2451100"/>
            <a:ext cx="0" cy="138747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984375" y="2471738"/>
            <a:ext cx="22066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210800" y="2457450"/>
            <a:ext cx="0" cy="138747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1"/>
          <p:cNvGrpSpPr/>
          <p:nvPr/>
        </p:nvGrpSpPr>
        <p:grpSpPr>
          <a:xfrm>
            <a:off x="-90487" y="3021013"/>
            <a:ext cx="1630362" cy="180975"/>
            <a:chOff x="-89999" y="3021526"/>
            <a:chExt cx="1629439" cy="180000"/>
          </a:xfrm>
        </p:grpSpPr>
        <p:sp>
          <p:nvSpPr>
            <p:cNvPr id="82" name="椭圆 81"/>
            <p:cNvSpPr/>
            <p:nvPr/>
          </p:nvSpPr>
          <p:spPr>
            <a:xfrm>
              <a:off x="1360155" y="3021526"/>
              <a:ext cx="179285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-89999" y="3102052"/>
              <a:ext cx="1450154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"/>
          <p:cNvGrpSpPr/>
          <p:nvPr/>
        </p:nvGrpSpPr>
        <p:grpSpPr>
          <a:xfrm>
            <a:off x="10652125" y="3021013"/>
            <a:ext cx="1539875" cy="180975"/>
            <a:chOff x="10652561" y="3021526"/>
            <a:chExt cx="1539439" cy="180000"/>
          </a:xfrm>
        </p:grpSpPr>
        <p:sp>
          <p:nvSpPr>
            <p:cNvPr id="81" name="椭圆 80"/>
            <p:cNvSpPr/>
            <p:nvPr/>
          </p:nvSpPr>
          <p:spPr>
            <a:xfrm>
              <a:off x="10652561" y="3021526"/>
              <a:ext cx="179337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10743023" y="3102052"/>
              <a:ext cx="1448977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矩形 172"/>
          <p:cNvSpPr/>
          <p:nvPr/>
        </p:nvSpPr>
        <p:spPr>
          <a:xfrm>
            <a:off x="1790700" y="2297113"/>
            <a:ext cx="8610600" cy="1682750"/>
          </a:xfrm>
          <a:prstGeom prst="rect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8272463" y="3979863"/>
            <a:ext cx="2227262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Presented by S. Vinish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4143" name="组合 5"/>
          <p:cNvGrpSpPr/>
          <p:nvPr/>
        </p:nvGrpSpPr>
        <p:grpSpPr>
          <a:xfrm>
            <a:off x="-901700" y="4005263"/>
            <a:ext cx="3822700" cy="3857625"/>
            <a:chOff x="-89999" y="4039629"/>
            <a:chExt cx="3256061" cy="3285168"/>
          </a:xfrm>
        </p:grpSpPr>
        <p:sp>
          <p:nvSpPr>
            <p:cNvPr id="39" name="椭圆 38"/>
            <p:cNvSpPr/>
            <p:nvPr/>
          </p:nvSpPr>
          <p:spPr>
            <a:xfrm>
              <a:off x="561754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212155" y="4039629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63908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1754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212155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863908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561754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12155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863908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61754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212155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863908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61754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212155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863908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55" grpId="0" animBg="1"/>
      <p:bldP spid="56" grpId="0" animBg="1"/>
      <p:bldP spid="58" grpId="0"/>
      <p:bldP spid="173" grpId="0" animBg="1"/>
      <p:bldP spid="19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Bahnschrift" panose="020B0502040204020203" pitchFamily="34" charset="0"/>
              </a:rPr>
              <a:t>Post-Installation (SAP HANA on Linux)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ahnschrift" panose="020B0502040204020203" pitchFamily="34" charset="0"/>
              </a:rPr>
              <a:t>Start system using HDB start</a:t>
            </a:r>
          </a:p>
          <a:p>
            <a:r>
              <a:rPr dirty="0">
                <a:latin typeface="Bahnschrift" panose="020B0502040204020203" pitchFamily="34" charset="0"/>
              </a:rPr>
              <a:t>Verify using HDB info and check logs</a:t>
            </a:r>
          </a:p>
          <a:p>
            <a:r>
              <a:rPr dirty="0">
                <a:latin typeface="Bahnschrift" panose="020B0502040204020203" pitchFamily="34" charset="0"/>
              </a:rPr>
              <a:t>Connect using HANA Studio or Cockpit</a:t>
            </a:r>
          </a:p>
          <a:p>
            <a:r>
              <a:rPr dirty="0">
                <a:latin typeface="Bahnschrift" panose="020B0502040204020203" pitchFamily="34" charset="0"/>
              </a:rPr>
              <a:t>Apply permanent license key</a:t>
            </a:r>
          </a:p>
          <a:p>
            <a:r>
              <a:rPr dirty="0">
                <a:latin typeface="Bahnschrift" panose="020B0502040204020203" pitchFamily="34" charset="0"/>
              </a:rPr>
              <a:t>Set up daily backups and validate directories</a:t>
            </a:r>
          </a:p>
          <a:p>
            <a:r>
              <a:rPr dirty="0">
                <a:latin typeface="Bahnschrift" panose="020B0502040204020203" pitchFamily="34" charset="0"/>
              </a:rPr>
              <a:t>Enable monitoring and configure alerts</a:t>
            </a:r>
          </a:p>
          <a:p>
            <a:r>
              <a:rPr dirty="0">
                <a:latin typeface="Bahnschrift" panose="020B0502040204020203" pitchFamily="34" charset="0"/>
              </a:rPr>
              <a:t>Secure default users and enable encryption</a:t>
            </a:r>
          </a:p>
          <a:p>
            <a:r>
              <a:rPr dirty="0">
                <a:latin typeface="Bahnschrift" panose="020B0502040204020203" pitchFamily="34" charset="0"/>
              </a:rPr>
              <a:t>Configure SLD registration (if required)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5" name="组合 240"/>
          <p:cNvGrpSpPr/>
          <p:nvPr/>
        </p:nvGrpSpPr>
        <p:grpSpPr>
          <a:xfrm rot="-5400000">
            <a:off x="9531350" y="-642937"/>
            <a:ext cx="3822700" cy="3857625"/>
            <a:chOff x="-89999" y="4039629"/>
            <a:chExt cx="3256061" cy="3285168"/>
          </a:xfrm>
        </p:grpSpPr>
        <p:sp>
          <p:nvSpPr>
            <p:cNvPr id="242" name="椭圆 241"/>
            <p:cNvSpPr/>
            <p:nvPr/>
          </p:nvSpPr>
          <p:spPr>
            <a:xfrm>
              <a:off x="565810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3" name="椭圆 242"/>
            <p:cNvSpPr/>
            <p:nvPr/>
          </p:nvSpPr>
          <p:spPr>
            <a:xfrm>
              <a:off x="1216211" y="404368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4" name="椭圆 243"/>
            <p:cNvSpPr/>
            <p:nvPr/>
          </p:nvSpPr>
          <p:spPr>
            <a:xfrm>
              <a:off x="1867964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5" name="椭圆 244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6" name="椭圆 245"/>
            <p:cNvSpPr/>
            <p:nvPr/>
          </p:nvSpPr>
          <p:spPr>
            <a:xfrm>
              <a:off x="565810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7" name="椭圆 246"/>
            <p:cNvSpPr/>
            <p:nvPr/>
          </p:nvSpPr>
          <p:spPr>
            <a:xfrm>
              <a:off x="1212154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8" name="椭圆 247"/>
            <p:cNvSpPr/>
            <p:nvPr/>
          </p:nvSpPr>
          <p:spPr>
            <a:xfrm>
              <a:off x="1867964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9" name="椭圆 248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0" name="椭圆 249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1" name="椭圆 250"/>
            <p:cNvSpPr/>
            <p:nvPr/>
          </p:nvSpPr>
          <p:spPr>
            <a:xfrm>
              <a:off x="565810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2" name="椭圆 251"/>
            <p:cNvSpPr/>
            <p:nvPr/>
          </p:nvSpPr>
          <p:spPr>
            <a:xfrm>
              <a:off x="1212154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3" name="椭圆 252"/>
            <p:cNvSpPr/>
            <p:nvPr/>
          </p:nvSpPr>
          <p:spPr>
            <a:xfrm>
              <a:off x="1867964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4" name="椭圆 253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5" name="椭圆 254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" name="椭圆 255"/>
            <p:cNvSpPr/>
            <p:nvPr/>
          </p:nvSpPr>
          <p:spPr>
            <a:xfrm>
              <a:off x="565810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7" name="椭圆 256"/>
            <p:cNvSpPr/>
            <p:nvPr/>
          </p:nvSpPr>
          <p:spPr>
            <a:xfrm>
              <a:off x="1212154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8" name="椭圆 257"/>
            <p:cNvSpPr/>
            <p:nvPr/>
          </p:nvSpPr>
          <p:spPr>
            <a:xfrm>
              <a:off x="1867964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9" name="椭圆 258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0" name="椭圆 259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1" name="椭圆 260"/>
            <p:cNvSpPr/>
            <p:nvPr/>
          </p:nvSpPr>
          <p:spPr>
            <a:xfrm>
              <a:off x="565810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2" name="椭圆 261"/>
            <p:cNvSpPr/>
            <p:nvPr/>
          </p:nvSpPr>
          <p:spPr>
            <a:xfrm>
              <a:off x="1212154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3" name="椭圆 262"/>
            <p:cNvSpPr/>
            <p:nvPr/>
          </p:nvSpPr>
          <p:spPr>
            <a:xfrm>
              <a:off x="1867964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64" name="椭圆 263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9" name="直角三角形 58"/>
          <p:cNvSpPr/>
          <p:nvPr/>
        </p:nvSpPr>
        <p:spPr>
          <a:xfrm>
            <a:off x="0" y="0"/>
            <a:ext cx="12157075" cy="6880225"/>
          </a:xfrm>
          <a:prstGeom prst="rtTriangle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24113" y="2619375"/>
            <a:ext cx="7343775" cy="7080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THANK YOU FOR WATCHING</a:t>
            </a:r>
            <a:endParaRPr lang="zh-CN" altLang="en-US" sz="4000" b="1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2320925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546350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2771775" y="2420938"/>
            <a:ext cx="153988" cy="152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2997199" y="2312988"/>
            <a:ext cx="1099817" cy="36933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30-04-25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60" name="直接连接符 59"/>
          <p:cNvCxnSpPr>
            <a:cxnSpLocks/>
            <a:stCxn id="58" idx="3"/>
          </p:cNvCxnSpPr>
          <p:nvPr/>
        </p:nvCxnSpPr>
        <p:spPr>
          <a:xfrm flipV="1">
            <a:off x="4097016" y="2471738"/>
            <a:ext cx="6113784" cy="25916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1965325" y="3827463"/>
            <a:ext cx="8261350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1984375" y="2451100"/>
            <a:ext cx="0" cy="138747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1984375" y="2471738"/>
            <a:ext cx="220663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10210800" y="2457450"/>
            <a:ext cx="0" cy="1387475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2249488" y="3327400"/>
            <a:ext cx="769302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 77"/>
          <p:cNvSpPr/>
          <p:nvPr/>
        </p:nvSpPr>
        <p:spPr>
          <a:xfrm>
            <a:off x="2622550" y="3425825"/>
            <a:ext cx="7180263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Your life can be enhanced, and your happiness enriched, when you choose to change your perspective. 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grpSp>
        <p:nvGrpSpPr>
          <p:cNvPr id="3" name="组合 1"/>
          <p:cNvGrpSpPr/>
          <p:nvPr/>
        </p:nvGrpSpPr>
        <p:grpSpPr>
          <a:xfrm>
            <a:off x="-90487" y="3021013"/>
            <a:ext cx="1630362" cy="180975"/>
            <a:chOff x="-89999" y="3021526"/>
            <a:chExt cx="1629439" cy="180000"/>
          </a:xfrm>
        </p:grpSpPr>
        <p:sp>
          <p:nvSpPr>
            <p:cNvPr id="82" name="椭圆 81"/>
            <p:cNvSpPr/>
            <p:nvPr/>
          </p:nvSpPr>
          <p:spPr>
            <a:xfrm>
              <a:off x="1360155" y="3021526"/>
              <a:ext cx="179285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-89999" y="3102052"/>
              <a:ext cx="1450154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2"/>
          <p:cNvGrpSpPr/>
          <p:nvPr/>
        </p:nvGrpSpPr>
        <p:grpSpPr>
          <a:xfrm>
            <a:off x="10652125" y="3021013"/>
            <a:ext cx="1539875" cy="180975"/>
            <a:chOff x="10652561" y="3021526"/>
            <a:chExt cx="1539439" cy="180000"/>
          </a:xfrm>
        </p:grpSpPr>
        <p:sp>
          <p:nvSpPr>
            <p:cNvPr id="81" name="椭圆 80"/>
            <p:cNvSpPr/>
            <p:nvPr/>
          </p:nvSpPr>
          <p:spPr>
            <a:xfrm>
              <a:off x="10652561" y="3021526"/>
              <a:ext cx="179337" cy="1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85" name="直接连接符 84"/>
            <p:cNvCxnSpPr/>
            <p:nvPr/>
          </p:nvCxnSpPr>
          <p:spPr>
            <a:xfrm>
              <a:off x="10743023" y="3102052"/>
              <a:ext cx="1448977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矩形 172"/>
          <p:cNvSpPr/>
          <p:nvPr/>
        </p:nvSpPr>
        <p:spPr>
          <a:xfrm>
            <a:off x="1790700" y="2297113"/>
            <a:ext cx="8610600" cy="1682750"/>
          </a:xfrm>
          <a:prstGeom prst="rect">
            <a:avLst/>
          </a:prstGeom>
          <a:noFill/>
          <a:ln w="12700">
            <a:solidFill>
              <a:schemeClr val="bg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" name="文本框 193"/>
          <p:cNvSpPr txBox="1"/>
          <p:nvPr/>
        </p:nvSpPr>
        <p:spPr>
          <a:xfrm>
            <a:off x="8272463" y="3979863"/>
            <a:ext cx="2227262" cy="2762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/>
            <a:r>
              <a:rPr lang="en-US" altLang="zh-CN" sz="120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</a:rPr>
              <a:t>Presented by S. Vinish</a:t>
            </a:r>
            <a:endParaRPr lang="zh-CN" altLang="en-US" sz="1200" dirty="0">
              <a:solidFill>
                <a:schemeClr val="bg1"/>
              </a:solidFill>
              <a:latin typeface="Calibri" panose="020F0502020204030204" pitchFamily="34" charset="0"/>
              <a:ea typeface="SimSun" panose="02010600030101010101" pitchFamily="2" charset="-122"/>
            </a:endParaRPr>
          </a:p>
        </p:txBody>
      </p:sp>
      <p:sp>
        <p:nvSpPr>
          <p:cNvPr id="26670" name="文本框 199"/>
          <p:cNvSpPr txBox="1"/>
          <p:nvPr/>
        </p:nvSpPr>
        <p:spPr>
          <a:xfrm>
            <a:off x="10309225" y="88900"/>
            <a:ext cx="1930400" cy="2460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LOGO 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·</a:t>
            </a:r>
            <a:r>
              <a:rPr lang="en-US" altLang="zh-CN" sz="10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COMPANY NAME</a:t>
            </a:r>
            <a:endParaRPr lang="zh-CN" altLang="en-US" sz="10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6671" name="组合 5"/>
          <p:cNvGrpSpPr/>
          <p:nvPr/>
        </p:nvGrpSpPr>
        <p:grpSpPr>
          <a:xfrm>
            <a:off x="-901700" y="4005263"/>
            <a:ext cx="3822700" cy="3857625"/>
            <a:chOff x="-89999" y="4039629"/>
            <a:chExt cx="3256061" cy="3285168"/>
          </a:xfrm>
        </p:grpSpPr>
        <p:sp>
          <p:nvSpPr>
            <p:cNvPr id="39" name="椭圆 38"/>
            <p:cNvSpPr/>
            <p:nvPr/>
          </p:nvSpPr>
          <p:spPr>
            <a:xfrm>
              <a:off x="561754" y="4039629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1212155" y="4039629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1863908" y="4039629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-8999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561754" y="4698014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212155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863908" y="4698014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2514309" y="4698014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-8999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561754" y="5356400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9" name="椭圆 78"/>
            <p:cNvSpPr/>
            <p:nvPr/>
          </p:nvSpPr>
          <p:spPr>
            <a:xfrm>
              <a:off x="1212155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1863908" y="5356400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514309" y="5356400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4" name="椭圆 93"/>
            <p:cNvSpPr/>
            <p:nvPr/>
          </p:nvSpPr>
          <p:spPr>
            <a:xfrm>
              <a:off x="-8999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5" name="椭圆 94"/>
            <p:cNvSpPr/>
            <p:nvPr/>
          </p:nvSpPr>
          <p:spPr>
            <a:xfrm>
              <a:off x="561754" y="6014785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6" name="椭圆 95"/>
            <p:cNvSpPr/>
            <p:nvPr/>
          </p:nvSpPr>
          <p:spPr>
            <a:xfrm>
              <a:off x="1212155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7" name="椭圆 96"/>
            <p:cNvSpPr/>
            <p:nvPr/>
          </p:nvSpPr>
          <p:spPr>
            <a:xfrm>
              <a:off x="1863908" y="6014785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8" name="椭圆 97"/>
            <p:cNvSpPr/>
            <p:nvPr/>
          </p:nvSpPr>
          <p:spPr>
            <a:xfrm>
              <a:off x="2514309" y="6014785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5" name="椭圆 104"/>
            <p:cNvSpPr/>
            <p:nvPr/>
          </p:nvSpPr>
          <p:spPr>
            <a:xfrm>
              <a:off x="-8999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6" name="椭圆 105"/>
            <p:cNvSpPr/>
            <p:nvPr/>
          </p:nvSpPr>
          <p:spPr>
            <a:xfrm>
              <a:off x="561754" y="6673171"/>
              <a:ext cx="650401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7" name="椭圆 106"/>
            <p:cNvSpPr/>
            <p:nvPr/>
          </p:nvSpPr>
          <p:spPr>
            <a:xfrm>
              <a:off x="1212155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8" name="椭圆 107"/>
            <p:cNvSpPr/>
            <p:nvPr/>
          </p:nvSpPr>
          <p:spPr>
            <a:xfrm>
              <a:off x="1863908" y="6673171"/>
              <a:ext cx="650400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9" name="椭圆 108"/>
            <p:cNvSpPr/>
            <p:nvPr/>
          </p:nvSpPr>
          <p:spPr>
            <a:xfrm>
              <a:off x="2514309" y="6673171"/>
              <a:ext cx="651753" cy="651626"/>
            </a:xfrm>
            <a:prstGeom prst="ellipse">
              <a:avLst/>
            </a:prstGeom>
            <a:solidFill>
              <a:schemeClr val="bg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4" dur="7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3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4" grpId="0" animBg="1"/>
      <p:bldP spid="55" grpId="0" animBg="1"/>
      <p:bldP spid="56" grpId="0" animBg="1"/>
      <p:bldP spid="58" grpId="0"/>
      <p:bldP spid="78" grpId="0"/>
      <p:bldP spid="173" grpId="0" animBg="1"/>
      <p:bldP spid="19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组合 94"/>
          <p:cNvGrpSpPr/>
          <p:nvPr/>
        </p:nvGrpSpPr>
        <p:grpSpPr>
          <a:xfrm>
            <a:off x="-163513" y="-12700"/>
            <a:ext cx="12519025" cy="6883400"/>
            <a:chOff x="-99082" y="-98583"/>
            <a:chExt cx="12520517" cy="6883061"/>
          </a:xfrm>
        </p:grpSpPr>
        <p:grpSp>
          <p:nvGrpSpPr>
            <p:cNvPr id="19459" name="组合 46"/>
            <p:cNvGrpSpPr/>
            <p:nvPr/>
          </p:nvGrpSpPr>
          <p:grpSpPr>
            <a:xfrm>
              <a:off x="9362806" y="3700215"/>
              <a:ext cx="3058629" cy="3084263"/>
              <a:chOff x="-89999" y="4039629"/>
              <a:chExt cx="2604848" cy="2626679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562362" y="4039546"/>
                <a:ext cx="650378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212740" y="4039546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1864470" y="403954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-89369" y="4697926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562362" y="4697926"/>
                <a:ext cx="650378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1212740" y="4697926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1864470" y="469792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-89369" y="5356307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562362" y="5356307"/>
                <a:ext cx="650378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1212740" y="5356307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1864470" y="5356307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-89369" y="6014687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562362" y="6014687"/>
                <a:ext cx="650378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3" name="椭圆 62"/>
              <p:cNvSpPr/>
              <p:nvPr/>
            </p:nvSpPr>
            <p:spPr>
              <a:xfrm>
                <a:off x="1212740" y="6014687"/>
                <a:ext cx="651730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4" name="椭圆 63"/>
              <p:cNvSpPr/>
              <p:nvPr/>
            </p:nvSpPr>
            <p:spPr>
              <a:xfrm>
                <a:off x="1864470" y="6014687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9475" name="组合 70"/>
            <p:cNvGrpSpPr/>
            <p:nvPr/>
          </p:nvGrpSpPr>
          <p:grpSpPr>
            <a:xfrm flipV="1">
              <a:off x="-99082" y="-98583"/>
              <a:ext cx="3058630" cy="3084263"/>
              <a:chOff x="561213" y="4039629"/>
              <a:chExt cx="2604849" cy="2626679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561213" y="403954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椭圆 72"/>
              <p:cNvSpPr/>
              <p:nvPr/>
            </p:nvSpPr>
            <p:spPr>
              <a:xfrm>
                <a:off x="1211592" y="4039546"/>
                <a:ext cx="651731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863322" y="403954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561213" y="469792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211592" y="4697926"/>
                <a:ext cx="651731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1863322" y="469792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椭圆 78"/>
              <p:cNvSpPr/>
              <p:nvPr/>
            </p:nvSpPr>
            <p:spPr>
              <a:xfrm>
                <a:off x="2515053" y="469792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椭圆 80"/>
              <p:cNvSpPr/>
              <p:nvPr/>
            </p:nvSpPr>
            <p:spPr>
              <a:xfrm>
                <a:off x="561213" y="535630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椭圆 81"/>
              <p:cNvSpPr/>
              <p:nvPr/>
            </p:nvSpPr>
            <p:spPr>
              <a:xfrm>
                <a:off x="1211592" y="5356306"/>
                <a:ext cx="651731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3" name="椭圆 82"/>
              <p:cNvSpPr/>
              <p:nvPr/>
            </p:nvSpPr>
            <p:spPr>
              <a:xfrm>
                <a:off x="1863322" y="535630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2515053" y="5356306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561213" y="6014687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1211592" y="6014687"/>
                <a:ext cx="651731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1863322" y="6014687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9" name="椭圆 88"/>
              <p:cNvSpPr/>
              <p:nvPr/>
            </p:nvSpPr>
            <p:spPr>
              <a:xfrm>
                <a:off x="2515053" y="6014687"/>
                <a:ext cx="650379" cy="651621"/>
              </a:xfrm>
              <a:prstGeom prst="ellipse">
                <a:avLst/>
              </a:prstGeom>
              <a:solidFill>
                <a:schemeClr val="bg1">
                  <a:alpha val="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  <p:sp>
        <p:nvSpPr>
          <p:cNvPr id="96" name="矩形 95"/>
          <p:cNvSpPr/>
          <p:nvPr/>
        </p:nvSpPr>
        <p:spPr>
          <a:xfrm rot="18912226">
            <a:off x="-252412" y="193675"/>
            <a:ext cx="504825" cy="5032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92" name="文本框 96"/>
          <p:cNvSpPr txBox="1"/>
          <p:nvPr/>
        </p:nvSpPr>
        <p:spPr>
          <a:xfrm>
            <a:off x="398463" y="169863"/>
            <a:ext cx="11193461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2800" b="1" dirty="0">
                <a:latin typeface="Bahnschrift" panose="020B0502040204020203" pitchFamily="34" charset="0"/>
              </a:rPr>
              <a:t>HOW ARE WE CREATING THE REGISTER PROGRAM ID  BETWEEN ABAP &amp; JAVA SYSTEM?</a:t>
            </a:r>
            <a:endParaRPr lang="en-US" altLang="zh-CN" sz="2800" b="1" dirty="0">
              <a:latin typeface="Bahnschrift" panose="020B0502040204020203" pitchFamily="34" charset="0"/>
              <a:ea typeface="Arial" panose="020B0604020202020204" pitchFamily="34" charset="0"/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356405" y="1123970"/>
            <a:ext cx="11771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130175" y="6619875"/>
            <a:ext cx="1193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11999913" y="6654800"/>
            <a:ext cx="68263" cy="131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97" name="文本框 107"/>
          <p:cNvSpPr txBox="1"/>
          <p:nvPr/>
        </p:nvSpPr>
        <p:spPr>
          <a:xfrm>
            <a:off x="11684000" y="6608763"/>
            <a:ext cx="336550" cy="23018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r"/>
            <a:r>
              <a:rPr lang="en-US" altLang="zh-CN" sz="9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03</a:t>
            </a:r>
            <a:endParaRPr lang="zh-CN" altLang="en-US" sz="9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843746" y="1234170"/>
            <a:ext cx="10840253" cy="480131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dirty="0">
                <a:latin typeface="Bahnschrift" panose="020B0502040204020203" pitchFamily="34" charset="0"/>
              </a:rPr>
              <a:t>In SAP, Program ID (</a:t>
            </a:r>
            <a:r>
              <a:rPr lang="en-US" altLang="zh-CN" dirty="0" err="1">
                <a:latin typeface="Bahnschrift" panose="020B0502040204020203" pitchFamily="34" charset="0"/>
              </a:rPr>
              <a:t>Progid</a:t>
            </a:r>
            <a:r>
              <a:rPr lang="en-US" altLang="zh-CN" dirty="0">
                <a:latin typeface="Bahnschrift" panose="020B0502040204020203" pitchFamily="34" charset="0"/>
              </a:rPr>
              <a:t>) is used to register an external RFC server program with the gateway of an SAP system, especially when integrating an ABAP system with a Java system (or other external system).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altLang="zh-CN" b="1" dirty="0">
                <a:latin typeface="Bahnschrift" panose="020B0502040204020203" pitchFamily="34" charset="0"/>
              </a:rPr>
              <a:t>Steps to create Register Program ID: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The Program ID is defined in SM59 (ABAP system) or in the Java connector (</a:t>
            </a:r>
            <a:r>
              <a:rPr lang="en-US" altLang="zh-CN" dirty="0" err="1">
                <a:latin typeface="Bahnschrift" panose="020B0502040204020203" pitchFamily="34" charset="0"/>
              </a:rPr>
              <a:t>JCo</a:t>
            </a:r>
            <a:r>
              <a:rPr lang="en-US" altLang="zh-CN" dirty="0">
                <a:latin typeface="Bahnschrift" panose="020B0502040204020203" pitchFamily="34" charset="0"/>
              </a:rPr>
              <a:t>) configuration.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Bahnschrift" panose="020B0502040204020203" pitchFamily="34" charset="0"/>
              </a:rPr>
              <a:t>In ABAP system: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Go to T-Code </a:t>
            </a:r>
            <a:r>
              <a:rPr lang="en-US" altLang="zh-CN" dirty="0">
                <a:highlight>
                  <a:srgbClr val="C0C0C0"/>
                </a:highlight>
                <a:latin typeface="Bahnschrift" panose="020B0502040204020203" pitchFamily="34" charset="0"/>
              </a:rPr>
              <a:t>SM59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Create an RFC destination of type "T" (TCP/IP)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Choose Registered Server Program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Enter: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Bahnschrift" panose="020B0502040204020203" pitchFamily="34" charset="0"/>
              </a:rPr>
              <a:t>Program ID</a:t>
            </a:r>
            <a:r>
              <a:rPr lang="en-US" altLang="zh-CN" dirty="0">
                <a:latin typeface="Bahnschrift" panose="020B0502040204020203" pitchFamily="34" charset="0"/>
              </a:rPr>
              <a:t>: e.g., MY_JAVA_PROGID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Bahnschrift" panose="020B0502040204020203" pitchFamily="34" charset="0"/>
              </a:rPr>
              <a:t>Gateway Host</a:t>
            </a:r>
            <a:r>
              <a:rPr lang="en-US" altLang="zh-CN" dirty="0">
                <a:latin typeface="Bahnschrift" panose="020B0502040204020203" pitchFamily="34" charset="0"/>
              </a:rPr>
              <a:t>: (Usually the application server host)</a:t>
            </a:r>
          </a:p>
          <a:p>
            <a:pPr marL="1657350" lvl="3" indent="-285750">
              <a:buFont typeface="Courier New" panose="02070309020205020404" pitchFamily="49" charset="0"/>
              <a:buChar char="o"/>
            </a:pPr>
            <a:r>
              <a:rPr lang="en-US" altLang="zh-CN" b="1" dirty="0">
                <a:latin typeface="Bahnschrift" panose="020B0502040204020203" pitchFamily="34" charset="0"/>
              </a:rPr>
              <a:t>Gateway Service</a:t>
            </a:r>
            <a:r>
              <a:rPr lang="en-US" altLang="zh-CN" dirty="0">
                <a:latin typeface="Bahnschrift" panose="020B0502040204020203" pitchFamily="34" charset="0"/>
              </a:rPr>
              <a:t>: (e.g., sapgw00)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zh-CN" b="1" dirty="0">
                <a:latin typeface="Bahnschrift" panose="020B0502040204020203" pitchFamily="34" charset="0"/>
              </a:rPr>
              <a:t>In Java system: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Use SAP </a:t>
            </a:r>
            <a:r>
              <a:rPr lang="en-US" altLang="zh-CN" dirty="0" err="1">
                <a:latin typeface="Bahnschrift" panose="020B0502040204020203" pitchFamily="34" charset="0"/>
              </a:rPr>
              <a:t>JCo</a:t>
            </a:r>
            <a:r>
              <a:rPr lang="en-US" altLang="zh-CN" dirty="0">
                <a:latin typeface="Bahnschrift" panose="020B0502040204020203" pitchFamily="34" charset="0"/>
              </a:rPr>
              <a:t> (Java Connector) to register the external program.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It must match the Program ID set in ABAP SM59.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altLang="zh-CN" dirty="0">
                <a:latin typeface="Bahnschrift" panose="020B0502040204020203" pitchFamily="34" charset="0"/>
              </a:rPr>
              <a:t>Java program listens and registers itself at the ABAP gateway.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5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35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35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35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35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35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35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35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35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35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50"/>
                                        <p:tgtEl>
                                          <p:spTgt spid="8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350"/>
                                        <p:tgtEl>
                                          <p:spTgt spid="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350"/>
                                        <p:tgtEl>
                                          <p:spTgt spid="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350"/>
                                        <p:tgtEl>
                                          <p:spTgt spid="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350"/>
                                        <p:tgtEl>
                                          <p:spTgt spid="8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01807-559D-9BF6-2AB6-305F54A5F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6626"/>
          </a:xfrm>
        </p:spPr>
        <p:txBody>
          <a:bodyPr/>
          <a:lstStyle/>
          <a:p>
            <a:pPr algn="ctr"/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SAPS </a:t>
            </a:r>
            <a:r>
              <a:rPr lang="en-US" sz="3600" b="1" dirty="0">
                <a:latin typeface="Bahnschrift" panose="020B0502040204020203" pitchFamily="34" charset="0"/>
              </a:rPr>
              <a:t>(SAP Application Performance Standard)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9381E-D814-C979-59EF-2D3461B3F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28"/>
            <a:ext cx="10515600" cy="3270156"/>
          </a:xfrm>
        </p:spPr>
        <p:txBody>
          <a:bodyPr/>
          <a:lstStyle/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SAPS is a hardware-independent unit of measurement used to quantify the performance (throughput) of an SAP system.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Bahnschrift" panose="020B0502040204020203" pitchFamily="34" charset="0"/>
              </a:rPr>
              <a:t>It describes the performance of a system configuration in the SAP environment.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000" b="0" i="0" dirty="0">
                <a:effectLst/>
                <a:latin typeface="Bahnschrift" panose="020B0502040204020203" pitchFamily="34" charset="0"/>
              </a:rPr>
              <a:t>It is derived from the Sales and Distribution (SD) benchmark.</a:t>
            </a:r>
            <a:endParaRPr lang="en-US" sz="2000" dirty="0">
              <a:latin typeface="Bahnschrift" panose="020B0502040204020203" pitchFamily="34" charset="0"/>
            </a:endParaRP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100 SAPS = 2,000 fully business processed order line items per hour.</a:t>
            </a:r>
          </a:p>
          <a:p>
            <a:pPr marL="1828800" lvl="4" indent="0">
              <a:buSzPct val="90000"/>
              <a:buNone/>
            </a:pPr>
            <a:r>
              <a:rPr lang="en-US" dirty="0">
                <a:latin typeface="Bahnschrift" panose="020B0502040204020203" pitchFamily="34" charset="0"/>
              </a:rPr>
              <a:t>= 6,000 Dialog Steps (Screen Changes) </a:t>
            </a:r>
          </a:p>
          <a:p>
            <a:pPr marL="1828800" lvl="4" indent="0">
              <a:buSzPct val="90000"/>
              <a:buNone/>
            </a:pPr>
            <a:r>
              <a:rPr lang="en-US" dirty="0">
                <a:latin typeface="Bahnschrift" panose="020B0502040204020203" pitchFamily="34" charset="0"/>
              </a:rPr>
              <a:t>= 2,000 Postings per hour </a:t>
            </a:r>
          </a:p>
          <a:p>
            <a:pPr marL="1828800" lvl="4" indent="0">
              <a:buSzPct val="90000"/>
              <a:buNone/>
            </a:pPr>
            <a:r>
              <a:rPr lang="en-US" dirty="0">
                <a:latin typeface="Bahnschrift" panose="020B0502040204020203" pitchFamily="34" charset="0"/>
              </a:rPr>
              <a:t>= 2,400 SAP Transactions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It's used to size hardware resources needed for running SAP systems efficiently.</a:t>
            </a:r>
          </a:p>
          <a:p>
            <a:pPr>
              <a:buSzPct val="90000"/>
              <a:buFont typeface="Wingdings" panose="05000000000000000000" pitchFamily="2" charset="2"/>
              <a:buChar char="q"/>
            </a:pPr>
            <a:endParaRPr lang="en-US" sz="2000" dirty="0">
              <a:latin typeface="Bahnschrift" panose="020B0502040204020203" pitchFamily="34" charset="0"/>
            </a:endParaRPr>
          </a:p>
        </p:txBody>
      </p:sp>
      <p:cxnSp>
        <p:nvCxnSpPr>
          <p:cNvPr id="4" name="直接连接符 98">
            <a:extLst>
              <a:ext uri="{FF2B5EF4-FFF2-40B4-BE49-F238E27FC236}">
                <a16:creationId xmlns:a16="http://schemas.microsoft.com/office/drawing/2014/main" id="{49301299-800E-42E2-DBD3-C678BEA435F4}"/>
              </a:ext>
            </a:extLst>
          </p:cNvPr>
          <p:cNvCxnSpPr/>
          <p:nvPr/>
        </p:nvCxnSpPr>
        <p:spPr>
          <a:xfrm>
            <a:off x="210343" y="1251752"/>
            <a:ext cx="11771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0568BD-AA61-60EC-43EB-B34E03C0A5E6}"/>
              </a:ext>
            </a:extLst>
          </p:cNvPr>
          <p:cNvSpPr txBox="1"/>
          <p:nvPr/>
        </p:nvSpPr>
        <p:spPr>
          <a:xfrm>
            <a:off x="1982309" y="5006083"/>
            <a:ext cx="74546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“Fully business processed order line items"</a:t>
            </a:r>
            <a:r>
              <a:rPr lang="en-US" dirty="0"/>
              <a:t> </a:t>
            </a:r>
          </a:p>
          <a:p>
            <a:r>
              <a:rPr lang="en-US" b="1" dirty="0"/>
              <a:t>           </a:t>
            </a:r>
            <a:r>
              <a:rPr lang="en-US" dirty="0"/>
              <a:t>— Refers to </a:t>
            </a:r>
            <a:r>
              <a:rPr lang="en-US" b="1" dirty="0"/>
              <a:t>sales or purchase order line items</a:t>
            </a:r>
            <a:r>
              <a:rPr lang="en-US" dirty="0"/>
              <a:t> </a:t>
            </a:r>
          </a:p>
          <a:p>
            <a:r>
              <a:rPr lang="en-US" dirty="0"/>
              <a:t>           — That have completed the </a:t>
            </a:r>
            <a:r>
              <a:rPr lang="en-US" b="1" dirty="0"/>
              <a:t>entire business processing cycle</a:t>
            </a:r>
            <a:r>
              <a:rPr lang="en-US" dirty="0"/>
              <a:t> </a:t>
            </a:r>
          </a:p>
          <a:p>
            <a:r>
              <a:rPr lang="en-US" b="1" dirty="0"/>
              <a:t>           </a:t>
            </a:r>
            <a:r>
              <a:rPr lang="en-US" dirty="0"/>
              <a:t>— from creation to final processing — with </a:t>
            </a:r>
            <a:r>
              <a:rPr lang="en-US" b="1" dirty="0"/>
              <a:t>no further actions required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068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7694D-C37A-E685-6288-E5605D17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1884-7A94-B22C-895B-5F645AE99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326"/>
            <a:ext cx="10515600" cy="886626"/>
          </a:xfrm>
        </p:spPr>
        <p:txBody>
          <a:bodyPr/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SAPS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C747-A175-F9FB-8DD9-C8BDCB127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099" y="2138378"/>
            <a:ext cx="10515600" cy="2266980"/>
          </a:xfrm>
        </p:spPr>
        <p:txBody>
          <a:bodyPr/>
          <a:lstStyle/>
          <a:p>
            <a:pPr>
              <a:buSzPct val="90000"/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To calculate SAPS: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SAPS can be calculated based on CPU performance, especially during system sizing. Vendors publish benchmark data (e.g., SAP SD Benchmark).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General Formula (based on CPU frequency):</a:t>
            </a:r>
          </a:p>
          <a:p>
            <a:pPr lvl="2">
              <a:buSzPct val="90000"/>
              <a:buFont typeface="Courier New" panose="02070309020205020404" pitchFamily="49" charset="0"/>
              <a:buChar char="o"/>
            </a:pPr>
            <a:r>
              <a:rPr lang="en-US" dirty="0">
                <a:highlight>
                  <a:srgbClr val="C0C0C0"/>
                </a:highlight>
                <a:latin typeface="Bahnschrift" panose="020B0502040204020203" pitchFamily="34" charset="0"/>
              </a:rPr>
              <a:t>SAPS = (CPU Frequency in MHz × Number of Cores × Scaling Factor) / 1000</a:t>
            </a:r>
          </a:p>
          <a:p>
            <a:pPr lvl="1">
              <a:buSzPct val="90000"/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Scaling Factor is typically based on CPU architecture (e.g., 7 for Intel-based CPUs).</a:t>
            </a:r>
          </a:p>
        </p:txBody>
      </p:sp>
      <p:cxnSp>
        <p:nvCxnSpPr>
          <p:cNvPr id="4" name="直接连接符 98">
            <a:extLst>
              <a:ext uri="{FF2B5EF4-FFF2-40B4-BE49-F238E27FC236}">
                <a16:creationId xmlns:a16="http://schemas.microsoft.com/office/drawing/2014/main" id="{8904BB92-2DC7-05B2-5A28-0DEB02881EC2}"/>
              </a:ext>
            </a:extLst>
          </p:cNvPr>
          <p:cNvCxnSpPr/>
          <p:nvPr/>
        </p:nvCxnSpPr>
        <p:spPr>
          <a:xfrm>
            <a:off x="210343" y="1547952"/>
            <a:ext cx="11771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4762FBDE-FA32-E080-2218-7957E5751860}"/>
              </a:ext>
            </a:extLst>
          </p:cNvPr>
          <p:cNvGrpSpPr/>
          <p:nvPr/>
        </p:nvGrpSpPr>
        <p:grpSpPr>
          <a:xfrm>
            <a:off x="2352583" y="4315749"/>
            <a:ext cx="7812350" cy="994299"/>
            <a:chOff x="2024109" y="5308847"/>
            <a:chExt cx="7812350" cy="994299"/>
          </a:xfrm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B383B77B-147F-A8EB-63D0-F1CF111860A7}"/>
                </a:ext>
              </a:extLst>
            </p:cNvPr>
            <p:cNvSpPr/>
            <p:nvPr/>
          </p:nvSpPr>
          <p:spPr>
            <a:xfrm>
              <a:off x="2024109" y="5308847"/>
              <a:ext cx="7812350" cy="994299"/>
            </a:xfrm>
            <a:prstGeom prst="flowChartAlternateProcess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F611C1-BA93-FA9D-3F9F-DDE9CDBAB80D}"/>
                </a:ext>
              </a:extLst>
            </p:cNvPr>
            <p:cNvSpPr txBox="1"/>
            <p:nvPr/>
          </p:nvSpPr>
          <p:spPr>
            <a:xfrm>
              <a:off x="2106227" y="5308847"/>
              <a:ext cx="773023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SzPct val="90000"/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" panose="020B0502040204020203" pitchFamily="34" charset="0"/>
                </a:rPr>
                <a:t>Example:</a:t>
              </a:r>
            </a:p>
            <a:p>
              <a:pPr lvl="1">
                <a:buSzPct val="90000"/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" panose="020B0502040204020203" pitchFamily="34" charset="0"/>
                </a:rPr>
                <a:t>If a CPU has 4 cores, 2.5 GHz, scaling factor = 7, and 65% utilization:</a:t>
              </a:r>
            </a:p>
            <a:p>
              <a:pPr lvl="1">
                <a:buSzPct val="90000"/>
                <a:buFont typeface="Wingdings" panose="05000000000000000000" pitchFamily="2" charset="2"/>
                <a:buChar char="§"/>
              </a:pPr>
              <a:r>
                <a:rPr lang="en-US" dirty="0">
                  <a:latin typeface="Bahnschrift" panose="020B0502040204020203" pitchFamily="34" charset="0"/>
                </a:rPr>
                <a:t>SAPS = 4 × 2.5 × 7 × 0.65 × 1000 = 45,500 SAPS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1E5B16F-86BF-3A61-F991-3C43DC66C1AA}"/>
              </a:ext>
            </a:extLst>
          </p:cNvPr>
          <p:cNvSpPr txBox="1"/>
          <p:nvPr/>
        </p:nvSpPr>
        <p:spPr>
          <a:xfrm>
            <a:off x="1428563" y="5735009"/>
            <a:ext cx="47473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u="sng" dirty="0">
                <a:solidFill>
                  <a:srgbClr val="002060"/>
                </a:solidFill>
              </a:rPr>
              <a:t>https://community.sap.com/t5/technology-q-a/measuring-in-saps-to-calculate-no-of-saps-in-hardware-sizing-of-sap-systems/qaq-p/11601509</a:t>
            </a:r>
          </a:p>
        </p:txBody>
      </p:sp>
    </p:spTree>
    <p:extLst>
      <p:ext uri="{BB962C8B-B14F-4D97-AF65-F5344CB8AC3E}">
        <p14:creationId xmlns:p14="http://schemas.microsoft.com/office/powerpoint/2010/main" val="295104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562-59E3-5245-5BBB-EEDEC6AC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712"/>
          </a:xfrm>
        </p:spPr>
        <p:txBody>
          <a:bodyPr/>
          <a:lstStyle/>
          <a:p>
            <a:r>
              <a:rPr lang="en-US" sz="4000" b="1" dirty="0">
                <a:latin typeface="Bahnschrift" panose="020B0502040204020203" pitchFamily="34" charset="0"/>
              </a:rPr>
              <a:t>SAP Quick Sizer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ADFC-35FF-BAE4-F133-7175A530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305"/>
            <a:ext cx="10515600" cy="474765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SAP Quick Sizer is a tool that: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Helps determine CPU, memory, and disk sizing based on business requirements.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Estimates SAPS (SAP Application Performance Standard) needed.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Supports sizing for both on-premise and cloud deployments.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Assists in hardware budgeting and vendor communication.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📌 Key Features: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Web-based:</a:t>
            </a:r>
            <a:r>
              <a:rPr lang="en-US" sz="2000" dirty="0">
                <a:latin typeface="Bahnschrift" panose="020B0502040204020203" pitchFamily="34" charset="0"/>
              </a:rPr>
              <a:t> No installation needed; available at sizing.sap.com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Scenario-based:</a:t>
            </a:r>
            <a:r>
              <a:rPr lang="en-US" sz="2000" dirty="0">
                <a:latin typeface="Bahnschrift" panose="020B0502040204020203" pitchFamily="34" charset="0"/>
              </a:rPr>
              <a:t> You select an application (e.g., S/4HANA, BW/4HANA) and input expected usage.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latin typeface="Bahnschrift" panose="020B0502040204020203" pitchFamily="34" charset="0"/>
              </a:rPr>
              <a:t>Output includes:</a:t>
            </a:r>
          </a:p>
          <a:p>
            <a:pPr lvl="2"/>
            <a:r>
              <a:rPr lang="en-US" dirty="0">
                <a:latin typeface="Bahnschrift" panose="020B0502040204020203" pitchFamily="34" charset="0"/>
              </a:rPr>
              <a:t>SAPS required</a:t>
            </a:r>
          </a:p>
          <a:p>
            <a:pPr lvl="2"/>
            <a:r>
              <a:rPr lang="en-US" dirty="0">
                <a:latin typeface="Bahnschrift" panose="020B0502040204020203" pitchFamily="34" charset="0"/>
              </a:rPr>
              <a:t>Memory and storage estimates</a:t>
            </a:r>
          </a:p>
          <a:p>
            <a:pPr lvl="2"/>
            <a:r>
              <a:rPr lang="en-US" dirty="0">
                <a:latin typeface="Bahnschrift" panose="020B0502040204020203" pitchFamily="34" charset="0"/>
              </a:rPr>
              <a:t>Recommendations for hardware or virtualized environments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Regularly updated to support new SAP products and architectures.</a:t>
            </a:r>
          </a:p>
        </p:txBody>
      </p:sp>
    </p:spTree>
    <p:extLst>
      <p:ext uri="{BB962C8B-B14F-4D97-AF65-F5344CB8AC3E}">
        <p14:creationId xmlns:p14="http://schemas.microsoft.com/office/powerpoint/2010/main" val="2609224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AD4D-ABCA-4E79-595B-970BA660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461"/>
          </a:xfrm>
        </p:spPr>
        <p:txBody>
          <a:bodyPr/>
          <a:lstStyle/>
          <a:p>
            <a:r>
              <a:rPr lang="en-US" sz="3600" b="1" dirty="0">
                <a:latin typeface="Bahnschrift" panose="020B0502040204020203" pitchFamily="34" charset="0"/>
              </a:rPr>
              <a:t>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345ED-D2CE-9976-0F7B-0FBBCB180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586"/>
            <a:ext cx="10515600" cy="53709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🚀 How It Works: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Login with SAP S-user ID at </a:t>
            </a:r>
            <a:r>
              <a:rPr lang="en-US" sz="2000" dirty="0">
                <a:highlight>
                  <a:srgbClr val="C0C0C0"/>
                </a:highlight>
                <a:latin typeface="Bahnschrift" panose="020B0502040204020203" pitchFamily="34" charset="0"/>
              </a:rPr>
              <a:t>https://sizing.sap.com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Select the SAP solution (e.g., SAP S/4HANA, SAP BW).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Enter: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Number of users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Type of users (light, medium, heavy)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Transaction volume (e.g., orders per day)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Generate a report that gives: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SAPS required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Estimated CPU, RAM, and disk space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>
                <a:latin typeface="Bahnschrift" panose="020B0502040204020203" pitchFamily="34" charset="0"/>
              </a:rPr>
              <a:t>Exportable data to communicate with hardware vendors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💡 Use Cases: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Planning a new SAP system installation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Migrating from ECC to S/4HANA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Estimating capacity for cloud move (RISE with SAP or </a:t>
            </a:r>
            <a:r>
              <a:rPr lang="en-US" sz="2000" dirty="0" err="1">
                <a:latin typeface="Bahnschrift" panose="020B0502040204020203" pitchFamily="34" charset="0"/>
              </a:rPr>
              <a:t>hyperscalers</a:t>
            </a:r>
            <a:r>
              <a:rPr lang="en-US" sz="2000" dirty="0">
                <a:latin typeface="Bahnschrift" panose="020B0502040204020203" pitchFamily="34" charset="0"/>
              </a:rPr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latin typeface="Bahnschrift" panose="020B0502040204020203" pitchFamily="34" charset="0"/>
              </a:rPr>
              <a:t>Supporting a business case or TCO (Total Cost of Ownership) study</a:t>
            </a:r>
          </a:p>
        </p:txBody>
      </p:sp>
    </p:spTree>
    <p:extLst>
      <p:ext uri="{BB962C8B-B14F-4D97-AF65-F5344CB8AC3E}">
        <p14:creationId xmlns:p14="http://schemas.microsoft.com/office/powerpoint/2010/main" val="409177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8E12-37CA-08F6-A260-72D2A0A7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0878"/>
            <a:ext cx="10515600" cy="1010914"/>
          </a:xfrm>
        </p:spPr>
        <p:txBody>
          <a:bodyPr/>
          <a:lstStyle/>
          <a:p>
            <a:r>
              <a:rPr lang="en-US" sz="3600" b="1" dirty="0">
                <a:latin typeface="Bahnschrift" panose="020B0502040204020203" pitchFamily="34" charset="0"/>
              </a:rPr>
              <a:t>Which Component is Installed in Sequential Order in SAP System Installation?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851DE-771D-E80B-0552-B323868DA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852" y="2176291"/>
            <a:ext cx="10181948" cy="328791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SAP system components are installed sequentially to ensure dependencies are met.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Bahnschrift" panose="020B0502040204020203" pitchFamily="34" charset="0"/>
              </a:rPr>
              <a:t>Installation Sequence (Typical for ABAP stack):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Database Software (e.g., HANA/Oracle/ASE)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Database Instance (SID, schema creation)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Central Services Instance (SCS/ASCS)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Primary Application Server (PAS)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Additional Application Servers (optional)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dirty="0">
                <a:latin typeface="Bahnschrift" panose="020B0502040204020203" pitchFamily="34" charset="0"/>
              </a:rPr>
              <a:t>Java Add-In (if Dual Stack or Java is needed)</a:t>
            </a:r>
          </a:p>
        </p:txBody>
      </p:sp>
      <p:cxnSp>
        <p:nvCxnSpPr>
          <p:cNvPr id="4" name="直接连接符 98">
            <a:extLst>
              <a:ext uri="{FF2B5EF4-FFF2-40B4-BE49-F238E27FC236}">
                <a16:creationId xmlns:a16="http://schemas.microsoft.com/office/drawing/2014/main" id="{50347AA1-76DB-2C23-514F-273D79B13E69}"/>
              </a:ext>
            </a:extLst>
          </p:cNvPr>
          <p:cNvCxnSpPr/>
          <p:nvPr/>
        </p:nvCxnSpPr>
        <p:spPr>
          <a:xfrm>
            <a:off x="210343" y="1793291"/>
            <a:ext cx="1177131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627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latin typeface="Bahnschrift" panose="020B0502040204020203" pitchFamily="34" charset="0"/>
              </a:rPr>
              <a:t>Pre-Installation (SAP HANA on Linux Server)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hnschrift" panose="020B0502040204020203" pitchFamily="34" charset="0"/>
              </a:rPr>
              <a:t>Ch</a:t>
            </a:r>
            <a:r>
              <a:rPr dirty="0">
                <a:latin typeface="Bahnschrift" panose="020B0502040204020203" pitchFamily="34" charset="0"/>
              </a:rPr>
              <a:t>eck hardware (CPU, RAM, SSD) and OS version (SLES/RHEL)</a:t>
            </a:r>
          </a:p>
          <a:p>
            <a:r>
              <a:rPr dirty="0">
                <a:latin typeface="Bahnschrift" panose="020B0502040204020203" pitchFamily="34" charset="0"/>
              </a:rPr>
              <a:t>Configure hostname, FQDN, DNS, and required ports</a:t>
            </a:r>
          </a:p>
          <a:p>
            <a:r>
              <a:rPr dirty="0">
                <a:latin typeface="Bahnschrift" panose="020B0502040204020203" pitchFamily="34" charset="0"/>
              </a:rPr>
              <a:t>Set kernel parameters, </a:t>
            </a:r>
            <a:r>
              <a:rPr dirty="0" err="1">
                <a:latin typeface="Bahnschrift" panose="020B0502040204020203" pitchFamily="34" charset="0"/>
              </a:rPr>
              <a:t>swappiness</a:t>
            </a:r>
            <a:r>
              <a:rPr dirty="0">
                <a:latin typeface="Bahnschrift" panose="020B0502040204020203" pitchFamily="34" charset="0"/>
              </a:rPr>
              <a:t>=10, disable THP</a:t>
            </a:r>
          </a:p>
          <a:p>
            <a:r>
              <a:rPr dirty="0">
                <a:latin typeface="Bahnschrift" panose="020B0502040204020203" pitchFamily="34" charset="0"/>
              </a:rPr>
              <a:t>Install required OS libraries and packages</a:t>
            </a:r>
          </a:p>
          <a:p>
            <a:r>
              <a:rPr dirty="0">
                <a:latin typeface="Bahnschrift" panose="020B0502040204020203" pitchFamily="34" charset="0"/>
              </a:rPr>
              <a:t>Create users: </a:t>
            </a:r>
            <a:r>
              <a:rPr dirty="0" err="1">
                <a:latin typeface="Bahnschrift" panose="020B0502040204020203" pitchFamily="34" charset="0"/>
              </a:rPr>
              <a:t>sapadm</a:t>
            </a:r>
            <a:r>
              <a:rPr dirty="0">
                <a:latin typeface="Bahnschrift" panose="020B0502040204020203" pitchFamily="34" charset="0"/>
              </a:rPr>
              <a:t>, </a:t>
            </a:r>
            <a:r>
              <a:rPr dirty="0" err="1">
                <a:latin typeface="Bahnschrift" panose="020B0502040204020203" pitchFamily="34" charset="0"/>
              </a:rPr>
              <a:t>sidadm</a:t>
            </a:r>
            <a:r>
              <a:rPr dirty="0">
                <a:latin typeface="Bahnschrift" panose="020B0502040204020203" pitchFamily="34" charset="0"/>
              </a:rPr>
              <a:t> and groups: </a:t>
            </a:r>
            <a:r>
              <a:rPr dirty="0" err="1">
                <a:latin typeface="Bahnschrift" panose="020B0502040204020203" pitchFamily="34" charset="0"/>
              </a:rPr>
              <a:t>sapsys</a:t>
            </a:r>
            <a:endParaRPr dirty="0">
              <a:latin typeface="Bahnschrift" panose="020B0502040204020203" pitchFamily="34" charset="0"/>
            </a:endParaRPr>
          </a:p>
          <a:p>
            <a:r>
              <a:rPr dirty="0">
                <a:latin typeface="Bahnschrift" panose="020B0502040204020203" pitchFamily="34" charset="0"/>
              </a:rPr>
              <a:t>Prepare file systems: /</a:t>
            </a:r>
            <a:r>
              <a:rPr dirty="0" err="1">
                <a:latin typeface="Bahnschrift" panose="020B0502040204020203" pitchFamily="34" charset="0"/>
              </a:rPr>
              <a:t>hana</a:t>
            </a:r>
            <a:r>
              <a:rPr dirty="0">
                <a:latin typeface="Bahnschrift" panose="020B0502040204020203" pitchFamily="34" charset="0"/>
              </a:rPr>
              <a:t>/data, /</a:t>
            </a:r>
            <a:r>
              <a:rPr dirty="0" err="1">
                <a:latin typeface="Bahnschrift" panose="020B0502040204020203" pitchFamily="34" charset="0"/>
              </a:rPr>
              <a:t>hana</a:t>
            </a:r>
            <a:r>
              <a:rPr dirty="0">
                <a:latin typeface="Bahnschrift" panose="020B0502040204020203" pitchFamily="34" charset="0"/>
              </a:rPr>
              <a:t>/log, /</a:t>
            </a:r>
            <a:r>
              <a:rPr dirty="0" err="1">
                <a:latin typeface="Bahnschrift" panose="020B0502040204020203" pitchFamily="34" charset="0"/>
              </a:rPr>
              <a:t>hana</a:t>
            </a:r>
            <a:r>
              <a:rPr dirty="0">
                <a:latin typeface="Bahnschrift" panose="020B0502040204020203" pitchFamily="34" charset="0"/>
              </a:rPr>
              <a:t>/shared</a:t>
            </a:r>
          </a:p>
          <a:p>
            <a:r>
              <a:rPr dirty="0">
                <a:latin typeface="Bahnschrift" panose="020B0502040204020203" pitchFamily="34" charset="0"/>
              </a:rPr>
              <a:t>Download installation media and use Maintenance Planner</a:t>
            </a:r>
          </a:p>
          <a:p>
            <a:r>
              <a:rPr dirty="0">
                <a:latin typeface="Bahnschrift" panose="020B0502040204020203" pitchFamily="34" charset="0"/>
              </a:rPr>
              <a:t>Use </a:t>
            </a:r>
            <a:r>
              <a:rPr dirty="0" err="1">
                <a:latin typeface="Bahnschrift" panose="020B0502040204020203" pitchFamily="34" charset="0"/>
              </a:rPr>
              <a:t>hdblcm</a:t>
            </a:r>
            <a:r>
              <a:rPr dirty="0">
                <a:latin typeface="Bahnschrift" panose="020B0502040204020203" pitchFamily="34" charset="0"/>
              </a:rPr>
              <a:t> for installation tasks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latin typeface="Bahnschrift" panose="020B0502040204020203" pitchFamily="34" charset="0"/>
              </a:rPr>
              <a:t>Pre-Installation (HANA Studio on Windows)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Bahnschrift" panose="020B0502040204020203" pitchFamily="34" charset="0"/>
              </a:rPr>
              <a:t>Install compatible Java JDK (e.g., 1.8)</a:t>
            </a:r>
          </a:p>
          <a:p>
            <a:r>
              <a:rPr dirty="0">
                <a:latin typeface="Bahnschrift" panose="020B0502040204020203" pitchFamily="34" charset="0"/>
              </a:rPr>
              <a:t>Download HANA Studio from SAP Support Portal</a:t>
            </a:r>
          </a:p>
          <a:p>
            <a:r>
              <a:rPr dirty="0">
                <a:latin typeface="Bahnschrift" panose="020B0502040204020203" pitchFamily="34" charset="0"/>
              </a:rPr>
              <a:t>Extract and run Studio installer</a:t>
            </a:r>
          </a:p>
          <a:p>
            <a:r>
              <a:rPr dirty="0">
                <a:latin typeface="Bahnschrift" panose="020B0502040204020203" pitchFamily="34" charset="0"/>
              </a:rPr>
              <a:t>Add optional plugins (Monitoring, SQL Console, etc.)</a:t>
            </a:r>
          </a:p>
          <a:p>
            <a:r>
              <a:rPr dirty="0">
                <a:latin typeface="Bahnschrift" panose="020B0502040204020203" pitchFamily="34" charset="0"/>
              </a:rPr>
              <a:t>Connect to HANA DB after server installation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蓝色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7E6"/>
      </a:accent1>
      <a:accent2>
        <a:srgbClr val="009CDE"/>
      </a:accent2>
      <a:accent3>
        <a:srgbClr val="0090CA"/>
      </a:accent3>
      <a:accent4>
        <a:srgbClr val="0082B6"/>
      </a:accent4>
      <a:accent5>
        <a:srgbClr val="006FBC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1016</Words>
  <Application>Microsoft Office PowerPoint</Application>
  <PresentationFormat>Widescreen</PresentationFormat>
  <Paragraphs>112</Paragraphs>
  <Slides>11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Bahnschrift</vt:lpstr>
      <vt:lpstr>Calibri</vt:lpstr>
      <vt:lpstr>Calibri Light</vt:lpstr>
      <vt:lpstr>Courier New</vt:lpstr>
      <vt:lpstr>Wingdings</vt:lpstr>
      <vt:lpstr>Office 主题</vt:lpstr>
      <vt:lpstr>PowerPoint Presentation</vt:lpstr>
      <vt:lpstr>PowerPoint Presentation</vt:lpstr>
      <vt:lpstr>SAPS (SAP Application Performance Standard)</vt:lpstr>
      <vt:lpstr>SAPS Continued…</vt:lpstr>
      <vt:lpstr>SAP Quick Sizer</vt:lpstr>
      <vt:lpstr>Continued…</vt:lpstr>
      <vt:lpstr>Which Component is Installed in Sequential Order in SAP System Installation?</vt:lpstr>
      <vt:lpstr>Pre-Installation (SAP HANA on Linux Server)</vt:lpstr>
      <vt:lpstr>Pre-Installation (HANA Studio on Windows)</vt:lpstr>
      <vt:lpstr>Post-Installation (SAP HANA on Linux)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季双慧</dc:creator>
  <cp:lastModifiedBy>Vinish S</cp:lastModifiedBy>
  <cp:revision>56</cp:revision>
  <dcterms:created xsi:type="dcterms:W3CDTF">2015-03-12T11:11:00Z</dcterms:created>
  <dcterms:modified xsi:type="dcterms:W3CDTF">2025-05-01T06:17:44Z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2057-12.2.0.20796</vt:lpwstr>
  </property>
  <property fmtid="{D5CDD505-2E9C-101B-9397-08002B2CF9AE}" pid="3" name="ICV">
    <vt:lpwstr>108C7BB5E5CC4F5D81E3D794A58EFD43_13</vt:lpwstr>
  </property>
</Properties>
</file>