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5" r:id="rId11"/>
    <p:sldId id="454" r:id="rId12"/>
    <p:sldId id="452" r:id="rId13"/>
    <p:sldId id="453" r:id="rId14"/>
    <p:sldId id="4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6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9BA1A686-13D0-4F53-AE09-5E26534973E3}"/>
    <pc:docChg chg="undo custSel addSld delSld modSld sldOrd modMainMaster">
      <pc:chgData name="Vinish S" userId="a68afebe86b6ddf7" providerId="LiveId" clId="{9BA1A686-13D0-4F53-AE09-5E26534973E3}" dt="2025-05-02T05:09:18.658" v="696" actId="1076"/>
      <pc:docMkLst>
        <pc:docMk/>
      </pc:docMkLst>
      <pc:sldChg chg="modSp mod modTransition">
        <pc:chgData name="Vinish S" userId="a68afebe86b6ddf7" providerId="LiveId" clId="{9BA1A686-13D0-4F53-AE09-5E26534973E3}" dt="2025-05-02T04:59:05.824" v="614"/>
        <pc:sldMkLst>
          <pc:docMk/>
          <pc:sldMk cId="1558315191" sldId="446"/>
        </pc:sldMkLst>
        <pc:spChg chg="mod">
          <ac:chgData name="Vinish S" userId="a68afebe86b6ddf7" providerId="LiveId" clId="{9BA1A686-13D0-4F53-AE09-5E26534973E3}" dt="2025-05-02T04:37:31.625" v="468" actId="14838"/>
          <ac:spMkLst>
            <pc:docMk/>
            <pc:sldMk cId="1558315191" sldId="446"/>
            <ac:spMk id="4" creationId="{08347D8D-E852-43D5-858E-2D01BE57FA93}"/>
          </ac:spMkLst>
        </pc:spChg>
        <pc:spChg chg="mod">
          <ac:chgData name="Vinish S" userId="a68afebe86b6ddf7" providerId="LiveId" clId="{9BA1A686-13D0-4F53-AE09-5E26534973E3}" dt="2025-05-02T04:40:30.530" v="503" actId="242"/>
          <ac:spMkLst>
            <pc:docMk/>
            <pc:sldMk cId="1558315191" sldId="446"/>
            <ac:spMk id="6" creationId="{78822EE0-06FA-4C97-3BDB-8BBC2DF13AEF}"/>
          </ac:spMkLst>
        </pc:spChg>
      </pc:sldChg>
      <pc:sldChg chg="addSp delSp modSp new mod modTransition setBg">
        <pc:chgData name="Vinish S" userId="a68afebe86b6ddf7" providerId="LiveId" clId="{9BA1A686-13D0-4F53-AE09-5E26534973E3}" dt="2025-05-02T04:59:05.824" v="614"/>
        <pc:sldMkLst>
          <pc:docMk/>
          <pc:sldMk cId="658544764" sldId="447"/>
        </pc:sldMkLst>
        <pc:spChg chg="add del mod">
          <ac:chgData name="Vinish S" userId="a68afebe86b6ddf7" providerId="LiveId" clId="{9BA1A686-13D0-4F53-AE09-5E26534973E3}" dt="2025-05-02T04:14:56.555" v="37" actId="478"/>
          <ac:spMkLst>
            <pc:docMk/>
            <pc:sldMk cId="658544764" sldId="447"/>
            <ac:spMk id="2" creationId="{20C57F76-4925-9DC5-EAC3-0C1DBFAE0E0F}"/>
          </ac:spMkLst>
        </pc:spChg>
        <pc:spChg chg="mod">
          <ac:chgData name="Vinish S" userId="a68afebe86b6ddf7" providerId="LiveId" clId="{9BA1A686-13D0-4F53-AE09-5E26534973E3}" dt="2025-05-02T04:37:50.373" v="469" actId="14838"/>
          <ac:spMkLst>
            <pc:docMk/>
            <pc:sldMk cId="658544764" sldId="447"/>
            <ac:spMk id="3" creationId="{80656AC2-F7C8-C553-FCDF-F81BBFFE1DEF}"/>
          </ac:spMkLst>
        </pc:spChg>
        <pc:spChg chg="add mod">
          <ac:chgData name="Vinish S" userId="a68afebe86b6ddf7" providerId="LiveId" clId="{9BA1A686-13D0-4F53-AE09-5E26534973E3}" dt="2025-05-02T04:18:49.530" v="196" actId="20577"/>
          <ac:spMkLst>
            <pc:docMk/>
            <pc:sldMk cId="658544764" sldId="447"/>
            <ac:spMk id="5" creationId="{A4382C72-9D05-EA33-BDF6-E84130ABDB80}"/>
          </ac:spMkLst>
        </pc:spChg>
      </pc:sldChg>
      <pc:sldChg chg="addSp modSp add mod modTransition setBg">
        <pc:chgData name="Vinish S" userId="a68afebe86b6ddf7" providerId="LiveId" clId="{9BA1A686-13D0-4F53-AE09-5E26534973E3}" dt="2025-05-02T04:59:05.824" v="614"/>
        <pc:sldMkLst>
          <pc:docMk/>
          <pc:sldMk cId="1510226187" sldId="448"/>
        </pc:sldMkLst>
        <pc:spChg chg="add">
          <ac:chgData name="Vinish S" userId="a68afebe86b6ddf7" providerId="LiveId" clId="{9BA1A686-13D0-4F53-AE09-5E26534973E3}" dt="2025-05-02T04:19:31.651" v="201"/>
          <ac:spMkLst>
            <pc:docMk/>
            <pc:sldMk cId="1510226187" sldId="448"/>
            <ac:spMk id="2" creationId="{08E305AE-7BE5-6279-A1BD-98A3B2A4C871}"/>
          </ac:spMkLst>
        </pc:spChg>
        <pc:spChg chg="mod">
          <ac:chgData name="Vinish S" userId="a68afebe86b6ddf7" providerId="LiveId" clId="{9BA1A686-13D0-4F53-AE09-5E26534973E3}" dt="2025-05-02T04:38:01.076" v="470" actId="14838"/>
          <ac:spMkLst>
            <pc:docMk/>
            <pc:sldMk cId="1510226187" sldId="448"/>
            <ac:spMk id="3" creationId="{066BBA66-4238-72F1-2559-19ECFA32C58C}"/>
          </ac:spMkLst>
        </pc:spChg>
        <pc:spChg chg="mod">
          <ac:chgData name="Vinish S" userId="a68afebe86b6ddf7" providerId="LiveId" clId="{9BA1A686-13D0-4F53-AE09-5E26534973E3}" dt="2025-05-02T04:26:20.026" v="265" actId="1076"/>
          <ac:spMkLst>
            <pc:docMk/>
            <pc:sldMk cId="1510226187" sldId="448"/>
            <ac:spMk id="5" creationId="{30C2B5CE-4BE9-00B6-A9E6-EDCC5145A772}"/>
          </ac:spMkLst>
        </pc:spChg>
        <pc:picChg chg="add mod">
          <ac:chgData name="Vinish S" userId="a68afebe86b6ddf7" providerId="LiveId" clId="{9BA1A686-13D0-4F53-AE09-5E26534973E3}" dt="2025-05-02T04:26:16.799" v="264" actId="1076"/>
          <ac:picMkLst>
            <pc:docMk/>
            <pc:sldMk cId="1510226187" sldId="448"/>
            <ac:picMk id="1027" creationId="{68D5BEDF-A5E7-9275-37E8-89D7020D80F1}"/>
          </ac:picMkLst>
        </pc:picChg>
      </pc:sldChg>
      <pc:sldChg chg="addSp delSp modSp new del mod">
        <pc:chgData name="Vinish S" userId="a68afebe86b6ddf7" providerId="LiveId" clId="{9BA1A686-13D0-4F53-AE09-5E26534973E3}" dt="2025-05-02T04:17:51.686" v="65" actId="47"/>
        <pc:sldMkLst>
          <pc:docMk/>
          <pc:sldMk cId="4132464593" sldId="448"/>
        </pc:sldMkLst>
        <pc:spChg chg="mod">
          <ac:chgData name="Vinish S" userId="a68afebe86b6ddf7" providerId="LiveId" clId="{9BA1A686-13D0-4F53-AE09-5E26534973E3}" dt="2025-05-02T04:16:51.421" v="55" actId="1076"/>
          <ac:spMkLst>
            <pc:docMk/>
            <pc:sldMk cId="4132464593" sldId="448"/>
            <ac:spMk id="2" creationId="{DF8A3B54-8044-1984-9E99-F899D75955BF}"/>
          </ac:spMkLst>
        </pc:spChg>
        <pc:spChg chg="del">
          <ac:chgData name="Vinish S" userId="a68afebe86b6ddf7" providerId="LiveId" clId="{9BA1A686-13D0-4F53-AE09-5E26534973E3}" dt="2025-05-02T04:16:38.779" v="53" actId="478"/>
          <ac:spMkLst>
            <pc:docMk/>
            <pc:sldMk cId="4132464593" sldId="448"/>
            <ac:spMk id="3" creationId="{06E0D959-7B06-E0D7-13C7-9BE6F236ED59}"/>
          </ac:spMkLst>
        </pc:spChg>
        <pc:spChg chg="del">
          <ac:chgData name="Vinish S" userId="a68afebe86b6ddf7" providerId="LiveId" clId="{9BA1A686-13D0-4F53-AE09-5E26534973E3}" dt="2025-05-02T04:16:45.571" v="54" actId="478"/>
          <ac:spMkLst>
            <pc:docMk/>
            <pc:sldMk cId="4132464593" sldId="448"/>
            <ac:spMk id="4" creationId="{FB7CB441-DA4D-B40A-182A-BF2E787E6151}"/>
          </ac:spMkLst>
        </pc:spChg>
        <pc:spChg chg="del">
          <ac:chgData name="Vinish S" userId="a68afebe86b6ddf7" providerId="LiveId" clId="{9BA1A686-13D0-4F53-AE09-5E26534973E3}" dt="2025-05-02T04:16:45.571" v="54" actId="478"/>
          <ac:spMkLst>
            <pc:docMk/>
            <pc:sldMk cId="4132464593" sldId="448"/>
            <ac:spMk id="5" creationId="{4C2D5041-FE00-8C3E-A008-46716A06CD0A}"/>
          </ac:spMkLst>
        </pc:spChg>
        <pc:spChg chg="del">
          <ac:chgData name="Vinish S" userId="a68afebe86b6ddf7" providerId="LiveId" clId="{9BA1A686-13D0-4F53-AE09-5E26534973E3}" dt="2025-05-02T04:16:45.571" v="54" actId="478"/>
          <ac:spMkLst>
            <pc:docMk/>
            <pc:sldMk cId="4132464593" sldId="448"/>
            <ac:spMk id="6" creationId="{C5EF8FE2-2523-CD11-C4E0-D9691259A584}"/>
          </ac:spMkLst>
        </pc:spChg>
        <pc:spChg chg="del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7" creationId="{AFFC6581-C53D-0D87-6BC5-AE632959B761}"/>
          </ac:spMkLst>
        </pc:spChg>
        <pc:spChg chg="del">
          <ac:chgData name="Vinish S" userId="a68afebe86b6ddf7" providerId="LiveId" clId="{9BA1A686-13D0-4F53-AE09-5E26534973E3}" dt="2025-05-02T04:16:38.779" v="53" actId="478"/>
          <ac:spMkLst>
            <pc:docMk/>
            <pc:sldMk cId="4132464593" sldId="448"/>
            <ac:spMk id="8" creationId="{2CA262CD-9E1C-6BA4-AE2C-267FFC65087A}"/>
          </ac:spMkLst>
        </pc:spChg>
        <pc:spChg chg="del">
          <ac:chgData name="Vinish S" userId="a68afebe86b6ddf7" providerId="LiveId" clId="{9BA1A686-13D0-4F53-AE09-5E26534973E3}" dt="2025-05-02T04:16:45.571" v="54" actId="478"/>
          <ac:spMkLst>
            <pc:docMk/>
            <pc:sldMk cId="4132464593" sldId="448"/>
            <ac:spMk id="9" creationId="{ED46A90C-D8D3-41CE-B0C8-EFE4C870CE20}"/>
          </ac:spMkLst>
        </pc:spChg>
        <pc:spChg chg="del">
          <ac:chgData name="Vinish S" userId="a68afebe86b6ddf7" providerId="LiveId" clId="{9BA1A686-13D0-4F53-AE09-5E26534973E3}" dt="2025-05-02T04:16:45.571" v="54" actId="478"/>
          <ac:spMkLst>
            <pc:docMk/>
            <pc:sldMk cId="4132464593" sldId="448"/>
            <ac:spMk id="10" creationId="{F747CC80-A62E-5508-07C1-290231957E40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1" creationId="{2843B913-37A8-F3D9-EF63-5938B1ACE562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2" creationId="{58184DF3-37B0-4647-2757-32A2ED4DF54C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3" creationId="{540A4A8C-DD80-7A7B-E208-4DB7CC4C026F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4" creationId="{DA3BC58B-F209-84C7-C2A5-18C95CC6822B}"/>
          </ac:spMkLst>
        </pc:spChg>
        <pc:spChg chg="add del mod">
          <ac:chgData name="Vinish S" userId="a68afebe86b6ddf7" providerId="LiveId" clId="{9BA1A686-13D0-4F53-AE09-5E26534973E3}" dt="2025-05-02T04:16:31.697" v="51" actId="478"/>
          <ac:spMkLst>
            <pc:docMk/>
            <pc:sldMk cId="4132464593" sldId="448"/>
            <ac:spMk id="15" creationId="{7723D590-358B-1ED7-62CE-EF180FA17AEA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6" creationId="{E66545D2-D98A-0303-C5C1-C920100ABD16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7" creationId="{F0E69DEA-DD7A-8D5B-186C-BBC42281F345}"/>
          </ac:spMkLst>
        </pc:spChg>
        <pc:spChg chg="add del mod">
          <ac:chgData name="Vinish S" userId="a68afebe86b6ddf7" providerId="LiveId" clId="{9BA1A686-13D0-4F53-AE09-5E26534973E3}" dt="2025-05-02T04:16:35.316" v="52" actId="478"/>
          <ac:spMkLst>
            <pc:docMk/>
            <pc:sldMk cId="4132464593" sldId="448"/>
            <ac:spMk id="18" creationId="{48CB38A8-8643-35B4-0C6E-558DC68B5F96}"/>
          </ac:spMkLst>
        </pc:spChg>
      </pc:sldChg>
      <pc:sldChg chg="addSp delSp modSp add mod modTransition setBg">
        <pc:chgData name="Vinish S" userId="a68afebe86b6ddf7" providerId="LiveId" clId="{9BA1A686-13D0-4F53-AE09-5E26534973E3}" dt="2025-05-02T04:59:05.824" v="614"/>
        <pc:sldMkLst>
          <pc:docMk/>
          <pc:sldMk cId="1780118648" sldId="449"/>
        </pc:sldMkLst>
        <pc:spChg chg="mod">
          <ac:chgData name="Vinish S" userId="a68afebe86b6ddf7" providerId="LiveId" clId="{9BA1A686-13D0-4F53-AE09-5E26534973E3}" dt="2025-05-02T04:50:28.150" v="583" actId="20577"/>
          <ac:spMkLst>
            <pc:docMk/>
            <pc:sldMk cId="1780118648" sldId="449"/>
            <ac:spMk id="3" creationId="{A273D99C-E3DE-7DCB-212C-B8E36F8E2FC6}"/>
          </ac:spMkLst>
        </pc:spChg>
        <pc:spChg chg="del mod">
          <ac:chgData name="Vinish S" userId="a68afebe86b6ddf7" providerId="LiveId" clId="{9BA1A686-13D0-4F53-AE09-5E26534973E3}" dt="2025-05-02T04:41:27.270" v="504" actId="12084"/>
          <ac:spMkLst>
            <pc:docMk/>
            <pc:sldMk cId="1780118648" sldId="449"/>
            <ac:spMk id="5" creationId="{B1A1C6DC-8BDE-AEC3-C863-5F0B3896CFF7}"/>
          </ac:spMkLst>
        </pc:spChg>
        <pc:graphicFrameChg chg="add mod modGraphic">
          <ac:chgData name="Vinish S" userId="a68afebe86b6ddf7" providerId="LiveId" clId="{9BA1A686-13D0-4F53-AE09-5E26534973E3}" dt="2025-05-02T04:51:12.852" v="585" actId="207"/>
          <ac:graphicFrameMkLst>
            <pc:docMk/>
            <pc:sldMk cId="1780118648" sldId="449"/>
            <ac:graphicFrameMk id="2" creationId="{8D858182-CAD7-4A51-EEBF-5DB947717429}"/>
          </ac:graphicFrameMkLst>
        </pc:graphicFrameChg>
        <pc:picChg chg="del">
          <ac:chgData name="Vinish S" userId="a68afebe86b6ddf7" providerId="LiveId" clId="{9BA1A686-13D0-4F53-AE09-5E26534973E3}" dt="2025-05-02T04:26:34.494" v="267" actId="478"/>
          <ac:picMkLst>
            <pc:docMk/>
            <pc:sldMk cId="1780118648" sldId="449"/>
            <ac:picMk id="1027" creationId="{DB173998-C835-EFD2-2897-6DB4E9F02D06}"/>
          </ac:picMkLst>
        </pc:picChg>
      </pc:sldChg>
      <pc:sldChg chg="addSp delSp modSp add mod modTransition">
        <pc:chgData name="Vinish S" userId="a68afebe86b6ddf7" providerId="LiveId" clId="{9BA1A686-13D0-4F53-AE09-5E26534973E3}" dt="2025-05-02T04:59:05.824" v="614"/>
        <pc:sldMkLst>
          <pc:docMk/>
          <pc:sldMk cId="1289112862" sldId="450"/>
        </pc:sldMkLst>
        <pc:spChg chg="mod">
          <ac:chgData name="Vinish S" userId="a68afebe86b6ddf7" providerId="LiveId" clId="{9BA1A686-13D0-4F53-AE09-5E26534973E3}" dt="2025-05-02T04:38:19.188" v="474" actId="14838"/>
          <ac:spMkLst>
            <pc:docMk/>
            <pc:sldMk cId="1289112862" sldId="450"/>
            <ac:spMk id="3" creationId="{556B33DF-4333-69E9-3065-C63E6159B9C2}"/>
          </ac:spMkLst>
        </pc:spChg>
        <pc:spChg chg="del mod">
          <ac:chgData name="Vinish S" userId="a68afebe86b6ddf7" providerId="LiveId" clId="{9BA1A686-13D0-4F53-AE09-5E26534973E3}" dt="2025-05-02T04:42:02.588" v="506" actId="12084"/>
          <ac:spMkLst>
            <pc:docMk/>
            <pc:sldMk cId="1289112862" sldId="450"/>
            <ac:spMk id="5" creationId="{0789B8FF-375A-1C23-44A2-D58391A87422}"/>
          </ac:spMkLst>
        </pc:spChg>
        <pc:graphicFrameChg chg="add mod modGraphic">
          <ac:chgData name="Vinish S" userId="a68afebe86b6ddf7" providerId="LiveId" clId="{9BA1A686-13D0-4F53-AE09-5E26534973E3}" dt="2025-05-02T04:51:33.129" v="587" actId="404"/>
          <ac:graphicFrameMkLst>
            <pc:docMk/>
            <pc:sldMk cId="1289112862" sldId="450"/>
            <ac:graphicFrameMk id="2" creationId="{05F17034-7C73-F9E8-2C3B-1AE21A217ED1}"/>
          </ac:graphicFrameMkLst>
        </pc:graphicFrameChg>
      </pc:sldChg>
      <pc:sldChg chg="addSp delSp modSp add mod modTransition">
        <pc:chgData name="Vinish S" userId="a68afebe86b6ddf7" providerId="LiveId" clId="{9BA1A686-13D0-4F53-AE09-5E26534973E3}" dt="2025-05-02T05:02:08.784" v="633" actId="12"/>
        <pc:sldMkLst>
          <pc:docMk/>
          <pc:sldMk cId="2312134869" sldId="451"/>
        </pc:sldMkLst>
        <pc:spChg chg="add">
          <ac:chgData name="Vinish S" userId="a68afebe86b6ddf7" providerId="LiveId" clId="{9BA1A686-13D0-4F53-AE09-5E26534973E3}" dt="2025-05-02T04:32:32.544" v="400"/>
          <ac:spMkLst>
            <pc:docMk/>
            <pc:sldMk cId="2312134869" sldId="451"/>
            <ac:spMk id="2" creationId="{533C7DF0-503C-0E3A-9A28-3F23576A4F44}"/>
          </ac:spMkLst>
        </pc:spChg>
        <pc:spChg chg="mod">
          <ac:chgData name="Vinish S" userId="a68afebe86b6ddf7" providerId="LiveId" clId="{9BA1A686-13D0-4F53-AE09-5E26534973E3}" dt="2025-05-02T04:58:48.448" v="606" actId="1076"/>
          <ac:spMkLst>
            <pc:docMk/>
            <pc:sldMk cId="2312134869" sldId="451"/>
            <ac:spMk id="3" creationId="{14477A96-949D-7F54-BFE0-77229284EE6D}"/>
          </ac:spMkLst>
        </pc:spChg>
        <pc:spChg chg="add del mod">
          <ac:chgData name="Vinish S" userId="a68afebe86b6ddf7" providerId="LiveId" clId="{9BA1A686-13D0-4F53-AE09-5E26534973E3}" dt="2025-05-02T05:02:08.784" v="633" actId="12"/>
          <ac:spMkLst>
            <pc:docMk/>
            <pc:sldMk cId="2312134869" sldId="451"/>
            <ac:spMk id="5" creationId="{F88A6348-E2C3-8F7F-783F-6DA0ADFBAEB9}"/>
          </ac:spMkLst>
        </pc:spChg>
        <pc:graphicFrameChg chg="add mod">
          <ac:chgData name="Vinish S" userId="a68afebe86b6ddf7" providerId="LiveId" clId="{9BA1A686-13D0-4F53-AE09-5E26534973E3}" dt="2025-05-02T05:01:41.094" v="624" actId="1076"/>
          <ac:graphicFrameMkLst>
            <pc:docMk/>
            <pc:sldMk cId="2312134869" sldId="451"/>
            <ac:graphicFrameMk id="4" creationId="{008D8CDF-AC7F-876A-9BD7-54E8CDD8944D}"/>
          </ac:graphicFrameMkLst>
        </pc:graphicFrameChg>
      </pc:sldChg>
      <pc:sldChg chg="modSp add mod modTransition modShow">
        <pc:chgData name="Vinish S" userId="a68afebe86b6ddf7" providerId="LiveId" clId="{9BA1A686-13D0-4F53-AE09-5E26534973E3}" dt="2025-05-02T04:59:05.824" v="614"/>
        <pc:sldMkLst>
          <pc:docMk/>
          <pc:sldMk cId="2326098357" sldId="452"/>
        </pc:sldMkLst>
        <pc:spChg chg="mod">
          <ac:chgData name="Vinish S" userId="a68afebe86b6ddf7" providerId="LiveId" clId="{9BA1A686-13D0-4F53-AE09-5E26534973E3}" dt="2025-05-02T04:38:36.730" v="476" actId="14838"/>
          <ac:spMkLst>
            <pc:docMk/>
            <pc:sldMk cId="2326098357" sldId="452"/>
            <ac:spMk id="3" creationId="{D9B8CE5F-97E3-4CF2-EE47-0A10B22E6365}"/>
          </ac:spMkLst>
        </pc:spChg>
        <pc:spChg chg="mod">
          <ac:chgData name="Vinish S" userId="a68afebe86b6ddf7" providerId="LiveId" clId="{9BA1A686-13D0-4F53-AE09-5E26534973E3}" dt="2025-05-02T04:35:20.386" v="431" actId="113"/>
          <ac:spMkLst>
            <pc:docMk/>
            <pc:sldMk cId="2326098357" sldId="452"/>
            <ac:spMk id="5" creationId="{FE5D387A-A196-17AA-1836-DF83C4629170}"/>
          </ac:spMkLst>
        </pc:spChg>
      </pc:sldChg>
      <pc:sldChg chg="modSp add mod ord modTransition modShow">
        <pc:chgData name="Vinish S" userId="a68afebe86b6ddf7" providerId="LiveId" clId="{9BA1A686-13D0-4F53-AE09-5E26534973E3}" dt="2025-05-02T05:05:13.482" v="634" actId="729"/>
        <pc:sldMkLst>
          <pc:docMk/>
          <pc:sldMk cId="1723180745" sldId="453"/>
        </pc:sldMkLst>
        <pc:spChg chg="mod">
          <ac:chgData name="Vinish S" userId="a68afebe86b6ddf7" providerId="LiveId" clId="{9BA1A686-13D0-4F53-AE09-5E26534973E3}" dt="2025-05-02T04:38:44.364" v="477" actId="14838"/>
          <ac:spMkLst>
            <pc:docMk/>
            <pc:sldMk cId="1723180745" sldId="453"/>
            <ac:spMk id="3" creationId="{41B2EF5D-97A3-5DE3-C681-10C13262C381}"/>
          </ac:spMkLst>
        </pc:spChg>
        <pc:spChg chg="mod">
          <ac:chgData name="Vinish S" userId="a68afebe86b6ddf7" providerId="LiveId" clId="{9BA1A686-13D0-4F53-AE09-5E26534973E3}" dt="2025-05-02T04:39:31.952" v="486" actId="14100"/>
          <ac:spMkLst>
            <pc:docMk/>
            <pc:sldMk cId="1723180745" sldId="453"/>
            <ac:spMk id="5" creationId="{331ADBE0-297F-D6A5-F5B2-5DD78B730096}"/>
          </ac:spMkLst>
        </pc:spChg>
      </pc:sldChg>
      <pc:sldChg chg="addSp delSp modSp add mod ord modTransition">
        <pc:chgData name="Vinish S" userId="a68afebe86b6ddf7" providerId="LiveId" clId="{9BA1A686-13D0-4F53-AE09-5E26534973E3}" dt="2025-05-02T05:07:42.751" v="663"/>
        <pc:sldMkLst>
          <pc:docMk/>
          <pc:sldMk cId="3232804946" sldId="454"/>
        </pc:sldMkLst>
        <pc:spChg chg="mod">
          <ac:chgData name="Vinish S" userId="a68afebe86b6ddf7" providerId="LiveId" clId="{9BA1A686-13D0-4F53-AE09-5E26534973E3}" dt="2025-05-02T05:06:03.246" v="649" actId="20577"/>
          <ac:spMkLst>
            <pc:docMk/>
            <pc:sldMk cId="3232804946" sldId="454"/>
            <ac:spMk id="3" creationId="{BC3AF4B6-3933-6E3E-BDA4-1CD053402670}"/>
          </ac:spMkLst>
        </pc:spChg>
        <pc:spChg chg="del">
          <ac:chgData name="Vinish S" userId="a68afebe86b6ddf7" providerId="LiveId" clId="{9BA1A686-13D0-4F53-AE09-5E26534973E3}" dt="2025-05-02T04:39:43.026" v="488" actId="478"/>
          <ac:spMkLst>
            <pc:docMk/>
            <pc:sldMk cId="3232804946" sldId="454"/>
            <ac:spMk id="5" creationId="{AB0196E3-D367-666B-D587-610E442DD476}"/>
          </ac:spMkLst>
        </pc:spChg>
        <pc:graphicFrameChg chg="add mod modGraphic">
          <ac:chgData name="Vinish S" userId="a68afebe86b6ddf7" providerId="LiveId" clId="{9BA1A686-13D0-4F53-AE09-5E26534973E3}" dt="2025-05-02T05:07:42.751" v="663"/>
          <ac:graphicFrameMkLst>
            <pc:docMk/>
            <pc:sldMk cId="3232804946" sldId="454"/>
            <ac:graphicFrameMk id="2" creationId="{339BF9D5-0558-3762-1372-B0DD1C6B3411}"/>
          </ac:graphicFrameMkLst>
        </pc:graphicFrameChg>
      </pc:sldChg>
      <pc:sldChg chg="modSp add mod modTransition">
        <pc:chgData name="Vinish S" userId="a68afebe86b6ddf7" providerId="LiveId" clId="{9BA1A686-13D0-4F53-AE09-5E26534973E3}" dt="2025-05-02T05:09:18.658" v="696" actId="1076"/>
        <pc:sldMkLst>
          <pc:docMk/>
          <pc:sldMk cId="2232669658" sldId="455"/>
        </pc:sldMkLst>
        <pc:spChg chg="mod">
          <ac:chgData name="Vinish S" userId="a68afebe86b6ddf7" providerId="LiveId" clId="{9BA1A686-13D0-4F53-AE09-5E26534973E3}" dt="2025-05-02T05:09:18.658" v="696" actId="1076"/>
          <ac:spMkLst>
            <pc:docMk/>
            <pc:sldMk cId="2232669658" sldId="455"/>
            <ac:spMk id="5" creationId="{72CF6288-FEEF-CB18-9622-5FD2BA8F3AC1}"/>
          </ac:spMkLst>
        </pc:spChg>
      </pc:sldChg>
      <pc:sldChg chg="add">
        <pc:chgData name="Vinish S" userId="a68afebe86b6ddf7" providerId="LiveId" clId="{9BA1A686-13D0-4F53-AE09-5E26534973E3}" dt="2025-05-02T05:05:17.937" v="635" actId="2890"/>
        <pc:sldMkLst>
          <pc:docMk/>
          <pc:sldMk cId="3091397043" sldId="456"/>
        </pc:sldMkLst>
      </pc:sldChg>
      <pc:sldMasterChg chg="setBg modSldLayout">
        <pc:chgData name="Vinish S" userId="a68afebe86b6ddf7" providerId="LiveId" clId="{9BA1A686-13D0-4F53-AE09-5E26534973E3}" dt="2025-05-02T04:29:33.225" v="366"/>
        <pc:sldMasterMkLst>
          <pc:docMk/>
          <pc:sldMasterMk cId="2263488725" sldId="2147483686"/>
        </pc:sldMasterMkLst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263488725" sldId="2147483686"/>
            <pc:sldLayoutMk cId="2185836540" sldId="2147483662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263488725" sldId="2147483686"/>
            <pc:sldLayoutMk cId="3650242761" sldId="2147483688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263488725" sldId="2147483686"/>
            <pc:sldLayoutMk cId="1980593825" sldId="2147483700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263488725" sldId="2147483686"/>
            <pc:sldLayoutMk cId="2901903254" sldId="2147483701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263488725" sldId="2147483686"/>
            <pc:sldLayoutMk cId="2371823428" sldId="2147483702"/>
          </pc:sldLayoutMkLst>
        </pc:sldLayoutChg>
      </pc:sldMasterChg>
      <pc:sldMasterChg chg="setBg modSldLayout">
        <pc:chgData name="Vinish S" userId="a68afebe86b6ddf7" providerId="LiveId" clId="{9BA1A686-13D0-4F53-AE09-5E26534973E3}" dt="2025-05-02T04:29:33.225" v="366"/>
        <pc:sldMasterMkLst>
          <pc:docMk/>
          <pc:sldMasterMk cId="2911603562" sldId="2147483706"/>
        </pc:sldMasterMkLst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911603562" sldId="2147483706"/>
            <pc:sldLayoutMk cId="2512255900" sldId="2147483711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911603562" sldId="2147483706"/>
            <pc:sldLayoutMk cId="2205942132" sldId="2147483729"/>
          </pc:sldLayoutMkLst>
        </pc:sldLayoutChg>
      </pc:sldMasterChg>
      <pc:sldMasterChg chg="setBg modSldLayout">
        <pc:chgData name="Vinish S" userId="a68afebe86b6ddf7" providerId="LiveId" clId="{9BA1A686-13D0-4F53-AE09-5E26534973E3}" dt="2025-05-02T04:29:33.225" v="366"/>
        <pc:sldMasterMkLst>
          <pc:docMk/>
          <pc:sldMasterMk cId="1044508539" sldId="2147483712"/>
        </pc:sldMasterMkLst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1044508539" sldId="2147483712"/>
            <pc:sldLayoutMk cId="3180366801" sldId="2147483723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1044508539" sldId="2147483712"/>
            <pc:sldLayoutMk cId="1553920741" sldId="2147483730"/>
          </pc:sldLayoutMkLst>
        </pc:sldLayoutChg>
      </pc:sldMasterChg>
      <pc:sldMasterChg chg="setBg modSldLayout">
        <pc:chgData name="Vinish S" userId="a68afebe86b6ddf7" providerId="LiveId" clId="{9BA1A686-13D0-4F53-AE09-5E26534973E3}" dt="2025-05-02T04:29:33.225" v="366"/>
        <pc:sldMasterMkLst>
          <pc:docMk/>
          <pc:sldMasterMk cId="2032013640" sldId="2147483724"/>
        </pc:sldMasterMkLst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032013640" sldId="2147483724"/>
            <pc:sldLayoutMk cId="4037176041" sldId="2147483704"/>
          </pc:sldLayoutMkLst>
        </pc:sldLayoutChg>
        <pc:sldLayoutChg chg="setBg">
          <pc:chgData name="Vinish S" userId="a68afebe86b6ddf7" providerId="LiveId" clId="{9BA1A686-13D0-4F53-AE09-5E26534973E3}" dt="2025-05-02T04:29:33.225" v="366"/>
          <pc:sldLayoutMkLst>
            <pc:docMk/>
            <pc:sldMasterMk cId="2032013640" sldId="2147483724"/>
            <pc:sldLayoutMk cId="1542889989" sldId="214748373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3CE03-F68A-4777-868D-6C9F6FD5D84F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8C3B23-14DF-4776-909E-89F4AD6200B5}">
      <dgm:prSet custT="1"/>
      <dgm:spPr/>
      <dgm:t>
        <a:bodyPr/>
        <a:lstStyle/>
        <a:p>
          <a:r>
            <a:rPr lang="en-US" sz="2400" b="1" dirty="0"/>
            <a:t>On-Premise</a:t>
          </a:r>
          <a:endParaRPr lang="en-US" sz="2400" dirty="0"/>
        </a:p>
      </dgm:t>
    </dgm:pt>
    <dgm:pt modelId="{B458E9C4-9BF9-441D-9890-7EF57C856F2D}" type="parTrans" cxnId="{BD8FA0F5-DDF5-457C-846D-8356A89684EA}">
      <dgm:prSet/>
      <dgm:spPr/>
      <dgm:t>
        <a:bodyPr/>
        <a:lstStyle/>
        <a:p>
          <a:endParaRPr lang="en-US"/>
        </a:p>
      </dgm:t>
    </dgm:pt>
    <dgm:pt modelId="{3DE7AF2E-FC34-4BB9-963B-28D183197A65}" type="sibTrans" cxnId="{BD8FA0F5-DDF5-457C-846D-8356A89684EA}">
      <dgm:prSet/>
      <dgm:spPr/>
      <dgm:t>
        <a:bodyPr/>
        <a:lstStyle/>
        <a:p>
          <a:endParaRPr lang="en-US"/>
        </a:p>
      </dgm:t>
    </dgm:pt>
    <dgm:pt modelId="{9970C044-41A4-458B-9DB7-2CEA55F8F032}">
      <dgm:prSet custT="1"/>
      <dgm:spPr/>
      <dgm:t>
        <a:bodyPr/>
        <a:lstStyle/>
        <a:p>
          <a:r>
            <a:rPr lang="en-US" sz="2000">
              <a:latin typeface="Bahnschrift" panose="020B0502040204020203" pitchFamily="34" charset="0"/>
            </a:rPr>
            <a:t>Fully controlled by the customer</a:t>
          </a:r>
        </a:p>
      </dgm:t>
    </dgm:pt>
    <dgm:pt modelId="{E1BF4776-B80E-4FB9-A485-E1FBF3530A8D}" type="parTrans" cxnId="{7234F808-4D85-4FD8-A611-F81817DC9D9E}">
      <dgm:prSet/>
      <dgm:spPr/>
      <dgm:t>
        <a:bodyPr/>
        <a:lstStyle/>
        <a:p>
          <a:endParaRPr lang="en-US"/>
        </a:p>
      </dgm:t>
    </dgm:pt>
    <dgm:pt modelId="{E509E4A4-807A-44B4-9D86-F9AD7529599B}" type="sibTrans" cxnId="{7234F808-4D85-4FD8-A611-F81817DC9D9E}">
      <dgm:prSet/>
      <dgm:spPr/>
      <dgm:t>
        <a:bodyPr/>
        <a:lstStyle/>
        <a:p>
          <a:endParaRPr lang="en-US"/>
        </a:p>
      </dgm:t>
    </dgm:pt>
    <dgm:pt modelId="{FF5A3DD8-FB23-4ADC-828C-2FC66829F395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Traditional ECC replacement</a:t>
          </a:r>
        </a:p>
      </dgm:t>
    </dgm:pt>
    <dgm:pt modelId="{F4225F64-EAB5-47B7-ACA4-A0CA3A761426}" type="parTrans" cxnId="{05491A27-7A84-4D1D-917A-B9734B0BAA5E}">
      <dgm:prSet/>
      <dgm:spPr/>
      <dgm:t>
        <a:bodyPr/>
        <a:lstStyle/>
        <a:p>
          <a:endParaRPr lang="en-US"/>
        </a:p>
      </dgm:t>
    </dgm:pt>
    <dgm:pt modelId="{B036F7C9-FB8D-4AAB-835B-450437DF6CF7}" type="sibTrans" cxnId="{05491A27-7A84-4D1D-917A-B9734B0BAA5E}">
      <dgm:prSet/>
      <dgm:spPr/>
      <dgm:t>
        <a:bodyPr/>
        <a:lstStyle/>
        <a:p>
          <a:endParaRPr lang="en-US"/>
        </a:p>
      </dgm:t>
    </dgm:pt>
    <dgm:pt modelId="{72AAF4FF-16AE-4499-B990-910854F0F9D0}">
      <dgm:prSet custT="1"/>
      <dgm:spPr/>
      <dgm:t>
        <a:bodyPr/>
        <a:lstStyle/>
        <a:p>
          <a:r>
            <a:rPr lang="en-US" sz="2000">
              <a:latin typeface="Bahnschrift" panose="020B0502040204020203" pitchFamily="34" charset="0"/>
            </a:rPr>
            <a:t>Annual upgrades</a:t>
          </a:r>
          <a:endParaRPr lang="en-US" sz="2000" dirty="0">
            <a:latin typeface="Bahnschrift" panose="020B0502040204020203" pitchFamily="34" charset="0"/>
          </a:endParaRPr>
        </a:p>
      </dgm:t>
    </dgm:pt>
    <dgm:pt modelId="{4303A6FB-29D1-4C1E-89FD-4FACAF23D0CC}" type="parTrans" cxnId="{B2EEE8A4-D308-424B-BB1A-1712DDF0F096}">
      <dgm:prSet/>
      <dgm:spPr/>
      <dgm:t>
        <a:bodyPr/>
        <a:lstStyle/>
        <a:p>
          <a:endParaRPr lang="en-US"/>
        </a:p>
      </dgm:t>
    </dgm:pt>
    <dgm:pt modelId="{8CD2342B-F1F8-47A2-9BD3-2348322909B4}" type="sibTrans" cxnId="{B2EEE8A4-D308-424B-BB1A-1712DDF0F096}">
      <dgm:prSet/>
      <dgm:spPr/>
      <dgm:t>
        <a:bodyPr/>
        <a:lstStyle/>
        <a:p>
          <a:endParaRPr lang="en-US"/>
        </a:p>
      </dgm:t>
    </dgm:pt>
    <dgm:pt modelId="{885F17D6-51D0-457A-AD8E-596F27FA8CE9}">
      <dgm:prSet custT="1"/>
      <dgm:spPr/>
      <dgm:t>
        <a:bodyPr/>
        <a:lstStyle/>
        <a:p>
          <a:r>
            <a:rPr lang="en-US" sz="2000">
              <a:latin typeface="Bahnschrift" panose="020B0502040204020203" pitchFamily="34" charset="0"/>
            </a:rPr>
            <a:t>High customization possible</a:t>
          </a:r>
          <a:endParaRPr lang="en-US" sz="2000" dirty="0">
            <a:latin typeface="Bahnschrift" panose="020B0502040204020203" pitchFamily="34" charset="0"/>
          </a:endParaRPr>
        </a:p>
      </dgm:t>
    </dgm:pt>
    <dgm:pt modelId="{21EE726E-19E1-42B9-A9E4-B76E183474C6}" type="parTrans" cxnId="{37C90D76-9D62-4A08-B1A4-8672020C12DB}">
      <dgm:prSet/>
      <dgm:spPr/>
      <dgm:t>
        <a:bodyPr/>
        <a:lstStyle/>
        <a:p>
          <a:endParaRPr lang="en-US"/>
        </a:p>
      </dgm:t>
    </dgm:pt>
    <dgm:pt modelId="{02CF25CA-A4F5-42FE-9FFF-937FCC152691}" type="sibTrans" cxnId="{37C90D76-9D62-4A08-B1A4-8672020C12DB}">
      <dgm:prSet/>
      <dgm:spPr/>
      <dgm:t>
        <a:bodyPr/>
        <a:lstStyle/>
        <a:p>
          <a:endParaRPr lang="en-US"/>
        </a:p>
      </dgm:t>
    </dgm:pt>
    <dgm:pt modelId="{CFEF90DC-28C5-4BE8-BC29-B8EA46FFA4F9}">
      <dgm:prSet custT="1"/>
      <dgm:spPr/>
      <dgm:t>
        <a:bodyPr/>
        <a:lstStyle/>
        <a:p>
          <a:r>
            <a:rPr lang="en-US" sz="2400" b="1" dirty="0"/>
            <a:t>Public Cloud (SaaS - Software as a Service)</a:t>
          </a:r>
          <a:endParaRPr lang="en-US" sz="2400" dirty="0"/>
        </a:p>
      </dgm:t>
    </dgm:pt>
    <dgm:pt modelId="{81A9C9B5-9410-4C5D-8358-D2822C828399}" type="parTrans" cxnId="{03C121E1-A5CF-4681-857A-799B65A98648}">
      <dgm:prSet/>
      <dgm:spPr/>
      <dgm:t>
        <a:bodyPr/>
        <a:lstStyle/>
        <a:p>
          <a:endParaRPr lang="en-US"/>
        </a:p>
      </dgm:t>
    </dgm:pt>
    <dgm:pt modelId="{A6710D0A-991B-4B21-923C-3D24EF1F5221}" type="sibTrans" cxnId="{03C121E1-A5CF-4681-857A-799B65A98648}">
      <dgm:prSet/>
      <dgm:spPr/>
      <dgm:t>
        <a:bodyPr/>
        <a:lstStyle/>
        <a:p>
          <a:endParaRPr lang="en-US"/>
        </a:p>
      </dgm:t>
    </dgm:pt>
    <dgm:pt modelId="{4356E95B-3C4B-4C97-960A-7E39D09AE900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Offered as SAP S/4HANA Cloud, public edition</a:t>
          </a:r>
        </a:p>
      </dgm:t>
    </dgm:pt>
    <dgm:pt modelId="{B79A1BC2-481D-4893-8DD0-357CD679A3E6}" type="parTrans" cxnId="{BC3A66CF-E97B-4311-83BE-AAC7E88C8CE5}">
      <dgm:prSet/>
      <dgm:spPr/>
      <dgm:t>
        <a:bodyPr/>
        <a:lstStyle/>
        <a:p>
          <a:endParaRPr lang="en-US"/>
        </a:p>
      </dgm:t>
    </dgm:pt>
    <dgm:pt modelId="{786298B3-ED6A-4DDA-829E-D50F2D53BFB5}" type="sibTrans" cxnId="{BC3A66CF-E97B-4311-83BE-AAC7E88C8CE5}">
      <dgm:prSet/>
      <dgm:spPr/>
      <dgm:t>
        <a:bodyPr/>
        <a:lstStyle/>
        <a:p>
          <a:endParaRPr lang="en-US"/>
        </a:p>
      </dgm:t>
    </dgm:pt>
    <dgm:pt modelId="{A43D24E4-6BEC-498D-B274-930C0191DD7F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SAP manages infrastructure and updates</a:t>
          </a:r>
        </a:p>
      </dgm:t>
    </dgm:pt>
    <dgm:pt modelId="{0FD0AA82-1B13-41B5-AD99-44DB262BEBF1}" type="parTrans" cxnId="{1E11258C-6F03-4E2C-8D86-91B259C79BE9}">
      <dgm:prSet/>
      <dgm:spPr/>
      <dgm:t>
        <a:bodyPr/>
        <a:lstStyle/>
        <a:p>
          <a:endParaRPr lang="en-US"/>
        </a:p>
      </dgm:t>
    </dgm:pt>
    <dgm:pt modelId="{5197DE9A-0EEC-4485-8107-39C24C05C580}" type="sibTrans" cxnId="{1E11258C-6F03-4E2C-8D86-91B259C79BE9}">
      <dgm:prSet/>
      <dgm:spPr/>
      <dgm:t>
        <a:bodyPr/>
        <a:lstStyle/>
        <a:p>
          <a:endParaRPr lang="en-US"/>
        </a:p>
      </dgm:t>
    </dgm:pt>
    <dgm:pt modelId="{EBF5DDD9-5A59-44B0-BDA5-264DB3654A7B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Quarterly innovation updates</a:t>
          </a:r>
        </a:p>
      </dgm:t>
    </dgm:pt>
    <dgm:pt modelId="{EDBA9471-583F-4E35-8C35-00EA27D69AEC}" type="parTrans" cxnId="{806385EF-6C81-402E-9972-652CF5B44832}">
      <dgm:prSet/>
      <dgm:spPr/>
      <dgm:t>
        <a:bodyPr/>
        <a:lstStyle/>
        <a:p>
          <a:endParaRPr lang="en-US"/>
        </a:p>
      </dgm:t>
    </dgm:pt>
    <dgm:pt modelId="{6AB1014E-DB0F-4886-B77F-E8271C4B7E36}" type="sibTrans" cxnId="{806385EF-6C81-402E-9972-652CF5B44832}">
      <dgm:prSet/>
      <dgm:spPr/>
      <dgm:t>
        <a:bodyPr/>
        <a:lstStyle/>
        <a:p>
          <a:endParaRPr lang="en-US"/>
        </a:p>
      </dgm:t>
    </dgm:pt>
    <dgm:pt modelId="{6B6C55EC-72AA-4DCB-8F5B-1D505B533A3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Standardized processes with limited customization</a:t>
          </a:r>
        </a:p>
      </dgm:t>
    </dgm:pt>
    <dgm:pt modelId="{770A06E0-EB64-4A5E-8071-78235B8D9550}" type="parTrans" cxnId="{AA22425A-0854-45AA-95C9-A6B0450EF96A}">
      <dgm:prSet/>
      <dgm:spPr/>
      <dgm:t>
        <a:bodyPr/>
        <a:lstStyle/>
        <a:p>
          <a:endParaRPr lang="en-US"/>
        </a:p>
      </dgm:t>
    </dgm:pt>
    <dgm:pt modelId="{2149C6B0-A3D7-4EA8-A609-1FC602C2C4EB}" type="sibTrans" cxnId="{AA22425A-0854-45AA-95C9-A6B0450EF96A}">
      <dgm:prSet/>
      <dgm:spPr/>
      <dgm:t>
        <a:bodyPr/>
        <a:lstStyle/>
        <a:p>
          <a:endParaRPr lang="en-US"/>
        </a:p>
      </dgm:t>
    </dgm:pt>
    <dgm:pt modelId="{F3962EAD-37C8-489F-8FA6-6BE7573F42EC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Suitable for new implementations or fast-growing businesses (e.g., GROW with SAP)</a:t>
          </a:r>
        </a:p>
      </dgm:t>
    </dgm:pt>
    <dgm:pt modelId="{EDB69D8A-F0A6-4F99-9160-EA64D25AFAC3}" type="parTrans" cxnId="{4881A3D3-D4D5-4FAE-817D-BEFE12B229B2}">
      <dgm:prSet/>
      <dgm:spPr/>
      <dgm:t>
        <a:bodyPr/>
        <a:lstStyle/>
        <a:p>
          <a:endParaRPr lang="en-US"/>
        </a:p>
      </dgm:t>
    </dgm:pt>
    <dgm:pt modelId="{A5291631-5C20-4E40-8301-3F2A0814EAA4}" type="sibTrans" cxnId="{4881A3D3-D4D5-4FAE-817D-BEFE12B229B2}">
      <dgm:prSet/>
      <dgm:spPr/>
      <dgm:t>
        <a:bodyPr/>
        <a:lstStyle/>
        <a:p>
          <a:endParaRPr lang="en-US"/>
        </a:p>
      </dgm:t>
    </dgm:pt>
    <dgm:pt modelId="{12D72D5A-85FD-4A7B-A55E-0169AEBAFCB0}" type="pres">
      <dgm:prSet presAssocID="{91E3CE03-F68A-4777-868D-6C9F6FD5D84F}" presName="Name0" presStyleCnt="0">
        <dgm:presLayoutVars>
          <dgm:dir/>
          <dgm:animLvl val="lvl"/>
          <dgm:resizeHandles val="exact"/>
        </dgm:presLayoutVars>
      </dgm:prSet>
      <dgm:spPr/>
    </dgm:pt>
    <dgm:pt modelId="{7D873589-C4DB-4459-955C-431444623EB2}" type="pres">
      <dgm:prSet presAssocID="{998C3B23-14DF-4776-909E-89F4AD6200B5}" presName="linNode" presStyleCnt="0"/>
      <dgm:spPr/>
    </dgm:pt>
    <dgm:pt modelId="{4442DF82-4D1C-40CF-87D4-68AAB159AEEE}" type="pres">
      <dgm:prSet presAssocID="{998C3B23-14DF-4776-909E-89F4AD6200B5}" presName="parTx" presStyleLbl="revTx" presStyleIdx="0" presStyleCnt="2">
        <dgm:presLayoutVars>
          <dgm:chMax val="1"/>
          <dgm:bulletEnabled val="1"/>
        </dgm:presLayoutVars>
      </dgm:prSet>
      <dgm:spPr/>
    </dgm:pt>
    <dgm:pt modelId="{AAD29974-0A79-4E5C-A92C-75D9A640720B}" type="pres">
      <dgm:prSet presAssocID="{998C3B23-14DF-4776-909E-89F4AD6200B5}" presName="bracket" presStyleLbl="parChTrans1D1" presStyleIdx="0" presStyleCnt="2"/>
      <dgm:spPr/>
    </dgm:pt>
    <dgm:pt modelId="{65AD5E5B-9CDF-4051-A913-5F7DEA0B2F56}" type="pres">
      <dgm:prSet presAssocID="{998C3B23-14DF-4776-909E-89F4AD6200B5}" presName="spH" presStyleCnt="0"/>
      <dgm:spPr/>
    </dgm:pt>
    <dgm:pt modelId="{BF790705-CB30-4445-B78B-47D5ECCEB18E}" type="pres">
      <dgm:prSet presAssocID="{998C3B23-14DF-4776-909E-89F4AD6200B5}" presName="desTx" presStyleLbl="node1" presStyleIdx="0" presStyleCnt="2">
        <dgm:presLayoutVars>
          <dgm:bulletEnabled val="1"/>
        </dgm:presLayoutVars>
      </dgm:prSet>
      <dgm:spPr/>
    </dgm:pt>
    <dgm:pt modelId="{5A20FA77-C40C-43B9-BC76-4A771FF785AE}" type="pres">
      <dgm:prSet presAssocID="{3DE7AF2E-FC34-4BB9-963B-28D183197A65}" presName="spV" presStyleCnt="0"/>
      <dgm:spPr/>
    </dgm:pt>
    <dgm:pt modelId="{CBFDC998-7827-4741-B6EA-14FBC7A86C24}" type="pres">
      <dgm:prSet presAssocID="{CFEF90DC-28C5-4BE8-BC29-B8EA46FFA4F9}" presName="linNode" presStyleCnt="0"/>
      <dgm:spPr/>
    </dgm:pt>
    <dgm:pt modelId="{0A94BA28-DAF7-4E98-92F6-DE4A288DDE90}" type="pres">
      <dgm:prSet presAssocID="{CFEF90DC-28C5-4BE8-BC29-B8EA46FFA4F9}" presName="parTx" presStyleLbl="revTx" presStyleIdx="1" presStyleCnt="2">
        <dgm:presLayoutVars>
          <dgm:chMax val="1"/>
          <dgm:bulletEnabled val="1"/>
        </dgm:presLayoutVars>
      </dgm:prSet>
      <dgm:spPr/>
    </dgm:pt>
    <dgm:pt modelId="{5A650C73-AC31-42CD-89D8-1A62D6F39944}" type="pres">
      <dgm:prSet presAssocID="{CFEF90DC-28C5-4BE8-BC29-B8EA46FFA4F9}" presName="bracket" presStyleLbl="parChTrans1D1" presStyleIdx="1" presStyleCnt="2"/>
      <dgm:spPr/>
    </dgm:pt>
    <dgm:pt modelId="{F92C5906-694E-4FDF-BEA8-38DEECF68518}" type="pres">
      <dgm:prSet presAssocID="{CFEF90DC-28C5-4BE8-BC29-B8EA46FFA4F9}" presName="spH" presStyleCnt="0"/>
      <dgm:spPr/>
    </dgm:pt>
    <dgm:pt modelId="{E30D3AAF-0086-4FB4-84DA-11AA67BC41E8}" type="pres">
      <dgm:prSet presAssocID="{CFEF90DC-28C5-4BE8-BC29-B8EA46FFA4F9}" presName="desTx" presStyleLbl="node1" presStyleIdx="1" presStyleCnt="2">
        <dgm:presLayoutVars>
          <dgm:bulletEnabled val="1"/>
        </dgm:presLayoutVars>
      </dgm:prSet>
      <dgm:spPr/>
    </dgm:pt>
  </dgm:ptLst>
  <dgm:cxnLst>
    <dgm:cxn modelId="{7234F808-4D85-4FD8-A611-F81817DC9D9E}" srcId="{998C3B23-14DF-4776-909E-89F4AD6200B5}" destId="{9970C044-41A4-458B-9DB7-2CEA55F8F032}" srcOrd="0" destOrd="0" parTransId="{E1BF4776-B80E-4FB9-A485-E1FBF3530A8D}" sibTransId="{E509E4A4-807A-44B4-9D86-F9AD7529599B}"/>
    <dgm:cxn modelId="{808C3410-AE1D-460B-ADE0-20F84625C06E}" type="presOf" srcId="{6B6C55EC-72AA-4DCB-8F5B-1D505B533A34}" destId="{E30D3AAF-0086-4FB4-84DA-11AA67BC41E8}" srcOrd="0" destOrd="3" presId="urn:diagrams.loki3.com/BracketList"/>
    <dgm:cxn modelId="{19DB191F-B283-4FC5-AF4D-181AF909D91B}" type="presOf" srcId="{A43D24E4-6BEC-498D-B274-930C0191DD7F}" destId="{E30D3AAF-0086-4FB4-84DA-11AA67BC41E8}" srcOrd="0" destOrd="1" presId="urn:diagrams.loki3.com/BracketList"/>
    <dgm:cxn modelId="{05491A27-7A84-4D1D-917A-B9734B0BAA5E}" srcId="{998C3B23-14DF-4776-909E-89F4AD6200B5}" destId="{FF5A3DD8-FB23-4ADC-828C-2FC66829F395}" srcOrd="1" destOrd="0" parTransId="{F4225F64-EAB5-47B7-ACA4-A0CA3A761426}" sibTransId="{B036F7C9-FB8D-4AAB-835B-450437DF6CF7}"/>
    <dgm:cxn modelId="{D513AD33-F92C-489E-8310-B579B81F4C0B}" type="presOf" srcId="{9970C044-41A4-458B-9DB7-2CEA55F8F032}" destId="{BF790705-CB30-4445-B78B-47D5ECCEB18E}" srcOrd="0" destOrd="0" presId="urn:diagrams.loki3.com/BracketList"/>
    <dgm:cxn modelId="{9E071638-A59B-4735-B234-AF49A8511C5A}" type="presOf" srcId="{998C3B23-14DF-4776-909E-89F4AD6200B5}" destId="{4442DF82-4D1C-40CF-87D4-68AAB159AEEE}" srcOrd="0" destOrd="0" presId="urn:diagrams.loki3.com/BracketList"/>
    <dgm:cxn modelId="{8161425D-CDE2-48B2-AC8E-2EC1464D5ED0}" type="presOf" srcId="{EBF5DDD9-5A59-44B0-BDA5-264DB3654A7B}" destId="{E30D3AAF-0086-4FB4-84DA-11AA67BC41E8}" srcOrd="0" destOrd="2" presId="urn:diagrams.loki3.com/BracketList"/>
    <dgm:cxn modelId="{EEDC616A-E25B-4319-904B-45309B9FC3E5}" type="presOf" srcId="{885F17D6-51D0-457A-AD8E-596F27FA8CE9}" destId="{BF790705-CB30-4445-B78B-47D5ECCEB18E}" srcOrd="0" destOrd="3" presId="urn:diagrams.loki3.com/BracketList"/>
    <dgm:cxn modelId="{7963FC71-16AA-4348-8DE1-9AA39E77DD51}" type="presOf" srcId="{FF5A3DD8-FB23-4ADC-828C-2FC66829F395}" destId="{BF790705-CB30-4445-B78B-47D5ECCEB18E}" srcOrd="0" destOrd="1" presId="urn:diagrams.loki3.com/BracketList"/>
    <dgm:cxn modelId="{9A8E2B52-63D0-49D3-B581-13CEE07FA2C4}" type="presOf" srcId="{4356E95B-3C4B-4C97-960A-7E39D09AE900}" destId="{E30D3AAF-0086-4FB4-84DA-11AA67BC41E8}" srcOrd="0" destOrd="0" presId="urn:diagrams.loki3.com/BracketList"/>
    <dgm:cxn modelId="{37C90D76-9D62-4A08-B1A4-8672020C12DB}" srcId="{998C3B23-14DF-4776-909E-89F4AD6200B5}" destId="{885F17D6-51D0-457A-AD8E-596F27FA8CE9}" srcOrd="3" destOrd="0" parTransId="{21EE726E-19E1-42B9-A9E4-B76E183474C6}" sibTransId="{02CF25CA-A4F5-42FE-9FFF-937FCC152691}"/>
    <dgm:cxn modelId="{FD06BC57-FA6C-47EF-A1FB-1BAF187B1DA7}" type="presOf" srcId="{F3962EAD-37C8-489F-8FA6-6BE7573F42EC}" destId="{E30D3AAF-0086-4FB4-84DA-11AA67BC41E8}" srcOrd="0" destOrd="4" presId="urn:diagrams.loki3.com/BracketList"/>
    <dgm:cxn modelId="{AA22425A-0854-45AA-95C9-A6B0450EF96A}" srcId="{CFEF90DC-28C5-4BE8-BC29-B8EA46FFA4F9}" destId="{6B6C55EC-72AA-4DCB-8F5B-1D505B533A34}" srcOrd="3" destOrd="0" parTransId="{770A06E0-EB64-4A5E-8071-78235B8D9550}" sibTransId="{2149C6B0-A3D7-4EA8-A609-1FC602C2C4EB}"/>
    <dgm:cxn modelId="{1E11258C-6F03-4E2C-8D86-91B259C79BE9}" srcId="{CFEF90DC-28C5-4BE8-BC29-B8EA46FFA4F9}" destId="{A43D24E4-6BEC-498D-B274-930C0191DD7F}" srcOrd="1" destOrd="0" parTransId="{0FD0AA82-1B13-41B5-AD99-44DB262BEBF1}" sibTransId="{5197DE9A-0EEC-4485-8107-39C24C05C580}"/>
    <dgm:cxn modelId="{5B4EA38C-EA0D-49E7-90D7-86D1F65CF1EB}" type="presOf" srcId="{91E3CE03-F68A-4777-868D-6C9F6FD5D84F}" destId="{12D72D5A-85FD-4A7B-A55E-0169AEBAFCB0}" srcOrd="0" destOrd="0" presId="urn:diagrams.loki3.com/BracketList"/>
    <dgm:cxn modelId="{32C4C49A-312E-4676-B0F8-A5D7B1C43622}" type="presOf" srcId="{CFEF90DC-28C5-4BE8-BC29-B8EA46FFA4F9}" destId="{0A94BA28-DAF7-4E98-92F6-DE4A288DDE90}" srcOrd="0" destOrd="0" presId="urn:diagrams.loki3.com/BracketList"/>
    <dgm:cxn modelId="{B2EEE8A4-D308-424B-BB1A-1712DDF0F096}" srcId="{998C3B23-14DF-4776-909E-89F4AD6200B5}" destId="{72AAF4FF-16AE-4499-B990-910854F0F9D0}" srcOrd="2" destOrd="0" parTransId="{4303A6FB-29D1-4C1E-89FD-4FACAF23D0CC}" sibTransId="{8CD2342B-F1F8-47A2-9BD3-2348322909B4}"/>
    <dgm:cxn modelId="{BC3A66CF-E97B-4311-83BE-AAC7E88C8CE5}" srcId="{CFEF90DC-28C5-4BE8-BC29-B8EA46FFA4F9}" destId="{4356E95B-3C4B-4C97-960A-7E39D09AE900}" srcOrd="0" destOrd="0" parTransId="{B79A1BC2-481D-4893-8DD0-357CD679A3E6}" sibTransId="{786298B3-ED6A-4DDA-829E-D50F2D53BFB5}"/>
    <dgm:cxn modelId="{4881A3D3-D4D5-4FAE-817D-BEFE12B229B2}" srcId="{CFEF90DC-28C5-4BE8-BC29-B8EA46FFA4F9}" destId="{F3962EAD-37C8-489F-8FA6-6BE7573F42EC}" srcOrd="4" destOrd="0" parTransId="{EDB69D8A-F0A6-4F99-9160-EA64D25AFAC3}" sibTransId="{A5291631-5C20-4E40-8301-3F2A0814EAA4}"/>
    <dgm:cxn modelId="{03C121E1-A5CF-4681-857A-799B65A98648}" srcId="{91E3CE03-F68A-4777-868D-6C9F6FD5D84F}" destId="{CFEF90DC-28C5-4BE8-BC29-B8EA46FFA4F9}" srcOrd="1" destOrd="0" parTransId="{81A9C9B5-9410-4C5D-8358-D2822C828399}" sibTransId="{A6710D0A-991B-4B21-923C-3D24EF1F5221}"/>
    <dgm:cxn modelId="{806385EF-6C81-402E-9972-652CF5B44832}" srcId="{CFEF90DC-28C5-4BE8-BC29-B8EA46FFA4F9}" destId="{EBF5DDD9-5A59-44B0-BDA5-264DB3654A7B}" srcOrd="2" destOrd="0" parTransId="{EDBA9471-583F-4E35-8C35-00EA27D69AEC}" sibTransId="{6AB1014E-DB0F-4886-B77F-E8271C4B7E36}"/>
    <dgm:cxn modelId="{BD8FA0F5-DDF5-457C-846D-8356A89684EA}" srcId="{91E3CE03-F68A-4777-868D-6C9F6FD5D84F}" destId="{998C3B23-14DF-4776-909E-89F4AD6200B5}" srcOrd="0" destOrd="0" parTransId="{B458E9C4-9BF9-441D-9890-7EF57C856F2D}" sibTransId="{3DE7AF2E-FC34-4BB9-963B-28D183197A65}"/>
    <dgm:cxn modelId="{46CC4BF7-D559-454F-8A1A-7F009B6DBD71}" type="presOf" srcId="{72AAF4FF-16AE-4499-B990-910854F0F9D0}" destId="{BF790705-CB30-4445-B78B-47D5ECCEB18E}" srcOrd="0" destOrd="2" presId="urn:diagrams.loki3.com/BracketList"/>
    <dgm:cxn modelId="{370B1848-5B3F-421B-9F5B-377BA85A9461}" type="presParOf" srcId="{12D72D5A-85FD-4A7B-A55E-0169AEBAFCB0}" destId="{7D873589-C4DB-4459-955C-431444623EB2}" srcOrd="0" destOrd="0" presId="urn:diagrams.loki3.com/BracketList"/>
    <dgm:cxn modelId="{A1601409-6584-4234-8A28-DC39E7489DE5}" type="presParOf" srcId="{7D873589-C4DB-4459-955C-431444623EB2}" destId="{4442DF82-4D1C-40CF-87D4-68AAB159AEEE}" srcOrd="0" destOrd="0" presId="urn:diagrams.loki3.com/BracketList"/>
    <dgm:cxn modelId="{8349BD66-211F-47AC-834E-0B066AE6A873}" type="presParOf" srcId="{7D873589-C4DB-4459-955C-431444623EB2}" destId="{AAD29974-0A79-4E5C-A92C-75D9A640720B}" srcOrd="1" destOrd="0" presId="urn:diagrams.loki3.com/BracketList"/>
    <dgm:cxn modelId="{6C72AF0A-274C-4D69-87EF-199389724F59}" type="presParOf" srcId="{7D873589-C4DB-4459-955C-431444623EB2}" destId="{65AD5E5B-9CDF-4051-A913-5F7DEA0B2F56}" srcOrd="2" destOrd="0" presId="urn:diagrams.loki3.com/BracketList"/>
    <dgm:cxn modelId="{3DEB82DD-BFF4-42F0-8AF8-4D11587BEF47}" type="presParOf" srcId="{7D873589-C4DB-4459-955C-431444623EB2}" destId="{BF790705-CB30-4445-B78B-47D5ECCEB18E}" srcOrd="3" destOrd="0" presId="urn:diagrams.loki3.com/BracketList"/>
    <dgm:cxn modelId="{F4175A76-C8D6-4C5D-B688-B0D8715726ED}" type="presParOf" srcId="{12D72D5A-85FD-4A7B-A55E-0169AEBAFCB0}" destId="{5A20FA77-C40C-43B9-BC76-4A771FF785AE}" srcOrd="1" destOrd="0" presId="urn:diagrams.loki3.com/BracketList"/>
    <dgm:cxn modelId="{98925A1E-3ECB-4344-A1D4-48994FE063FA}" type="presParOf" srcId="{12D72D5A-85FD-4A7B-A55E-0169AEBAFCB0}" destId="{CBFDC998-7827-4741-B6EA-14FBC7A86C24}" srcOrd="2" destOrd="0" presId="urn:diagrams.loki3.com/BracketList"/>
    <dgm:cxn modelId="{9E433383-A7F3-47FD-BC28-BBE02609B213}" type="presParOf" srcId="{CBFDC998-7827-4741-B6EA-14FBC7A86C24}" destId="{0A94BA28-DAF7-4E98-92F6-DE4A288DDE90}" srcOrd="0" destOrd="0" presId="urn:diagrams.loki3.com/BracketList"/>
    <dgm:cxn modelId="{AC0E9896-7F82-46D4-BC37-829FA379F8AD}" type="presParOf" srcId="{CBFDC998-7827-4741-B6EA-14FBC7A86C24}" destId="{5A650C73-AC31-42CD-89D8-1A62D6F39944}" srcOrd="1" destOrd="0" presId="urn:diagrams.loki3.com/BracketList"/>
    <dgm:cxn modelId="{13A2B886-C117-4E75-A38D-9596BD1B61B4}" type="presParOf" srcId="{CBFDC998-7827-4741-B6EA-14FBC7A86C24}" destId="{F92C5906-694E-4FDF-BEA8-38DEECF68518}" srcOrd="2" destOrd="0" presId="urn:diagrams.loki3.com/BracketList"/>
    <dgm:cxn modelId="{C24C292F-14F9-436E-A790-5F85BF91A2D6}" type="presParOf" srcId="{CBFDC998-7827-4741-B6EA-14FBC7A86C24}" destId="{E30D3AAF-0086-4FB4-84DA-11AA67BC41E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758A5-555C-4594-A4F2-F480540DCB92}" type="doc">
      <dgm:prSet loTypeId="urn:diagrams.loki3.com/Bracket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9B7159-06FB-44C0-9B7A-3BAD0B3038A4}">
      <dgm:prSet custT="1"/>
      <dgm:spPr/>
      <dgm:t>
        <a:bodyPr/>
        <a:lstStyle/>
        <a:p>
          <a:r>
            <a:rPr lang="en-US" sz="2400" b="1" dirty="0"/>
            <a:t>Private Cloud (IaaS + PaaS)</a:t>
          </a:r>
          <a:endParaRPr lang="en-US" sz="2400" dirty="0"/>
        </a:p>
      </dgm:t>
    </dgm:pt>
    <dgm:pt modelId="{71F5FF61-C841-438C-B685-178F89C9E8DB}" type="parTrans" cxnId="{BDE2287E-D56A-4A4E-9174-0230D6B2FD66}">
      <dgm:prSet/>
      <dgm:spPr/>
      <dgm:t>
        <a:bodyPr/>
        <a:lstStyle/>
        <a:p>
          <a:endParaRPr lang="en-US"/>
        </a:p>
      </dgm:t>
    </dgm:pt>
    <dgm:pt modelId="{0A096524-AD36-46B0-AC09-FBA9179AF0CF}" type="sibTrans" cxnId="{BDE2287E-D56A-4A4E-9174-0230D6B2FD66}">
      <dgm:prSet/>
      <dgm:spPr/>
      <dgm:t>
        <a:bodyPr/>
        <a:lstStyle/>
        <a:p>
          <a:endParaRPr lang="en-US"/>
        </a:p>
      </dgm:t>
    </dgm:pt>
    <dgm:pt modelId="{54672E5E-33E2-42B4-AAC0-C46F2237DA5D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Offered via RISE with SAP (Private Edition)</a:t>
          </a:r>
        </a:p>
      </dgm:t>
    </dgm:pt>
    <dgm:pt modelId="{CAB33814-CEE0-46E8-86C1-474B85AE46BA}" type="parTrans" cxnId="{7BB94DA5-11D2-4B68-953C-FD560540C33B}">
      <dgm:prSet/>
      <dgm:spPr/>
      <dgm:t>
        <a:bodyPr/>
        <a:lstStyle/>
        <a:p>
          <a:endParaRPr lang="en-US"/>
        </a:p>
      </dgm:t>
    </dgm:pt>
    <dgm:pt modelId="{2BCD9F28-AC0D-49DC-9641-935488466613}" type="sibTrans" cxnId="{7BB94DA5-11D2-4B68-953C-FD560540C33B}">
      <dgm:prSet/>
      <dgm:spPr/>
      <dgm:t>
        <a:bodyPr/>
        <a:lstStyle/>
        <a:p>
          <a:endParaRPr lang="en-US"/>
        </a:p>
      </dgm:t>
    </dgm:pt>
    <dgm:pt modelId="{9132699D-AA42-4FC8-975D-88BFC0F2071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Hosted on </a:t>
          </a:r>
          <a:r>
            <a:rPr lang="en-US" sz="2000" dirty="0" err="1">
              <a:solidFill>
                <a:schemeClr val="tx1"/>
              </a:solidFill>
              <a:latin typeface="Bahnschrift" panose="020B0502040204020203" pitchFamily="34" charset="0"/>
            </a:rPr>
            <a:t>hyperscalers</a:t>
          </a:r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 (AWS, Azure, GCP)</a:t>
          </a:r>
        </a:p>
      </dgm:t>
    </dgm:pt>
    <dgm:pt modelId="{5120B7DE-A147-4113-B4DF-00BA0FCF3D4B}" type="parTrans" cxnId="{AC83E9BC-D942-45C1-80C2-3C5E4B367CC2}">
      <dgm:prSet/>
      <dgm:spPr/>
      <dgm:t>
        <a:bodyPr/>
        <a:lstStyle/>
        <a:p>
          <a:endParaRPr lang="en-US"/>
        </a:p>
      </dgm:t>
    </dgm:pt>
    <dgm:pt modelId="{CA49BAEB-A7BA-4C32-A610-52377A88D7CA}" type="sibTrans" cxnId="{AC83E9BC-D942-45C1-80C2-3C5E4B367CC2}">
      <dgm:prSet/>
      <dgm:spPr/>
      <dgm:t>
        <a:bodyPr/>
        <a:lstStyle/>
        <a:p>
          <a:endParaRPr lang="en-US"/>
        </a:p>
      </dgm:t>
    </dgm:pt>
    <dgm:pt modelId="{AF1C2416-F082-48B3-A126-84F981267D6D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More control than public cloud</a:t>
          </a:r>
        </a:p>
      </dgm:t>
    </dgm:pt>
    <dgm:pt modelId="{BB8F6764-1361-40BC-A6BC-B5926F97EDAB}" type="parTrans" cxnId="{C470EB3F-D9AC-424F-9B00-B90BDA5FE90A}">
      <dgm:prSet/>
      <dgm:spPr/>
      <dgm:t>
        <a:bodyPr/>
        <a:lstStyle/>
        <a:p>
          <a:endParaRPr lang="en-US"/>
        </a:p>
      </dgm:t>
    </dgm:pt>
    <dgm:pt modelId="{8887531F-3D57-4ECF-8D3E-350CBBC3BB78}" type="sibTrans" cxnId="{C470EB3F-D9AC-424F-9B00-B90BDA5FE90A}">
      <dgm:prSet/>
      <dgm:spPr/>
      <dgm:t>
        <a:bodyPr/>
        <a:lstStyle/>
        <a:p>
          <a:endParaRPr lang="en-US"/>
        </a:p>
      </dgm:t>
    </dgm:pt>
    <dgm:pt modelId="{B965E106-1EA7-44D0-B2B2-B74E25EDA6F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Supports legacy customizations and extensions</a:t>
          </a:r>
        </a:p>
      </dgm:t>
    </dgm:pt>
    <dgm:pt modelId="{21C28D56-2FC7-48BE-968C-B4F0414A58D7}" type="parTrans" cxnId="{5DD704A1-0E5E-43B1-A2C2-9C661B6AF912}">
      <dgm:prSet/>
      <dgm:spPr/>
      <dgm:t>
        <a:bodyPr/>
        <a:lstStyle/>
        <a:p>
          <a:endParaRPr lang="en-US"/>
        </a:p>
      </dgm:t>
    </dgm:pt>
    <dgm:pt modelId="{E0410E5A-7BEA-4A91-B48A-EEC586081296}" type="sibTrans" cxnId="{5DD704A1-0E5E-43B1-A2C2-9C661B6AF912}">
      <dgm:prSet/>
      <dgm:spPr/>
      <dgm:t>
        <a:bodyPr/>
        <a:lstStyle/>
        <a:p>
          <a:endParaRPr lang="en-US"/>
        </a:p>
      </dgm:t>
    </dgm:pt>
    <dgm:pt modelId="{B031E97B-5DAC-4CAE-A21F-719D3A7678D6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Ideal for existing ECC customers transitioning to S/4HANA</a:t>
          </a:r>
        </a:p>
      </dgm:t>
    </dgm:pt>
    <dgm:pt modelId="{97131C2E-3726-4ED2-A5F0-5660E5E3FC2E}" type="parTrans" cxnId="{E0A35038-9D98-453C-B2C1-07339553B3B6}">
      <dgm:prSet/>
      <dgm:spPr/>
      <dgm:t>
        <a:bodyPr/>
        <a:lstStyle/>
        <a:p>
          <a:endParaRPr lang="en-US"/>
        </a:p>
      </dgm:t>
    </dgm:pt>
    <dgm:pt modelId="{041B7A3F-D0C5-40F1-A71A-643F0C6B421D}" type="sibTrans" cxnId="{E0A35038-9D98-453C-B2C1-07339553B3B6}">
      <dgm:prSet/>
      <dgm:spPr/>
      <dgm:t>
        <a:bodyPr/>
        <a:lstStyle/>
        <a:p>
          <a:endParaRPr lang="en-US"/>
        </a:p>
      </dgm:t>
    </dgm:pt>
    <dgm:pt modelId="{08C3A058-B75C-4D9A-9E0F-B4DE3CFF5006}">
      <dgm:prSet custT="1"/>
      <dgm:spPr/>
      <dgm:t>
        <a:bodyPr/>
        <a:lstStyle/>
        <a:p>
          <a:r>
            <a:rPr lang="en-US" sz="2400" b="1" dirty="0"/>
            <a:t>Hybrid Cloud</a:t>
          </a:r>
          <a:endParaRPr lang="en-US" sz="2400" dirty="0"/>
        </a:p>
      </dgm:t>
    </dgm:pt>
    <dgm:pt modelId="{1D95907B-6316-46FF-9D7C-928825D8D6D0}" type="parTrans" cxnId="{7F84608E-8C68-4B06-BD0B-4470229325EF}">
      <dgm:prSet/>
      <dgm:spPr/>
      <dgm:t>
        <a:bodyPr/>
        <a:lstStyle/>
        <a:p>
          <a:endParaRPr lang="en-US"/>
        </a:p>
      </dgm:t>
    </dgm:pt>
    <dgm:pt modelId="{4A55A7FE-EB00-42D1-BF54-2C528B42DD36}" type="sibTrans" cxnId="{7F84608E-8C68-4B06-BD0B-4470229325EF}">
      <dgm:prSet/>
      <dgm:spPr/>
      <dgm:t>
        <a:bodyPr/>
        <a:lstStyle/>
        <a:p>
          <a:endParaRPr lang="en-US"/>
        </a:p>
      </dgm:t>
    </dgm:pt>
    <dgm:pt modelId="{E4BC4670-D706-4D74-9BC9-9C75F1837CF7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Combination of SAP S/4HANA on-premise and cloud environments</a:t>
          </a:r>
        </a:p>
      </dgm:t>
    </dgm:pt>
    <dgm:pt modelId="{FA8EC248-4581-4B44-BACB-8D50051C6940}" type="parTrans" cxnId="{F2DE18A9-ED2A-46A1-B6D9-BFF3546F5D25}">
      <dgm:prSet/>
      <dgm:spPr/>
      <dgm:t>
        <a:bodyPr/>
        <a:lstStyle/>
        <a:p>
          <a:endParaRPr lang="en-US"/>
        </a:p>
      </dgm:t>
    </dgm:pt>
    <dgm:pt modelId="{30B70934-4BCF-4B57-AC6A-240F61A0723C}" type="sibTrans" cxnId="{F2DE18A9-ED2A-46A1-B6D9-BFF3546F5D25}">
      <dgm:prSet/>
      <dgm:spPr/>
      <dgm:t>
        <a:bodyPr/>
        <a:lstStyle/>
        <a:p>
          <a:endParaRPr lang="en-US"/>
        </a:p>
      </dgm:t>
    </dgm:pt>
    <dgm:pt modelId="{F6A112C0-54EA-4F3B-AD60-E82679BFC4D1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Useful during migration phase or for regulatory segregation</a:t>
          </a:r>
        </a:p>
      </dgm:t>
    </dgm:pt>
    <dgm:pt modelId="{56F53AC4-0326-4049-BBBF-0FAF6806BEF2}" type="parTrans" cxnId="{69D43903-DFE5-4CED-8F4D-38A6A138AC4E}">
      <dgm:prSet/>
      <dgm:spPr/>
      <dgm:t>
        <a:bodyPr/>
        <a:lstStyle/>
        <a:p>
          <a:endParaRPr lang="en-US"/>
        </a:p>
      </dgm:t>
    </dgm:pt>
    <dgm:pt modelId="{FBDDE2D6-56B9-4303-AC21-FAD6C0BDFB6B}" type="sibTrans" cxnId="{69D43903-DFE5-4CED-8F4D-38A6A138AC4E}">
      <dgm:prSet/>
      <dgm:spPr/>
      <dgm:t>
        <a:bodyPr/>
        <a:lstStyle/>
        <a:p>
          <a:endParaRPr lang="en-US"/>
        </a:p>
      </dgm:t>
    </dgm:pt>
    <dgm:pt modelId="{595BD9F1-E41D-4D5D-9B32-2D7F4961A351}">
      <dgm:prSet custT="1"/>
      <dgm:spPr/>
      <dgm:t>
        <a:bodyPr/>
        <a:lstStyle/>
        <a:p>
          <a:r>
            <a:rPr lang="en-US" sz="2000" dirty="0">
              <a:latin typeface="Bahnschrift" panose="020B0502040204020203" pitchFamily="34" charset="0"/>
            </a:rPr>
            <a:t>Requires robust integration and orchestration</a:t>
          </a:r>
        </a:p>
      </dgm:t>
    </dgm:pt>
    <dgm:pt modelId="{200A6D92-6EF4-4718-88F8-7EFE16E0F3C6}" type="parTrans" cxnId="{6A8B9B7E-7079-4D58-8DA8-4215210C1746}">
      <dgm:prSet/>
      <dgm:spPr/>
      <dgm:t>
        <a:bodyPr/>
        <a:lstStyle/>
        <a:p>
          <a:endParaRPr lang="en-US"/>
        </a:p>
      </dgm:t>
    </dgm:pt>
    <dgm:pt modelId="{AB1ED43F-85FD-44CF-AF24-BB6B23E1FBD2}" type="sibTrans" cxnId="{6A8B9B7E-7079-4D58-8DA8-4215210C1746}">
      <dgm:prSet/>
      <dgm:spPr/>
      <dgm:t>
        <a:bodyPr/>
        <a:lstStyle/>
        <a:p>
          <a:endParaRPr lang="en-US"/>
        </a:p>
      </dgm:t>
    </dgm:pt>
    <dgm:pt modelId="{9FF8A4D3-456D-4040-81B2-774B39D9A0EB}" type="pres">
      <dgm:prSet presAssocID="{D73758A5-555C-4594-A4F2-F480540DCB92}" presName="Name0" presStyleCnt="0">
        <dgm:presLayoutVars>
          <dgm:dir/>
          <dgm:animLvl val="lvl"/>
          <dgm:resizeHandles val="exact"/>
        </dgm:presLayoutVars>
      </dgm:prSet>
      <dgm:spPr/>
    </dgm:pt>
    <dgm:pt modelId="{A9DC9BD0-9143-4DEB-9BC0-04980A696D72}" type="pres">
      <dgm:prSet presAssocID="{6B9B7159-06FB-44C0-9B7A-3BAD0B3038A4}" presName="linNode" presStyleCnt="0"/>
      <dgm:spPr/>
    </dgm:pt>
    <dgm:pt modelId="{B0B6938C-CC68-4ABC-880E-3FA5B998927C}" type="pres">
      <dgm:prSet presAssocID="{6B9B7159-06FB-44C0-9B7A-3BAD0B3038A4}" presName="parTx" presStyleLbl="revTx" presStyleIdx="0" presStyleCnt="2">
        <dgm:presLayoutVars>
          <dgm:chMax val="1"/>
          <dgm:bulletEnabled val="1"/>
        </dgm:presLayoutVars>
      </dgm:prSet>
      <dgm:spPr/>
    </dgm:pt>
    <dgm:pt modelId="{06255517-A2E8-4B0C-835D-219E1C518717}" type="pres">
      <dgm:prSet presAssocID="{6B9B7159-06FB-44C0-9B7A-3BAD0B3038A4}" presName="bracket" presStyleLbl="parChTrans1D1" presStyleIdx="0" presStyleCnt="2"/>
      <dgm:spPr/>
    </dgm:pt>
    <dgm:pt modelId="{953E3B7A-DB7E-4225-B40D-D808AEA40984}" type="pres">
      <dgm:prSet presAssocID="{6B9B7159-06FB-44C0-9B7A-3BAD0B3038A4}" presName="spH" presStyleCnt="0"/>
      <dgm:spPr/>
    </dgm:pt>
    <dgm:pt modelId="{F8E5B622-AF24-4774-B857-A40CE478E491}" type="pres">
      <dgm:prSet presAssocID="{6B9B7159-06FB-44C0-9B7A-3BAD0B3038A4}" presName="desTx" presStyleLbl="node1" presStyleIdx="0" presStyleCnt="2">
        <dgm:presLayoutVars>
          <dgm:bulletEnabled val="1"/>
        </dgm:presLayoutVars>
      </dgm:prSet>
      <dgm:spPr/>
    </dgm:pt>
    <dgm:pt modelId="{39C0622C-3E97-4CA1-B6CC-5C9CA280AD5F}" type="pres">
      <dgm:prSet presAssocID="{0A096524-AD36-46B0-AC09-FBA9179AF0CF}" presName="spV" presStyleCnt="0"/>
      <dgm:spPr/>
    </dgm:pt>
    <dgm:pt modelId="{FAFA6931-32BF-4529-8384-3F3754FC6E87}" type="pres">
      <dgm:prSet presAssocID="{08C3A058-B75C-4D9A-9E0F-B4DE3CFF5006}" presName="linNode" presStyleCnt="0"/>
      <dgm:spPr/>
    </dgm:pt>
    <dgm:pt modelId="{1136EE79-D46A-4E5C-ADF6-6AF4BE5F7702}" type="pres">
      <dgm:prSet presAssocID="{08C3A058-B75C-4D9A-9E0F-B4DE3CFF5006}" presName="parTx" presStyleLbl="revTx" presStyleIdx="1" presStyleCnt="2">
        <dgm:presLayoutVars>
          <dgm:chMax val="1"/>
          <dgm:bulletEnabled val="1"/>
        </dgm:presLayoutVars>
      </dgm:prSet>
      <dgm:spPr/>
    </dgm:pt>
    <dgm:pt modelId="{74DC942F-CA21-483B-A8EE-CFF420D9DA69}" type="pres">
      <dgm:prSet presAssocID="{08C3A058-B75C-4D9A-9E0F-B4DE3CFF5006}" presName="bracket" presStyleLbl="parChTrans1D1" presStyleIdx="1" presStyleCnt="2"/>
      <dgm:spPr/>
    </dgm:pt>
    <dgm:pt modelId="{DAC61167-1EC3-4D06-81F3-C8145C7DBC77}" type="pres">
      <dgm:prSet presAssocID="{08C3A058-B75C-4D9A-9E0F-B4DE3CFF5006}" presName="spH" presStyleCnt="0"/>
      <dgm:spPr/>
    </dgm:pt>
    <dgm:pt modelId="{8AD9A2EB-3D5D-4433-8AAB-DBF70D423C1A}" type="pres">
      <dgm:prSet presAssocID="{08C3A058-B75C-4D9A-9E0F-B4DE3CFF5006}" presName="desTx" presStyleLbl="node1" presStyleIdx="1" presStyleCnt="2">
        <dgm:presLayoutVars>
          <dgm:bulletEnabled val="1"/>
        </dgm:presLayoutVars>
      </dgm:prSet>
      <dgm:spPr/>
    </dgm:pt>
  </dgm:ptLst>
  <dgm:cxnLst>
    <dgm:cxn modelId="{69D43903-DFE5-4CED-8F4D-38A6A138AC4E}" srcId="{08C3A058-B75C-4D9A-9E0F-B4DE3CFF5006}" destId="{F6A112C0-54EA-4F3B-AD60-E82679BFC4D1}" srcOrd="1" destOrd="0" parTransId="{56F53AC4-0326-4049-BBBF-0FAF6806BEF2}" sibTransId="{FBDDE2D6-56B9-4303-AC21-FAD6C0BDFB6B}"/>
    <dgm:cxn modelId="{E0A35038-9D98-453C-B2C1-07339553B3B6}" srcId="{6B9B7159-06FB-44C0-9B7A-3BAD0B3038A4}" destId="{B031E97B-5DAC-4CAE-A21F-719D3A7678D6}" srcOrd="4" destOrd="0" parTransId="{97131C2E-3726-4ED2-A5F0-5660E5E3FC2E}" sibTransId="{041B7A3F-D0C5-40F1-A71A-643F0C6B421D}"/>
    <dgm:cxn modelId="{6419C13B-3119-4A7A-BE13-2908190BFF0C}" type="presOf" srcId="{F6A112C0-54EA-4F3B-AD60-E82679BFC4D1}" destId="{8AD9A2EB-3D5D-4433-8AAB-DBF70D423C1A}" srcOrd="0" destOrd="1" presId="urn:diagrams.loki3.com/BracketList"/>
    <dgm:cxn modelId="{C470EB3F-D9AC-424F-9B00-B90BDA5FE90A}" srcId="{6B9B7159-06FB-44C0-9B7A-3BAD0B3038A4}" destId="{AF1C2416-F082-48B3-A126-84F981267D6D}" srcOrd="2" destOrd="0" parTransId="{BB8F6764-1361-40BC-A6BC-B5926F97EDAB}" sibTransId="{8887531F-3D57-4ECF-8D3E-350CBBC3BB78}"/>
    <dgm:cxn modelId="{032D015D-BB13-40C7-9C4E-727804903E98}" type="presOf" srcId="{E4BC4670-D706-4D74-9BC9-9C75F1837CF7}" destId="{8AD9A2EB-3D5D-4433-8AAB-DBF70D423C1A}" srcOrd="0" destOrd="0" presId="urn:diagrams.loki3.com/BracketList"/>
    <dgm:cxn modelId="{FAD9A269-EFF7-44CC-BC0B-51704DB0E95A}" type="presOf" srcId="{B031E97B-5DAC-4CAE-A21F-719D3A7678D6}" destId="{F8E5B622-AF24-4774-B857-A40CE478E491}" srcOrd="0" destOrd="4" presId="urn:diagrams.loki3.com/BracketList"/>
    <dgm:cxn modelId="{BDE2287E-D56A-4A4E-9174-0230D6B2FD66}" srcId="{D73758A5-555C-4594-A4F2-F480540DCB92}" destId="{6B9B7159-06FB-44C0-9B7A-3BAD0B3038A4}" srcOrd="0" destOrd="0" parTransId="{71F5FF61-C841-438C-B685-178F89C9E8DB}" sibTransId="{0A096524-AD36-46B0-AC09-FBA9179AF0CF}"/>
    <dgm:cxn modelId="{6A8B9B7E-7079-4D58-8DA8-4215210C1746}" srcId="{08C3A058-B75C-4D9A-9E0F-B4DE3CFF5006}" destId="{595BD9F1-E41D-4D5D-9B32-2D7F4961A351}" srcOrd="2" destOrd="0" parTransId="{200A6D92-6EF4-4718-88F8-7EFE16E0F3C6}" sibTransId="{AB1ED43F-85FD-44CF-AF24-BB6B23E1FBD2}"/>
    <dgm:cxn modelId="{7F84608E-8C68-4B06-BD0B-4470229325EF}" srcId="{D73758A5-555C-4594-A4F2-F480540DCB92}" destId="{08C3A058-B75C-4D9A-9E0F-B4DE3CFF5006}" srcOrd="1" destOrd="0" parTransId="{1D95907B-6316-46FF-9D7C-928825D8D6D0}" sibTransId="{4A55A7FE-EB00-42D1-BF54-2C528B42DD36}"/>
    <dgm:cxn modelId="{EE62BC8F-CFE3-4396-A6D3-CB5FBCF33A42}" type="presOf" srcId="{AF1C2416-F082-48B3-A126-84F981267D6D}" destId="{F8E5B622-AF24-4774-B857-A40CE478E491}" srcOrd="0" destOrd="2" presId="urn:diagrams.loki3.com/BracketList"/>
    <dgm:cxn modelId="{28BC2E97-5230-4CBE-B20F-C966F808E9E0}" type="presOf" srcId="{08C3A058-B75C-4D9A-9E0F-B4DE3CFF5006}" destId="{1136EE79-D46A-4E5C-ADF6-6AF4BE5F7702}" srcOrd="0" destOrd="0" presId="urn:diagrams.loki3.com/BracketList"/>
    <dgm:cxn modelId="{C06B919E-A817-4AEF-8DBF-AD6A57F37141}" type="presOf" srcId="{D73758A5-555C-4594-A4F2-F480540DCB92}" destId="{9FF8A4D3-456D-4040-81B2-774B39D9A0EB}" srcOrd="0" destOrd="0" presId="urn:diagrams.loki3.com/BracketList"/>
    <dgm:cxn modelId="{244D559F-0F5F-4A1A-86B0-67DA3BBAD91B}" type="presOf" srcId="{9132699D-AA42-4FC8-975D-88BFC0F20714}" destId="{F8E5B622-AF24-4774-B857-A40CE478E491}" srcOrd="0" destOrd="1" presId="urn:diagrams.loki3.com/BracketList"/>
    <dgm:cxn modelId="{5DD704A1-0E5E-43B1-A2C2-9C661B6AF912}" srcId="{6B9B7159-06FB-44C0-9B7A-3BAD0B3038A4}" destId="{B965E106-1EA7-44D0-B2B2-B74E25EDA6F4}" srcOrd="3" destOrd="0" parTransId="{21C28D56-2FC7-48BE-968C-B4F0414A58D7}" sibTransId="{E0410E5A-7BEA-4A91-B48A-EEC586081296}"/>
    <dgm:cxn modelId="{9E2F39A5-252F-4CFB-9481-4C891C5F9951}" type="presOf" srcId="{6B9B7159-06FB-44C0-9B7A-3BAD0B3038A4}" destId="{B0B6938C-CC68-4ABC-880E-3FA5B998927C}" srcOrd="0" destOrd="0" presId="urn:diagrams.loki3.com/BracketList"/>
    <dgm:cxn modelId="{7BB94DA5-11D2-4B68-953C-FD560540C33B}" srcId="{6B9B7159-06FB-44C0-9B7A-3BAD0B3038A4}" destId="{54672E5E-33E2-42B4-AAC0-C46F2237DA5D}" srcOrd="0" destOrd="0" parTransId="{CAB33814-CEE0-46E8-86C1-474B85AE46BA}" sibTransId="{2BCD9F28-AC0D-49DC-9641-935488466613}"/>
    <dgm:cxn modelId="{F2DE18A9-ED2A-46A1-B6D9-BFF3546F5D25}" srcId="{08C3A058-B75C-4D9A-9E0F-B4DE3CFF5006}" destId="{E4BC4670-D706-4D74-9BC9-9C75F1837CF7}" srcOrd="0" destOrd="0" parTransId="{FA8EC248-4581-4B44-BACB-8D50051C6940}" sibTransId="{30B70934-4BCF-4B57-AC6A-240F61A0723C}"/>
    <dgm:cxn modelId="{AC83E9BC-D942-45C1-80C2-3C5E4B367CC2}" srcId="{6B9B7159-06FB-44C0-9B7A-3BAD0B3038A4}" destId="{9132699D-AA42-4FC8-975D-88BFC0F20714}" srcOrd="1" destOrd="0" parTransId="{5120B7DE-A147-4113-B4DF-00BA0FCF3D4B}" sibTransId="{CA49BAEB-A7BA-4C32-A610-52377A88D7CA}"/>
    <dgm:cxn modelId="{61081DC9-17CD-43C1-A2F2-454DD03A2E11}" type="presOf" srcId="{B965E106-1EA7-44D0-B2B2-B74E25EDA6F4}" destId="{F8E5B622-AF24-4774-B857-A40CE478E491}" srcOrd="0" destOrd="3" presId="urn:diagrams.loki3.com/BracketList"/>
    <dgm:cxn modelId="{959840CC-8CAC-486B-ABB2-174D75C99D30}" type="presOf" srcId="{54672E5E-33E2-42B4-AAC0-C46F2237DA5D}" destId="{F8E5B622-AF24-4774-B857-A40CE478E491}" srcOrd="0" destOrd="0" presId="urn:diagrams.loki3.com/BracketList"/>
    <dgm:cxn modelId="{3595DECE-0D48-42B2-BB2D-035D6F69CF8F}" type="presOf" srcId="{595BD9F1-E41D-4D5D-9B32-2D7F4961A351}" destId="{8AD9A2EB-3D5D-4433-8AAB-DBF70D423C1A}" srcOrd="0" destOrd="2" presId="urn:diagrams.loki3.com/BracketList"/>
    <dgm:cxn modelId="{1E80521B-ACF7-41F7-BEA8-E4DAFAA1BDFB}" type="presParOf" srcId="{9FF8A4D3-456D-4040-81B2-774B39D9A0EB}" destId="{A9DC9BD0-9143-4DEB-9BC0-04980A696D72}" srcOrd="0" destOrd="0" presId="urn:diagrams.loki3.com/BracketList"/>
    <dgm:cxn modelId="{9CAB936C-4B8A-4FA0-B564-14F459FFF85F}" type="presParOf" srcId="{A9DC9BD0-9143-4DEB-9BC0-04980A696D72}" destId="{B0B6938C-CC68-4ABC-880E-3FA5B998927C}" srcOrd="0" destOrd="0" presId="urn:diagrams.loki3.com/BracketList"/>
    <dgm:cxn modelId="{0732AF11-C089-460F-AAED-E31669323FA0}" type="presParOf" srcId="{A9DC9BD0-9143-4DEB-9BC0-04980A696D72}" destId="{06255517-A2E8-4B0C-835D-219E1C518717}" srcOrd="1" destOrd="0" presId="urn:diagrams.loki3.com/BracketList"/>
    <dgm:cxn modelId="{3C4EE44B-1C8D-44D3-A1C7-EDA8587D4CA6}" type="presParOf" srcId="{A9DC9BD0-9143-4DEB-9BC0-04980A696D72}" destId="{953E3B7A-DB7E-4225-B40D-D808AEA40984}" srcOrd="2" destOrd="0" presId="urn:diagrams.loki3.com/BracketList"/>
    <dgm:cxn modelId="{797BB17B-08D6-464B-BE05-6DBE8FC93D25}" type="presParOf" srcId="{A9DC9BD0-9143-4DEB-9BC0-04980A696D72}" destId="{F8E5B622-AF24-4774-B857-A40CE478E491}" srcOrd="3" destOrd="0" presId="urn:diagrams.loki3.com/BracketList"/>
    <dgm:cxn modelId="{D6DAA651-9AC7-4596-BDC7-AA256E2A3C30}" type="presParOf" srcId="{9FF8A4D3-456D-4040-81B2-774B39D9A0EB}" destId="{39C0622C-3E97-4CA1-B6CC-5C9CA280AD5F}" srcOrd="1" destOrd="0" presId="urn:diagrams.loki3.com/BracketList"/>
    <dgm:cxn modelId="{8EAC6006-A6C5-4505-B9C6-F358B5A699E8}" type="presParOf" srcId="{9FF8A4D3-456D-4040-81B2-774B39D9A0EB}" destId="{FAFA6931-32BF-4529-8384-3F3754FC6E87}" srcOrd="2" destOrd="0" presId="urn:diagrams.loki3.com/BracketList"/>
    <dgm:cxn modelId="{944E93B8-4565-4409-BCC6-C3B4FC8EE544}" type="presParOf" srcId="{FAFA6931-32BF-4529-8384-3F3754FC6E87}" destId="{1136EE79-D46A-4E5C-ADF6-6AF4BE5F7702}" srcOrd="0" destOrd="0" presId="urn:diagrams.loki3.com/BracketList"/>
    <dgm:cxn modelId="{9012FE01-7F9B-4B44-917E-6847229C9935}" type="presParOf" srcId="{FAFA6931-32BF-4529-8384-3F3754FC6E87}" destId="{74DC942F-CA21-483B-A8EE-CFF420D9DA69}" srcOrd="1" destOrd="0" presId="urn:diagrams.loki3.com/BracketList"/>
    <dgm:cxn modelId="{92320290-33E1-47DC-987B-7D6152F603FE}" type="presParOf" srcId="{FAFA6931-32BF-4529-8384-3F3754FC6E87}" destId="{DAC61167-1EC3-4D06-81F3-C8145C7DBC77}" srcOrd="2" destOrd="0" presId="urn:diagrams.loki3.com/BracketList"/>
    <dgm:cxn modelId="{795DA0C9-C084-44E8-8EEE-075A3A72F633}" type="presParOf" srcId="{FAFA6931-32BF-4529-8384-3F3754FC6E87}" destId="{8AD9A2EB-3D5D-4433-8AAB-DBF70D423C1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2DF82-4D1C-40CF-87D4-68AAB159AEEE}">
      <dsp:nvSpPr>
        <dsp:cNvPr id="0" name=""/>
        <dsp:cNvSpPr/>
      </dsp:nvSpPr>
      <dsp:spPr>
        <a:xfrm>
          <a:off x="0" y="692535"/>
          <a:ext cx="274265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On-Premise</a:t>
          </a:r>
          <a:endParaRPr lang="en-US" sz="2400" kern="1200" dirty="0"/>
        </a:p>
      </dsp:txBody>
      <dsp:txXfrm>
        <a:off x="0" y="692535"/>
        <a:ext cx="2742650" cy="1287000"/>
      </dsp:txXfrm>
    </dsp:sp>
    <dsp:sp modelId="{AAD29974-0A79-4E5C-A92C-75D9A640720B}">
      <dsp:nvSpPr>
        <dsp:cNvPr id="0" name=""/>
        <dsp:cNvSpPr/>
      </dsp:nvSpPr>
      <dsp:spPr>
        <a:xfrm>
          <a:off x="2742650" y="632207"/>
          <a:ext cx="548530" cy="14076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90705-CB30-4445-B78B-47D5ECCEB18E}">
      <dsp:nvSpPr>
        <dsp:cNvPr id="0" name=""/>
        <dsp:cNvSpPr/>
      </dsp:nvSpPr>
      <dsp:spPr>
        <a:xfrm>
          <a:off x="3510592" y="632207"/>
          <a:ext cx="7460008" cy="1407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ahnschrift" panose="020B0502040204020203" pitchFamily="34" charset="0"/>
            </a:rPr>
            <a:t>Fully controlled by the customer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Traditional ECC replacement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ahnschrift" panose="020B0502040204020203" pitchFamily="34" charset="0"/>
            </a:rPr>
            <a:t>Annual upgrades</a:t>
          </a:r>
          <a:endParaRPr lang="en-US" sz="2000" kern="1200" dirty="0">
            <a:latin typeface="Bahnschrift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ahnschrift" panose="020B0502040204020203" pitchFamily="34" charset="0"/>
            </a:rPr>
            <a:t>High customization possible</a:t>
          </a:r>
          <a:endParaRPr lang="en-US" sz="2000" kern="1200" dirty="0">
            <a:latin typeface="Bahnschrift" panose="020B0502040204020203" pitchFamily="34" charset="0"/>
          </a:endParaRPr>
        </a:p>
      </dsp:txBody>
      <dsp:txXfrm>
        <a:off x="3510592" y="632207"/>
        <a:ext cx="7460008" cy="1407656"/>
      </dsp:txXfrm>
    </dsp:sp>
    <dsp:sp modelId="{0A94BA28-DAF7-4E98-92F6-DE4A288DDE90}">
      <dsp:nvSpPr>
        <dsp:cNvPr id="0" name=""/>
        <dsp:cNvSpPr/>
      </dsp:nvSpPr>
      <dsp:spPr>
        <a:xfrm>
          <a:off x="0" y="2635832"/>
          <a:ext cx="274265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Public Cloud (SaaS - Software as a Service)</a:t>
          </a:r>
          <a:endParaRPr lang="en-US" sz="2400" kern="1200" dirty="0"/>
        </a:p>
      </dsp:txBody>
      <dsp:txXfrm>
        <a:off x="0" y="2635832"/>
        <a:ext cx="2742650" cy="1287000"/>
      </dsp:txXfrm>
    </dsp:sp>
    <dsp:sp modelId="{5A650C73-AC31-42CD-89D8-1A62D6F39944}">
      <dsp:nvSpPr>
        <dsp:cNvPr id="0" name=""/>
        <dsp:cNvSpPr/>
      </dsp:nvSpPr>
      <dsp:spPr>
        <a:xfrm>
          <a:off x="2742650" y="2273863"/>
          <a:ext cx="548530" cy="20109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D3AAF-0086-4FB4-84DA-11AA67BC41E8}">
      <dsp:nvSpPr>
        <dsp:cNvPr id="0" name=""/>
        <dsp:cNvSpPr/>
      </dsp:nvSpPr>
      <dsp:spPr>
        <a:xfrm>
          <a:off x="3510592" y="2273863"/>
          <a:ext cx="7460008" cy="2010937"/>
        </a:xfrm>
        <a:prstGeom prst="rect">
          <a:avLst/>
        </a:prstGeom>
        <a:solidFill>
          <a:schemeClr val="accent5">
            <a:hueOff val="-5209406"/>
            <a:satOff val="-17078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Offered as SAP S/4HANA Cloud, public edition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SAP manages infrastructure and updates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Quarterly innovation updates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Standardized processes with limited customization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Suitable for new implementations or fast-growing businesses (e.g., GROW with SAP)</a:t>
          </a:r>
        </a:p>
      </dsp:txBody>
      <dsp:txXfrm>
        <a:off x="3510592" y="2273863"/>
        <a:ext cx="7460008" cy="201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938C-CC68-4ABC-880E-3FA5B998927C}">
      <dsp:nvSpPr>
        <dsp:cNvPr id="0" name=""/>
        <dsp:cNvSpPr/>
      </dsp:nvSpPr>
      <dsp:spPr>
        <a:xfrm>
          <a:off x="0" y="626369"/>
          <a:ext cx="274265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Private Cloud (IaaS + PaaS)</a:t>
          </a:r>
          <a:endParaRPr lang="en-US" sz="2400" kern="1200" dirty="0"/>
        </a:p>
      </dsp:txBody>
      <dsp:txXfrm>
        <a:off x="0" y="626369"/>
        <a:ext cx="2742650" cy="1287000"/>
      </dsp:txXfrm>
    </dsp:sp>
    <dsp:sp modelId="{06255517-A2E8-4B0C-835D-219E1C518717}">
      <dsp:nvSpPr>
        <dsp:cNvPr id="0" name=""/>
        <dsp:cNvSpPr/>
      </dsp:nvSpPr>
      <dsp:spPr>
        <a:xfrm>
          <a:off x="2742650" y="405166"/>
          <a:ext cx="548530" cy="17294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5B622-AF24-4774-B857-A40CE478E491}">
      <dsp:nvSpPr>
        <dsp:cNvPr id="0" name=""/>
        <dsp:cNvSpPr/>
      </dsp:nvSpPr>
      <dsp:spPr>
        <a:xfrm>
          <a:off x="3510592" y="405166"/>
          <a:ext cx="7460008" cy="17294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Offered via RISE with SAP (Private Edition)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Hosted on </a:t>
          </a:r>
          <a:r>
            <a:rPr lang="en-US" sz="2000" kern="1200" dirty="0" err="1">
              <a:solidFill>
                <a:schemeClr val="tx1"/>
              </a:solidFill>
              <a:latin typeface="Bahnschrift" panose="020B0502040204020203" pitchFamily="34" charset="0"/>
            </a:rPr>
            <a:t>hyperscalers</a:t>
          </a: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 (AWS, Azure, GCP)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More control than public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Supports legacy customizations and extensions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Ideal for existing ECC customers transitioning to S/4HANA</a:t>
          </a:r>
        </a:p>
      </dsp:txBody>
      <dsp:txXfrm>
        <a:off x="3510592" y="405166"/>
        <a:ext cx="7460008" cy="1729406"/>
      </dsp:txXfrm>
    </dsp:sp>
    <dsp:sp modelId="{1136EE79-D46A-4E5C-ADF6-6AF4BE5F7702}">
      <dsp:nvSpPr>
        <dsp:cNvPr id="0" name=""/>
        <dsp:cNvSpPr/>
      </dsp:nvSpPr>
      <dsp:spPr>
        <a:xfrm>
          <a:off x="0" y="2408791"/>
          <a:ext cx="274265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Hybrid Cloud</a:t>
          </a:r>
          <a:endParaRPr lang="en-US" sz="2400" kern="1200" dirty="0"/>
        </a:p>
      </dsp:txBody>
      <dsp:txXfrm>
        <a:off x="0" y="2408791"/>
        <a:ext cx="2742650" cy="1287000"/>
      </dsp:txXfrm>
    </dsp:sp>
    <dsp:sp modelId="{74DC942F-CA21-483B-A8EE-CFF420D9DA69}">
      <dsp:nvSpPr>
        <dsp:cNvPr id="0" name=""/>
        <dsp:cNvSpPr/>
      </dsp:nvSpPr>
      <dsp:spPr>
        <a:xfrm>
          <a:off x="2742650" y="2368572"/>
          <a:ext cx="548530" cy="1367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9A2EB-3D5D-4433-8AAB-DBF70D423C1A}">
      <dsp:nvSpPr>
        <dsp:cNvPr id="0" name=""/>
        <dsp:cNvSpPr/>
      </dsp:nvSpPr>
      <dsp:spPr>
        <a:xfrm>
          <a:off x="3510592" y="2368572"/>
          <a:ext cx="7460008" cy="1367437"/>
        </a:xfrm>
        <a:prstGeom prst="rect">
          <a:avLst/>
        </a:prstGeom>
        <a:gradFill rotWithShape="0">
          <a:gsLst>
            <a:gs pos="0">
              <a:schemeClr val="accent4">
                <a:hueOff val="11671024"/>
                <a:satOff val="-14219"/>
                <a:lumOff val="-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671024"/>
                <a:satOff val="-14219"/>
                <a:lumOff val="-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671024"/>
                <a:satOff val="-14219"/>
                <a:lumOff val="-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Combination of SAP S/4HANA on-premise and cloud environments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Useful during migration phase or for regulatory segregation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hnschrift" panose="020B0502040204020203" pitchFamily="34" charset="0"/>
            </a:rPr>
            <a:t>Requires robust integration and orchestration</a:t>
          </a:r>
        </a:p>
      </dsp:txBody>
      <dsp:txXfrm>
        <a:off x="3510592" y="2368572"/>
        <a:ext cx="7460008" cy="136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0000">
              <a:schemeClr val="bg1"/>
            </a:gs>
            <a:gs pos="93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0000">
              <a:schemeClr val="bg1"/>
            </a:gs>
            <a:gs pos="93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0000">
              <a:schemeClr val="bg1"/>
            </a:gs>
            <a:gs pos="93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0000">
              <a:schemeClr val="bg1"/>
            </a:gs>
            <a:gs pos="93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61" y="1740877"/>
            <a:ext cx="6581554" cy="782516"/>
          </a:xfrm>
        </p:spPr>
        <p:txBody>
          <a:bodyPr anchor="t" anchorCtr="0">
            <a:normAutofit/>
          </a:bodyPr>
          <a:lstStyle/>
          <a:p>
            <a:r>
              <a:rPr lang="en-US" sz="6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ASSIGNMENT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D7DEA22-94A6-E628-1B00-568D28FA481B}"/>
              </a:ext>
            </a:extLst>
          </p:cNvPr>
          <p:cNvSpPr txBox="1">
            <a:spLocks/>
          </p:cNvSpPr>
          <p:nvPr/>
        </p:nvSpPr>
        <p:spPr>
          <a:xfrm>
            <a:off x="501161" y="2220057"/>
            <a:ext cx="1565031" cy="606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01-05-25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8822EE0-06FA-4C97-3BDB-8BBC2DF13AEF}"/>
              </a:ext>
            </a:extLst>
          </p:cNvPr>
          <p:cNvSpPr txBox="1">
            <a:spLocks/>
          </p:cNvSpPr>
          <p:nvPr/>
        </p:nvSpPr>
        <p:spPr>
          <a:xfrm>
            <a:off x="10626969" y="6012473"/>
            <a:ext cx="1565031" cy="606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1" dirty="0"/>
              <a:t>Presented by</a:t>
            </a:r>
          </a:p>
          <a:p>
            <a:pPr algn="ctr">
              <a:lnSpc>
                <a:spcPct val="120000"/>
              </a:lnSpc>
            </a:pPr>
            <a:r>
              <a:rPr lang="en-US" sz="2400" b="1" dirty="0"/>
              <a:t>S. Vinish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3B36E7-3F43-84D1-B357-4B645F783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2EF5D-97A3-5DE3-C681-10C13262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1104685" cy="8022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Future Trends for S/4HANA Cloud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DBE0-297F-D6A5-F5B2-5DD78B730096}"/>
              </a:ext>
            </a:extLst>
          </p:cNvPr>
          <p:cNvSpPr txBox="1"/>
          <p:nvPr/>
        </p:nvSpPr>
        <p:spPr>
          <a:xfrm>
            <a:off x="714377" y="1371600"/>
            <a:ext cx="10897332" cy="510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Rise of AI-Driven ERP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Integration of AI capabilities (e.g., SAP Joule) for predictive insights and automation.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Edge Computing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Deploy S/4HANA workloads closer to data sources for low-latency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Sustainability Focus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Cloud providers and SAP are prioritizing green cloud solutions to reduce environmental impact.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Low-Code/No-Code Platforms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Use SAP BTP for rapid application development and extensions in the cloud.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Zero Trust Security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Enhanced security models for S/4HANA deployments to combat evolving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172318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8CF0-9F37-2804-E307-4CBFEE20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0143A5-D942-EF77-FBBA-D66013DC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684" y="2626790"/>
            <a:ext cx="5811715" cy="8022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139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56AC2-F7C8-C553-FCDF-F81BBFFE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0893669" cy="8022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Cloud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82C72-9D05-EA33-BDF6-E84130ABDB80}"/>
              </a:ext>
            </a:extLst>
          </p:cNvPr>
          <p:cNvSpPr txBox="1"/>
          <p:nvPr/>
        </p:nvSpPr>
        <p:spPr>
          <a:xfrm>
            <a:off x="705583" y="1767185"/>
            <a:ext cx="10768378" cy="280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Cloud Deployment</a:t>
            </a:r>
            <a:r>
              <a:rPr lang="en-US" sz="2000" dirty="0">
                <a:latin typeface="Bahnschrift" panose="020B0502040204020203" pitchFamily="34" charset="0"/>
              </a:rPr>
              <a:t> refers to the process of deploying applications, services, or IT infrastructure in a cloud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Cloud deployment means hosting software, platforms, or infrastructure on cloud servers instead of on-premises data centers.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This model allows organizations to use computing resources via the internet without maintaining physical hardware on-site.</a:t>
            </a:r>
          </a:p>
        </p:txBody>
      </p:sp>
    </p:spTree>
    <p:extLst>
      <p:ext uri="{BB962C8B-B14F-4D97-AF65-F5344CB8AC3E}">
        <p14:creationId xmlns:p14="http://schemas.microsoft.com/office/powerpoint/2010/main" val="65854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996CB-B3E1-D516-FBC1-05058EBE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6BBA66-4238-72F1-2559-19ECFA32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0893669" cy="8022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Cloud Deployment for SAP S/4HANA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B5CE-4BE9-00B6-A9E6-EDCC5145A772}"/>
              </a:ext>
            </a:extLst>
          </p:cNvPr>
          <p:cNvSpPr txBox="1"/>
          <p:nvPr/>
        </p:nvSpPr>
        <p:spPr>
          <a:xfrm>
            <a:off x="723168" y="2038716"/>
            <a:ext cx="6539279" cy="326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Bahnschrift" panose="020B0502040204020203" pitchFamily="34" charset="0"/>
              </a:rPr>
              <a:t>SAP S/4HANA is an intelligent, next-generation ERP suite that leverages in-memory computing to streamline business processes.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Bahnschrift" panose="020B0502040204020203" pitchFamily="34" charset="0"/>
              </a:rPr>
              <a:t>Cloud deployment of S/4HANA is increasingly popular due to its flexibility, scalability, and ability to support digital transformation.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27" name="Picture 3" descr="Key steps to implement SAP S/4HANA">
            <a:extLst>
              <a:ext uri="{FF2B5EF4-FFF2-40B4-BE49-F238E27FC236}">
                <a16:creationId xmlns:a16="http://schemas.microsoft.com/office/drawing/2014/main" id="{68D5BEDF-A5E7-9275-37E8-89D7020D8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7" r="17415"/>
          <a:stretch/>
        </p:blipFill>
        <p:spPr bwMode="auto">
          <a:xfrm>
            <a:off x="7526215" y="2038716"/>
            <a:ext cx="4070838" cy="3147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26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0D63-5D04-BC09-F4DE-A207B5F3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3D99C-E3DE-7DCB-212C-B8E36F8E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0893669" cy="802210"/>
          </a:xfrm>
        </p:spPr>
        <p:txBody>
          <a:bodyPr/>
          <a:lstStyle/>
          <a:p>
            <a:pPr algn="ctr">
              <a:buNone/>
            </a:pPr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Cloud Deployment types in SAP S/4HANA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858182-CAD7-4A51-EEBF-5DB947717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605832"/>
              </p:ext>
            </p:extLst>
          </p:nvPr>
        </p:nvGraphicFramePr>
        <p:xfrm>
          <a:off x="714376" y="1371600"/>
          <a:ext cx="10970601" cy="491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18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F7D7-AF7B-E0F4-ECD7-49107C6E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6B33DF-4333-69E9-3065-C63E6159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0893669" cy="802210"/>
          </a:xfrm>
        </p:spPr>
        <p:txBody>
          <a:bodyPr/>
          <a:lstStyle/>
          <a:p>
            <a:pPr>
              <a:buNone/>
            </a:pPr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Continued…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F17034-7C73-F9E8-2C3B-1AE21A21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644022"/>
              </p:ext>
            </p:extLst>
          </p:nvPr>
        </p:nvGraphicFramePr>
        <p:xfrm>
          <a:off x="714376" y="1802423"/>
          <a:ext cx="10970601" cy="414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1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0F27D-6D6F-8211-6A19-5161DB213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77A96-949D-7F54-BFE0-77229284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392443"/>
            <a:ext cx="11104685" cy="8022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SAP HANA Enterprise Cloud (HEC)</a:t>
            </a:r>
            <a:endParaRPr lang="en-US" b="1" dirty="0"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6348-E2C3-8F7F-783F-6DA0ADFBAEB9}"/>
              </a:ext>
            </a:extLst>
          </p:cNvPr>
          <p:cNvSpPr txBox="1"/>
          <p:nvPr/>
        </p:nvSpPr>
        <p:spPr>
          <a:xfrm>
            <a:off x="714376" y="1493592"/>
            <a:ext cx="109706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Description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A fully managed private cloud solution where SAP hosts and manages S/4HANA on dedicated infrastructure (SAP data centers or </a:t>
            </a:r>
            <a:r>
              <a:rPr lang="en-US" sz="2000" dirty="0" err="1">
                <a:latin typeface="Bahnschrift" panose="020B0502040204020203" pitchFamily="34" charset="0"/>
              </a:rPr>
              <a:t>hyperscalers</a:t>
            </a:r>
            <a:r>
              <a:rPr lang="en-US" sz="2000" dirty="0">
                <a:latin typeface="Bahnschrift" panose="020B0502040204020203" pitchFamily="34" charset="0"/>
              </a:rPr>
              <a:t>). It operates as an Infrastructure-as-a-Service (IaaS) model with managed services.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Characteristics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Offers maximum control over hardware, infrastructure, and software configurations.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Supports complex, customer-specific landscapes, including non-S/4HANA SAP solutions.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Flexible service offerings, including upgrades, backups, and monitoring, managed by SAP or partners.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Bring Your Own License (BYOL) model for SAP software.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Best Suited For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Enterprises with highly customized SAP landscapes, stringent security requirements, or those needing tailored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312134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73FA-BE15-77D7-3B0A-9DABF24AC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8183F1-E7BA-C774-076A-82021A9A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1104685" cy="8022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Key Considerations for S/4HANA Cloud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F6288-FEEF-CB18-9622-5FD2BA8F3AC1}"/>
              </a:ext>
            </a:extLst>
          </p:cNvPr>
          <p:cNvSpPr txBox="1"/>
          <p:nvPr/>
        </p:nvSpPr>
        <p:spPr>
          <a:xfrm>
            <a:off x="507023" y="1371600"/>
            <a:ext cx="1132925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Data Migration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Plan for seamless migration of legacy data to the cloud, using tools like SAP Data Services.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Integration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Ensure compatibility with existing systems (e.g., CRM, SCM) via SAP Integration Suite or third-party middleware.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Customization vs. Standardization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Public cloud limits customization, while private cloud offers more flexibility but at higher costs.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Security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Implement robust identity management, encryption, and monitoring to protect sensitive ERP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Vendor Lock-In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Evaluate multi-cloud strategies to avoid dependency on a single provider.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Performance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Optimize infrastructure (e.g., SAP HANA-certified instances on AWS/Azure) for in-memory computing demands.</a:t>
            </a:r>
          </a:p>
        </p:txBody>
      </p:sp>
    </p:spTree>
    <p:extLst>
      <p:ext uri="{BB962C8B-B14F-4D97-AF65-F5344CB8AC3E}">
        <p14:creationId xmlns:p14="http://schemas.microsoft.com/office/powerpoint/2010/main" val="2232669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A4120-9046-702B-6640-C6C1AFB6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AF4B6-3933-6E3E-BDA4-1CD05340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97" y="525429"/>
            <a:ext cx="10049606" cy="8022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Additional Concepts Related to 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SAP S/4HANA Cloud Deployment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9BF9D5-0558-3762-1372-B0DD1C6B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85226"/>
              </p:ext>
            </p:extLst>
          </p:nvPr>
        </p:nvGraphicFramePr>
        <p:xfrm>
          <a:off x="1916722" y="2081054"/>
          <a:ext cx="9437077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52093">
                  <a:extLst>
                    <a:ext uri="{9D8B030D-6E8A-4147-A177-3AD203B41FA5}">
                      <a16:colId xmlns:a16="http://schemas.microsoft.com/office/drawing/2014/main" val="98853978"/>
                    </a:ext>
                  </a:extLst>
                </a:gridCol>
                <a:gridCol w="5884984">
                  <a:extLst>
                    <a:ext uri="{9D8B030D-6E8A-4147-A177-3AD203B41FA5}">
                      <a16:colId xmlns:a16="http://schemas.microsoft.com/office/drawing/2014/main" val="1253269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Concept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Explanation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9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SAP Activate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methodology for cloud and on-premise deployments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9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RISE with SAP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business transformation-as-a-service offering bundling S/4HANA, BTP, tools, and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44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GROW with SAP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Targeted at mid-market customers for faster cloud ERP adoption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1169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SAP BTP (Business Technology Platform)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for side-by-side extensions, analytics, and integration in cloud deployments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98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Clean Core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 in cloud deployments to minimize custom code and use standardized extensions (via BTP)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999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804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AAD7BC-C8C1-8CA1-0C7C-33E8FBAB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8CE5F-97E3-4CF2-EE47-0A10B22E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569390"/>
            <a:ext cx="11104685" cy="8022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Challenges and Mitigation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D387A-A196-17AA-1836-DF83C4629170}"/>
              </a:ext>
            </a:extLst>
          </p:cNvPr>
          <p:cNvSpPr txBox="1"/>
          <p:nvPr/>
        </p:nvSpPr>
        <p:spPr>
          <a:xfrm>
            <a:off x="714376" y="1933207"/>
            <a:ext cx="109706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Challenge: High initial migration costs.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Mitigation: Use SAP’s RISE with SAP program for a structured migration path with predictable costs.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Challenge: Skill gaps in cloud and S/4HANA expertise.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Mitigation: Invest in training or partner with certified SAP cloud consultants.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Challenge: Data security concerns.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Mitigation: Implement SAP Data Custodian and cloud provider security tools for end-to-end protection.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" panose="020B0502040204020203" pitchFamily="34" charset="0"/>
              </a:rPr>
              <a:t>Challenge: Downtime during migration.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Mitigation: Adopt a phased migration approach with hybrid deployment to minimize disruptions.</a:t>
            </a:r>
          </a:p>
        </p:txBody>
      </p:sp>
    </p:spTree>
    <p:extLst>
      <p:ext uri="{BB962C8B-B14F-4D97-AF65-F5344CB8AC3E}">
        <p14:creationId xmlns:p14="http://schemas.microsoft.com/office/powerpoint/2010/main" val="2326098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60</TotalTime>
  <Words>782</Words>
  <Application>Microsoft Office PowerPoint</Application>
  <PresentationFormat>Widescreen</PresentationFormat>
  <Paragraphs>92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ASSIGNMENT</vt:lpstr>
      <vt:lpstr>Cloud Deployment</vt:lpstr>
      <vt:lpstr>Cloud Deployment for SAP S/4HANA</vt:lpstr>
      <vt:lpstr>Cloud Deployment types in SAP S/4HANA</vt:lpstr>
      <vt:lpstr>Continued…</vt:lpstr>
      <vt:lpstr>SAP HANA Enterprise Cloud (HEC)</vt:lpstr>
      <vt:lpstr>Key Considerations for S/4HANA Cloud Deployment</vt:lpstr>
      <vt:lpstr>Additional Concepts Related to  SAP S/4HANA Cloud Deployment</vt:lpstr>
      <vt:lpstr>Challenges and Mitigation Strategies</vt:lpstr>
      <vt:lpstr>Future Trends for S/4HANA Cloud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2025-05-02T04:09:02Z</dcterms:created>
  <dcterms:modified xsi:type="dcterms:W3CDTF">2025-05-02T05:09:20Z</dcterms:modified>
</cp:coreProperties>
</file>