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8" r:id="rId8"/>
    <p:sldId id="262" r:id="rId9"/>
    <p:sldId id="271" r:id="rId10"/>
    <p:sldId id="263" r:id="rId11"/>
    <p:sldId id="264" r:id="rId12"/>
    <p:sldId id="269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sh S" userId="a68afebe86b6ddf7" providerId="LiveId" clId="{994DF599-16BE-4FB9-AF78-802D48F85A10}"/>
    <pc:docChg chg="undo custSel addSld delSld modSld sldOrd modMainMaster">
      <pc:chgData name="Vinish S" userId="a68afebe86b6ddf7" providerId="LiveId" clId="{994DF599-16BE-4FB9-AF78-802D48F85A10}" dt="2025-04-25T06:28:26.442" v="980" actId="12"/>
      <pc:docMkLst>
        <pc:docMk/>
      </pc:docMkLst>
      <pc:sldChg chg="modSp mod">
        <pc:chgData name="Vinish S" userId="a68afebe86b6ddf7" providerId="LiveId" clId="{994DF599-16BE-4FB9-AF78-802D48F85A10}" dt="2025-04-25T04:31:20.445" v="308"/>
        <pc:sldMkLst>
          <pc:docMk/>
          <pc:sldMk cId="0" sldId="256"/>
        </pc:sldMkLst>
        <pc:spChg chg="mod">
          <ac:chgData name="Vinish S" userId="a68afebe86b6ddf7" providerId="LiveId" clId="{994DF599-16BE-4FB9-AF78-802D48F85A10}" dt="2025-04-25T04:12:23.894" v="3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Vinish S" userId="a68afebe86b6ddf7" providerId="LiveId" clId="{994DF599-16BE-4FB9-AF78-802D48F85A10}" dt="2025-04-25T04:31:20.445" v="308"/>
          <ac:spMkLst>
            <pc:docMk/>
            <pc:sldMk cId="0" sldId="256"/>
            <ac:spMk id="3" creationId="{00000000-0000-0000-0000-000000000000}"/>
          </ac:spMkLst>
        </pc:spChg>
      </pc:sldChg>
      <pc:sldChg chg="modSp del">
        <pc:chgData name="Vinish S" userId="a68afebe86b6ddf7" providerId="LiveId" clId="{994DF599-16BE-4FB9-AF78-802D48F85A10}" dt="2025-04-25T04:12:36.249" v="48" actId="47"/>
        <pc:sldMkLst>
          <pc:docMk/>
          <pc:sldMk cId="0" sldId="257"/>
        </pc:sldMkLst>
        <pc:spChg chg="mod">
          <ac:chgData name="Vinish S" userId="a68afebe86b6ddf7" providerId="LiveId" clId="{994DF599-16BE-4FB9-AF78-802D48F85A10}" dt="2025-04-25T04:10:06.526" v="11"/>
          <ac:spMkLst>
            <pc:docMk/>
            <pc:sldMk cId="0" sldId="257"/>
            <ac:spMk id="2" creationId="{00000000-0000-0000-0000-000000000000}"/>
          </ac:spMkLst>
        </pc:spChg>
        <pc:spChg chg="mod">
          <ac:chgData name="Vinish S" userId="a68afebe86b6ddf7" providerId="LiveId" clId="{994DF599-16BE-4FB9-AF78-802D48F85A10}" dt="2025-04-25T04:10:06.526" v="11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">
        <pc:chgData name="Vinish S" userId="a68afebe86b6ddf7" providerId="LiveId" clId="{994DF599-16BE-4FB9-AF78-802D48F85A10}" dt="2025-04-25T06:14:59.545" v="947" actId="122"/>
        <pc:sldMkLst>
          <pc:docMk/>
          <pc:sldMk cId="0" sldId="258"/>
        </pc:sldMkLst>
        <pc:spChg chg="mod">
          <ac:chgData name="Vinish S" userId="a68afebe86b6ddf7" providerId="LiveId" clId="{994DF599-16BE-4FB9-AF78-802D48F85A10}" dt="2025-04-25T06:05:41.133" v="936" actId="122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Vinish S" userId="a68afebe86b6ddf7" providerId="LiveId" clId="{994DF599-16BE-4FB9-AF78-802D48F85A10}" dt="2025-04-25T04:13:06.732" v="51" actId="478"/>
          <ac:spMkLst>
            <pc:docMk/>
            <pc:sldMk cId="0" sldId="258"/>
            <ac:spMk id="3" creationId="{00000000-0000-0000-0000-000000000000}"/>
          </ac:spMkLst>
        </pc:spChg>
        <pc:graphicFrameChg chg="add mod modGraphic">
          <ac:chgData name="Vinish S" userId="a68afebe86b6ddf7" providerId="LiveId" clId="{994DF599-16BE-4FB9-AF78-802D48F85A10}" dt="2025-04-25T06:14:59.545" v="947" actId="122"/>
          <ac:graphicFrameMkLst>
            <pc:docMk/>
            <pc:sldMk cId="0" sldId="258"/>
            <ac:graphicFrameMk id="4" creationId="{B586B892-74C8-FB9B-993C-5FF0AE67489C}"/>
          </ac:graphicFrameMkLst>
        </pc:graphicFrameChg>
      </pc:sldChg>
      <pc:sldChg chg="modSp mod">
        <pc:chgData name="Vinish S" userId="a68afebe86b6ddf7" providerId="LiveId" clId="{994DF599-16BE-4FB9-AF78-802D48F85A10}" dt="2025-04-25T05:16:38.928" v="888" actId="12"/>
        <pc:sldMkLst>
          <pc:docMk/>
          <pc:sldMk cId="0" sldId="259"/>
        </pc:sldMkLst>
        <pc:spChg chg="mod">
          <ac:chgData name="Vinish S" userId="a68afebe86b6ddf7" providerId="LiveId" clId="{994DF599-16BE-4FB9-AF78-802D48F85A10}" dt="2025-04-25T04:31:20.445" v="308"/>
          <ac:spMkLst>
            <pc:docMk/>
            <pc:sldMk cId="0" sldId="259"/>
            <ac:spMk id="2" creationId="{00000000-0000-0000-0000-000000000000}"/>
          </ac:spMkLst>
        </pc:spChg>
        <pc:spChg chg="mod">
          <ac:chgData name="Vinish S" userId="a68afebe86b6ddf7" providerId="LiveId" clId="{994DF599-16BE-4FB9-AF78-802D48F85A10}" dt="2025-04-25T05:16:38.928" v="888" actId="12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Vinish S" userId="a68afebe86b6ddf7" providerId="LiveId" clId="{994DF599-16BE-4FB9-AF78-802D48F85A10}" dt="2025-04-25T05:16:22.965" v="883" actId="12"/>
        <pc:sldMkLst>
          <pc:docMk/>
          <pc:sldMk cId="0" sldId="260"/>
        </pc:sldMkLst>
        <pc:spChg chg="mod">
          <ac:chgData name="Vinish S" userId="a68afebe86b6ddf7" providerId="LiveId" clId="{994DF599-16BE-4FB9-AF78-802D48F85A10}" dt="2025-04-25T04:31:20.445" v="308"/>
          <ac:spMkLst>
            <pc:docMk/>
            <pc:sldMk cId="0" sldId="260"/>
            <ac:spMk id="2" creationId="{00000000-0000-0000-0000-000000000000}"/>
          </ac:spMkLst>
        </pc:spChg>
        <pc:spChg chg="mod">
          <ac:chgData name="Vinish S" userId="a68afebe86b6ddf7" providerId="LiveId" clId="{994DF599-16BE-4FB9-AF78-802D48F85A10}" dt="2025-04-25T05:16:22.965" v="883" actId="12"/>
          <ac:spMkLst>
            <pc:docMk/>
            <pc:sldMk cId="0" sldId="260"/>
            <ac:spMk id="3" creationId="{00000000-0000-0000-0000-000000000000}"/>
          </ac:spMkLst>
        </pc:spChg>
      </pc:sldChg>
      <pc:sldChg chg="addSp modSp mod">
        <pc:chgData name="Vinish S" userId="a68afebe86b6ddf7" providerId="LiveId" clId="{994DF599-16BE-4FB9-AF78-802D48F85A10}" dt="2025-04-25T06:04:13.414" v="929" actId="1076"/>
        <pc:sldMkLst>
          <pc:docMk/>
          <pc:sldMk cId="0" sldId="261"/>
        </pc:sldMkLst>
        <pc:spChg chg="mod">
          <ac:chgData name="Vinish S" userId="a68afebe86b6ddf7" providerId="LiveId" clId="{994DF599-16BE-4FB9-AF78-802D48F85A10}" dt="2025-04-25T06:03:50.495" v="925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Vinish S" userId="a68afebe86b6ddf7" providerId="LiveId" clId="{994DF599-16BE-4FB9-AF78-802D48F85A10}" dt="2025-04-25T06:04:13.414" v="929" actId="1076"/>
          <ac:spMkLst>
            <pc:docMk/>
            <pc:sldMk cId="0" sldId="261"/>
            <ac:spMk id="3" creationId="{00000000-0000-0000-0000-000000000000}"/>
          </ac:spMkLst>
        </pc:spChg>
        <pc:spChg chg="add">
          <ac:chgData name="Vinish S" userId="a68afebe86b6ddf7" providerId="LiveId" clId="{994DF599-16BE-4FB9-AF78-802D48F85A10}" dt="2025-04-25T04:24:21.771" v="180"/>
          <ac:spMkLst>
            <pc:docMk/>
            <pc:sldMk cId="0" sldId="261"/>
            <ac:spMk id="4" creationId="{E5D1E031-B8BA-F797-B3EE-F2335D015438}"/>
          </ac:spMkLst>
        </pc:spChg>
        <pc:picChg chg="add mod">
          <ac:chgData name="Vinish S" userId="a68afebe86b6ddf7" providerId="LiveId" clId="{994DF599-16BE-4FB9-AF78-802D48F85A10}" dt="2025-04-25T05:24:34.044" v="891" actId="1076"/>
          <ac:picMkLst>
            <pc:docMk/>
            <pc:sldMk cId="0" sldId="261"/>
            <ac:picMk id="6" creationId="{C0168D99-F45F-AADF-ABF5-8B9A3FF60223}"/>
          </ac:picMkLst>
        </pc:picChg>
      </pc:sldChg>
      <pc:sldChg chg="addSp modSp mod">
        <pc:chgData name="Vinish S" userId="a68afebe86b6ddf7" providerId="LiveId" clId="{994DF599-16BE-4FB9-AF78-802D48F85A10}" dt="2025-04-25T06:03:56.287" v="928" actId="20577"/>
        <pc:sldMkLst>
          <pc:docMk/>
          <pc:sldMk cId="0" sldId="262"/>
        </pc:sldMkLst>
        <pc:spChg chg="mod">
          <ac:chgData name="Vinish S" userId="a68afebe86b6ddf7" providerId="LiveId" clId="{994DF599-16BE-4FB9-AF78-802D48F85A10}" dt="2025-04-25T06:03:56.287" v="928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Vinish S" userId="a68afebe86b6ddf7" providerId="LiveId" clId="{994DF599-16BE-4FB9-AF78-802D48F85A10}" dt="2025-04-25T04:46:34.023" v="659" actId="113"/>
          <ac:spMkLst>
            <pc:docMk/>
            <pc:sldMk cId="0" sldId="262"/>
            <ac:spMk id="3" creationId="{00000000-0000-0000-0000-000000000000}"/>
          </ac:spMkLst>
        </pc:spChg>
        <pc:spChg chg="add">
          <ac:chgData name="Vinish S" userId="a68afebe86b6ddf7" providerId="LiveId" clId="{994DF599-16BE-4FB9-AF78-802D48F85A10}" dt="2025-04-25T04:27:57.677" v="251"/>
          <ac:spMkLst>
            <pc:docMk/>
            <pc:sldMk cId="0" sldId="262"/>
            <ac:spMk id="4" creationId="{C3452A50-CBFE-25DF-429E-1225C87523ED}"/>
          </ac:spMkLst>
        </pc:spChg>
        <pc:picChg chg="add mod">
          <ac:chgData name="Vinish S" userId="a68afebe86b6ddf7" providerId="LiveId" clId="{994DF599-16BE-4FB9-AF78-802D48F85A10}" dt="2025-04-25T05:25:45.762" v="896" actId="1076"/>
          <ac:picMkLst>
            <pc:docMk/>
            <pc:sldMk cId="0" sldId="262"/>
            <ac:picMk id="6" creationId="{A5603DD6-0D5C-F66A-1120-38D54B61B491}"/>
          </ac:picMkLst>
        </pc:picChg>
      </pc:sldChg>
      <pc:sldChg chg="addSp modSp mod">
        <pc:chgData name="Vinish S" userId="a68afebe86b6ddf7" providerId="LiveId" clId="{994DF599-16BE-4FB9-AF78-802D48F85A10}" dt="2025-04-25T06:28:05.767" v="978" actId="20577"/>
        <pc:sldMkLst>
          <pc:docMk/>
          <pc:sldMk cId="0" sldId="263"/>
        </pc:sldMkLst>
        <pc:spChg chg="mod">
          <ac:chgData name="Vinish S" userId="a68afebe86b6ddf7" providerId="LiveId" clId="{994DF599-16BE-4FB9-AF78-802D48F85A10}" dt="2025-04-25T06:27:35.437" v="951" actId="1076"/>
          <ac:spMkLst>
            <pc:docMk/>
            <pc:sldMk cId="0" sldId="263"/>
            <ac:spMk id="2" creationId="{00000000-0000-0000-0000-000000000000}"/>
          </ac:spMkLst>
        </pc:spChg>
        <pc:spChg chg="mod">
          <ac:chgData name="Vinish S" userId="a68afebe86b6ddf7" providerId="LiveId" clId="{994DF599-16BE-4FB9-AF78-802D48F85A10}" dt="2025-04-25T06:27:58.716" v="972" actId="20577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Vinish S" userId="a68afebe86b6ddf7" providerId="LiveId" clId="{994DF599-16BE-4FB9-AF78-802D48F85A10}" dt="2025-04-25T06:28:05.767" v="978" actId="20577"/>
          <ac:spMkLst>
            <pc:docMk/>
            <pc:sldMk cId="0" sldId="263"/>
            <ac:spMk id="5" creationId="{693BD2B9-F0FF-0B0A-FD34-16C24BB79203}"/>
          </ac:spMkLst>
        </pc:spChg>
        <pc:picChg chg="add mod">
          <ac:chgData name="Vinish S" userId="a68afebe86b6ddf7" providerId="LiveId" clId="{994DF599-16BE-4FB9-AF78-802D48F85A10}" dt="2025-04-25T05:26:54.638" v="904" actId="1076"/>
          <ac:picMkLst>
            <pc:docMk/>
            <pc:sldMk cId="0" sldId="263"/>
            <ac:picMk id="7" creationId="{90297095-DDCF-A38B-A20F-F7339A54D403}"/>
          </ac:picMkLst>
        </pc:picChg>
      </pc:sldChg>
      <pc:sldChg chg="addSp modSp mod">
        <pc:chgData name="Vinish S" userId="a68afebe86b6ddf7" providerId="LiveId" clId="{994DF599-16BE-4FB9-AF78-802D48F85A10}" dt="2025-04-25T05:59:09.604" v="917" actId="20577"/>
        <pc:sldMkLst>
          <pc:docMk/>
          <pc:sldMk cId="0" sldId="264"/>
        </pc:sldMkLst>
        <pc:spChg chg="mod">
          <ac:chgData name="Vinish S" userId="a68afebe86b6ddf7" providerId="LiveId" clId="{994DF599-16BE-4FB9-AF78-802D48F85A10}" dt="2025-04-25T05:59:09.604" v="917" actId="20577"/>
          <ac:spMkLst>
            <pc:docMk/>
            <pc:sldMk cId="0" sldId="264"/>
            <ac:spMk id="2" creationId="{00000000-0000-0000-0000-000000000000}"/>
          </ac:spMkLst>
        </pc:spChg>
        <pc:spChg chg="mod">
          <ac:chgData name="Vinish S" userId="a68afebe86b6ddf7" providerId="LiveId" clId="{994DF599-16BE-4FB9-AF78-802D48F85A10}" dt="2025-04-25T05:55:37.855" v="908" actId="12"/>
          <ac:spMkLst>
            <pc:docMk/>
            <pc:sldMk cId="0" sldId="264"/>
            <ac:spMk id="3" creationId="{00000000-0000-0000-0000-000000000000}"/>
          </ac:spMkLst>
        </pc:spChg>
        <pc:picChg chg="add mod">
          <ac:chgData name="Vinish S" userId="a68afebe86b6ddf7" providerId="LiveId" clId="{994DF599-16BE-4FB9-AF78-802D48F85A10}" dt="2025-04-25T05:59:02.308" v="914" actId="1076"/>
          <ac:picMkLst>
            <pc:docMk/>
            <pc:sldMk cId="0" sldId="264"/>
            <ac:picMk id="5" creationId="{D898B648-3B8B-3ACD-A70C-AEDBD32B7078}"/>
          </ac:picMkLst>
        </pc:picChg>
      </pc:sldChg>
      <pc:sldChg chg="addSp modSp mod">
        <pc:chgData name="Vinish S" userId="a68afebe86b6ddf7" providerId="LiveId" clId="{994DF599-16BE-4FB9-AF78-802D48F85A10}" dt="2025-04-25T06:28:26.442" v="980" actId="12"/>
        <pc:sldMkLst>
          <pc:docMk/>
          <pc:sldMk cId="0" sldId="265"/>
        </pc:sldMkLst>
        <pc:spChg chg="mod">
          <ac:chgData name="Vinish S" userId="a68afebe86b6ddf7" providerId="LiveId" clId="{994DF599-16BE-4FB9-AF78-802D48F85A10}" dt="2025-04-25T04:31:20.445" v="308"/>
          <ac:spMkLst>
            <pc:docMk/>
            <pc:sldMk cId="0" sldId="265"/>
            <ac:spMk id="2" creationId="{00000000-0000-0000-0000-000000000000}"/>
          </ac:spMkLst>
        </pc:spChg>
        <pc:spChg chg="mod">
          <ac:chgData name="Vinish S" userId="a68afebe86b6ddf7" providerId="LiveId" clId="{994DF599-16BE-4FB9-AF78-802D48F85A10}" dt="2025-04-25T06:28:26.442" v="980" actId="12"/>
          <ac:spMkLst>
            <pc:docMk/>
            <pc:sldMk cId="0" sldId="265"/>
            <ac:spMk id="3" creationId="{00000000-0000-0000-0000-000000000000}"/>
          </ac:spMkLst>
        </pc:spChg>
        <pc:picChg chg="add mod">
          <ac:chgData name="Vinish S" userId="a68afebe86b6ddf7" providerId="LiveId" clId="{994DF599-16BE-4FB9-AF78-802D48F85A10}" dt="2025-04-25T05:59:49.473" v="920" actId="1076"/>
          <ac:picMkLst>
            <pc:docMk/>
            <pc:sldMk cId="0" sldId="265"/>
            <ac:picMk id="5" creationId="{E910A300-8DA8-70C5-C382-F6FB6B9205C8}"/>
          </ac:picMkLst>
        </pc:picChg>
      </pc:sldChg>
      <pc:sldChg chg="modSp del">
        <pc:chgData name="Vinish S" userId="a68afebe86b6ddf7" providerId="LiveId" clId="{994DF599-16BE-4FB9-AF78-802D48F85A10}" dt="2025-04-25T04:41:08.147" v="412" actId="47"/>
        <pc:sldMkLst>
          <pc:docMk/>
          <pc:sldMk cId="0" sldId="266"/>
        </pc:sldMkLst>
        <pc:spChg chg="mod">
          <ac:chgData name="Vinish S" userId="a68afebe86b6ddf7" providerId="LiveId" clId="{994DF599-16BE-4FB9-AF78-802D48F85A10}" dt="2025-04-25T04:31:20.445" v="308"/>
          <ac:spMkLst>
            <pc:docMk/>
            <pc:sldMk cId="0" sldId="266"/>
            <ac:spMk id="2" creationId="{00000000-0000-0000-0000-000000000000}"/>
          </ac:spMkLst>
        </pc:spChg>
        <pc:spChg chg="mod">
          <ac:chgData name="Vinish S" userId="a68afebe86b6ddf7" providerId="LiveId" clId="{994DF599-16BE-4FB9-AF78-802D48F85A10}" dt="2025-04-25T04:31:20.445" v="308"/>
          <ac:spMkLst>
            <pc:docMk/>
            <pc:sldMk cId="0" sldId="266"/>
            <ac:spMk id="3" creationId="{00000000-0000-0000-0000-000000000000}"/>
          </ac:spMkLst>
        </pc:spChg>
      </pc:sldChg>
      <pc:sldChg chg="new del">
        <pc:chgData name="Vinish S" userId="a68afebe86b6ddf7" providerId="LiveId" clId="{994DF599-16BE-4FB9-AF78-802D48F85A10}" dt="2025-04-25T04:13:33.371" v="56" actId="680"/>
        <pc:sldMkLst>
          <pc:docMk/>
          <pc:sldMk cId="2227815532" sldId="267"/>
        </pc:sldMkLst>
      </pc:sldChg>
      <pc:sldChg chg="addSp modSp new mod">
        <pc:chgData name="Vinish S" userId="a68afebe86b6ddf7" providerId="LiveId" clId="{994DF599-16BE-4FB9-AF78-802D48F85A10}" dt="2025-04-25T05:14:33.272" v="871" actId="15"/>
        <pc:sldMkLst>
          <pc:docMk/>
          <pc:sldMk cId="3750272089" sldId="267"/>
        </pc:sldMkLst>
        <pc:spChg chg="add mod">
          <ac:chgData name="Vinish S" userId="a68afebe86b6ddf7" providerId="LiveId" clId="{994DF599-16BE-4FB9-AF78-802D48F85A10}" dt="2025-04-25T05:14:25.823" v="870" actId="15"/>
          <ac:spMkLst>
            <pc:docMk/>
            <pc:sldMk cId="3750272089" sldId="267"/>
            <ac:spMk id="3" creationId="{2C36E24C-0093-8B1C-6CCE-FD2EE821DF9C}"/>
          </ac:spMkLst>
        </pc:spChg>
        <pc:spChg chg="add mod">
          <ac:chgData name="Vinish S" userId="a68afebe86b6ddf7" providerId="LiveId" clId="{994DF599-16BE-4FB9-AF78-802D48F85A10}" dt="2025-04-25T05:14:33.272" v="871" actId="15"/>
          <ac:spMkLst>
            <pc:docMk/>
            <pc:sldMk cId="3750272089" sldId="267"/>
            <ac:spMk id="5" creationId="{A6590020-D10E-5278-9BB6-E6ED20EC3F0F}"/>
          </ac:spMkLst>
        </pc:spChg>
        <pc:picChg chg="add mod">
          <ac:chgData name="Vinish S" userId="a68afebe86b6ddf7" providerId="LiveId" clId="{994DF599-16BE-4FB9-AF78-802D48F85A10}" dt="2025-04-25T04:15:45.563" v="73" actId="1076"/>
          <ac:picMkLst>
            <pc:docMk/>
            <pc:sldMk cId="3750272089" sldId="267"/>
            <ac:picMk id="2050" creationId="{325CC8A7-5922-2A2E-79E3-E3C8622F4162}"/>
          </ac:picMkLst>
        </pc:picChg>
        <pc:picChg chg="add mod">
          <ac:chgData name="Vinish S" userId="a68afebe86b6ddf7" providerId="LiveId" clId="{994DF599-16BE-4FB9-AF78-802D48F85A10}" dt="2025-04-25T04:16:20.086" v="76" actId="1076"/>
          <ac:picMkLst>
            <pc:docMk/>
            <pc:sldMk cId="3750272089" sldId="267"/>
            <ac:picMk id="2052" creationId="{3A41A245-77ED-85D8-B722-60E86BFC4321}"/>
          </ac:picMkLst>
        </pc:picChg>
        <pc:picChg chg="add mod">
          <ac:chgData name="Vinish S" userId="a68afebe86b6ddf7" providerId="LiveId" clId="{994DF599-16BE-4FB9-AF78-802D48F85A10}" dt="2025-04-25T04:17:20.506" v="93" actId="1076"/>
          <ac:picMkLst>
            <pc:docMk/>
            <pc:sldMk cId="3750272089" sldId="267"/>
            <ac:picMk id="2054" creationId="{2D57775A-576D-5B01-88EB-DC9216DE5023}"/>
          </ac:picMkLst>
        </pc:picChg>
      </pc:sldChg>
      <pc:sldChg chg="addSp modSp new mod">
        <pc:chgData name="Vinish S" userId="a68afebe86b6ddf7" providerId="LiveId" clId="{994DF599-16BE-4FB9-AF78-802D48F85A10}" dt="2025-04-25T04:44:23.298" v="539" actId="113"/>
        <pc:sldMkLst>
          <pc:docMk/>
          <pc:sldMk cId="1156213260" sldId="268"/>
        </pc:sldMkLst>
        <pc:spChg chg="mod">
          <ac:chgData name="Vinish S" userId="a68afebe86b6ddf7" providerId="LiveId" clId="{994DF599-16BE-4FB9-AF78-802D48F85A10}" dt="2025-04-25T04:31:20.445" v="308"/>
          <ac:spMkLst>
            <pc:docMk/>
            <pc:sldMk cId="1156213260" sldId="268"/>
            <ac:spMk id="2" creationId="{1F7C41E3-D2FB-3F25-D0A9-5DFF71F04FBA}"/>
          </ac:spMkLst>
        </pc:spChg>
        <pc:spChg chg="add mod">
          <ac:chgData name="Vinish S" userId="a68afebe86b6ddf7" providerId="LiveId" clId="{994DF599-16BE-4FB9-AF78-802D48F85A10}" dt="2025-04-25T04:44:23.298" v="539" actId="113"/>
          <ac:spMkLst>
            <pc:docMk/>
            <pc:sldMk cId="1156213260" sldId="268"/>
            <ac:spMk id="4" creationId="{B69E577D-2530-5F2D-FC5B-9B9BF9F792A8}"/>
          </ac:spMkLst>
        </pc:spChg>
      </pc:sldChg>
      <pc:sldChg chg="new del">
        <pc:chgData name="Vinish S" userId="a68afebe86b6ddf7" providerId="LiveId" clId="{994DF599-16BE-4FB9-AF78-802D48F85A10}" dt="2025-04-25T04:26:48.720" v="230" actId="680"/>
        <pc:sldMkLst>
          <pc:docMk/>
          <pc:sldMk cId="2866322251" sldId="268"/>
        </pc:sldMkLst>
      </pc:sldChg>
      <pc:sldChg chg="new del">
        <pc:chgData name="Vinish S" userId="a68afebe86b6ddf7" providerId="LiveId" clId="{994DF599-16BE-4FB9-AF78-802D48F85A10}" dt="2025-04-25T04:26:45.556" v="228" actId="680"/>
        <pc:sldMkLst>
          <pc:docMk/>
          <pc:sldMk cId="3226218097" sldId="268"/>
        </pc:sldMkLst>
      </pc:sldChg>
      <pc:sldChg chg="modSp add mod ord">
        <pc:chgData name="Vinish S" userId="a68afebe86b6ddf7" providerId="LiveId" clId="{994DF599-16BE-4FB9-AF78-802D48F85A10}" dt="2025-04-25T05:08:12.312" v="845" actId="113"/>
        <pc:sldMkLst>
          <pc:docMk/>
          <pc:sldMk cId="3021640346" sldId="269"/>
        </pc:sldMkLst>
        <pc:spChg chg="mod">
          <ac:chgData name="Vinish S" userId="a68afebe86b6ddf7" providerId="LiveId" clId="{994DF599-16BE-4FB9-AF78-802D48F85A10}" dt="2025-04-25T05:08:12.312" v="845" actId="113"/>
          <ac:spMkLst>
            <pc:docMk/>
            <pc:sldMk cId="3021640346" sldId="269"/>
            <ac:spMk id="4" creationId="{6CAF22F8-3E00-8C67-DF38-67392095E41C}"/>
          </ac:spMkLst>
        </pc:spChg>
      </pc:sldChg>
      <pc:sldChg chg="modSp new mod">
        <pc:chgData name="Vinish S" userId="a68afebe86b6ddf7" providerId="LiveId" clId="{994DF599-16BE-4FB9-AF78-802D48F85A10}" dt="2025-04-25T04:41:23.268" v="444" actId="20577"/>
        <pc:sldMkLst>
          <pc:docMk/>
          <pc:sldMk cId="1845812029" sldId="270"/>
        </pc:sldMkLst>
        <pc:spChg chg="mod">
          <ac:chgData name="Vinish S" userId="a68afebe86b6ddf7" providerId="LiveId" clId="{994DF599-16BE-4FB9-AF78-802D48F85A10}" dt="2025-04-25T04:41:16.567" v="422" actId="20577"/>
          <ac:spMkLst>
            <pc:docMk/>
            <pc:sldMk cId="1845812029" sldId="270"/>
            <ac:spMk id="2" creationId="{5DA17100-B85B-1DA1-5F54-1DE7FFDC4CC9}"/>
          </ac:spMkLst>
        </pc:spChg>
        <pc:spChg chg="mod">
          <ac:chgData name="Vinish S" userId="a68afebe86b6ddf7" providerId="LiveId" clId="{994DF599-16BE-4FB9-AF78-802D48F85A10}" dt="2025-04-25T04:41:23.268" v="444" actId="20577"/>
          <ac:spMkLst>
            <pc:docMk/>
            <pc:sldMk cId="1845812029" sldId="270"/>
            <ac:spMk id="3" creationId="{B63F0F61-9EE4-E517-EF08-A835D42577BB}"/>
          </ac:spMkLst>
        </pc:spChg>
      </pc:sldChg>
      <pc:sldChg chg="addSp delSp modSp new mod">
        <pc:chgData name="Vinish S" userId="a68afebe86b6ddf7" providerId="LiveId" clId="{994DF599-16BE-4FB9-AF78-802D48F85A10}" dt="2025-04-25T04:46:52.893" v="661" actId="14100"/>
        <pc:sldMkLst>
          <pc:docMk/>
          <pc:sldMk cId="4127194346" sldId="271"/>
        </pc:sldMkLst>
        <pc:spChg chg="mod">
          <ac:chgData name="Vinish S" userId="a68afebe86b6ddf7" providerId="LiveId" clId="{994DF599-16BE-4FB9-AF78-802D48F85A10}" dt="2025-04-25T04:45:10.239" v="561" actId="5793"/>
          <ac:spMkLst>
            <pc:docMk/>
            <pc:sldMk cId="4127194346" sldId="271"/>
            <ac:spMk id="2" creationId="{C1EAFBD6-919E-2DBC-3F35-B4067848E08B}"/>
          </ac:spMkLst>
        </pc:spChg>
        <pc:spChg chg="del mod">
          <ac:chgData name="Vinish S" userId="a68afebe86b6ddf7" providerId="LiveId" clId="{994DF599-16BE-4FB9-AF78-802D48F85A10}" dt="2025-04-25T04:45:05.931" v="547" actId="478"/>
          <ac:spMkLst>
            <pc:docMk/>
            <pc:sldMk cId="4127194346" sldId="271"/>
            <ac:spMk id="3" creationId="{26634186-4AE7-E3DB-F85A-A3662B250312}"/>
          </ac:spMkLst>
        </pc:spChg>
        <pc:spChg chg="add mod">
          <ac:chgData name="Vinish S" userId="a68afebe86b6ddf7" providerId="LiveId" clId="{994DF599-16BE-4FB9-AF78-802D48F85A10}" dt="2025-04-25T04:46:52.893" v="661" actId="14100"/>
          <ac:spMkLst>
            <pc:docMk/>
            <pc:sldMk cId="4127194346" sldId="271"/>
            <ac:spMk id="5" creationId="{EB7C165B-FB11-0BC7-AFC3-B213EA682850}"/>
          </ac:spMkLst>
        </pc:spChg>
      </pc:sldChg>
      <pc:sldMasterChg chg="setBg modSldLayout">
        <pc:chgData name="Vinish S" userId="a68afebe86b6ddf7" providerId="LiveId" clId="{994DF599-16BE-4FB9-AF78-802D48F85A10}" dt="2025-04-25T04:30:56.588" v="302"/>
        <pc:sldMasterMkLst>
          <pc:docMk/>
          <pc:sldMasterMk cId="2619059276" sldId="2147483672"/>
        </pc:sldMasterMkLst>
        <pc:sldLayoutChg chg="setBg">
          <pc:chgData name="Vinish S" userId="a68afebe86b6ddf7" providerId="LiveId" clId="{994DF599-16BE-4FB9-AF78-802D48F85A10}" dt="2025-04-25T04:30:56.588" v="302"/>
          <pc:sldLayoutMkLst>
            <pc:docMk/>
            <pc:sldMasterMk cId="2619059276" sldId="2147483672"/>
            <pc:sldLayoutMk cId="3129488635" sldId="214748367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0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1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88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2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8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7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3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3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4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59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792" y="2166364"/>
            <a:ext cx="11960416" cy="1739347"/>
          </a:xfrm>
        </p:spPr>
        <p:txBody>
          <a:bodyPr>
            <a:normAutofit/>
          </a:bodyPr>
          <a:lstStyle/>
          <a:p>
            <a:r>
              <a:rPr lang="en-US" dirty="0"/>
              <a:t>Assignment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24-04-2025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226" y="304583"/>
            <a:ext cx="10354406" cy="1508760"/>
          </a:xfrm>
        </p:spPr>
        <p:txBody>
          <a:bodyPr>
            <a:normAutofit/>
          </a:bodyPr>
          <a:lstStyle/>
          <a:p>
            <a:r>
              <a:rPr dirty="0"/>
              <a:t>Real-Time BASIS Issues - SAP</a:t>
            </a:r>
            <a:r>
              <a:rPr lang="en-US" cap="none" dirty="0"/>
              <a:t>router</a:t>
            </a:r>
            <a:r>
              <a:rPr dirty="0"/>
              <a:t>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565" y="2182947"/>
            <a:ext cx="5488027" cy="3662542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Issue: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SAP Cannot Connect to Customer System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Symptoms: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SAP support is unable to log in for remote service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SAProuter logs show denied access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Root Causes: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SAProuter not running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Firewall blocking port 3299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Invalid or expired route permission file (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saprouttab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BD2B9-F0FF-0B0A-FD34-16C24BB79203}"/>
              </a:ext>
            </a:extLst>
          </p:cNvPr>
          <p:cNvSpPr txBox="1"/>
          <p:nvPr/>
        </p:nvSpPr>
        <p:spPr>
          <a:xfrm>
            <a:off x="6585438" y="1996092"/>
            <a:ext cx="4476179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Case Scenario: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SAP support attempts to log in during incident handling but fails. Root cause is SAProuter not restarted after server reboot.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tx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Resolution: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Restart SAProuter using: </a:t>
            </a:r>
            <a:r>
              <a:rPr lang="en-US" sz="2000" b="1" i="1" dirty="0" err="1">
                <a:solidFill>
                  <a:schemeClr val="tx2">
                    <a:lumMod val="10000"/>
                  </a:schemeClr>
                </a:solidFill>
              </a:rPr>
              <a:t>saprouter</a:t>
            </a:r>
            <a:r>
              <a:rPr lang="en-US" sz="2000" b="1" i="1" dirty="0">
                <a:solidFill>
                  <a:schemeClr val="tx2">
                    <a:lumMod val="10000"/>
                  </a:schemeClr>
                </a:solidFill>
              </a:rPr>
              <a:t> -r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Register routes with: </a:t>
            </a:r>
            <a:r>
              <a:rPr lang="en-US" sz="2000" b="1" i="1" dirty="0" err="1">
                <a:solidFill>
                  <a:schemeClr val="tx2">
                    <a:lumMod val="10000"/>
                  </a:schemeClr>
                </a:solidFill>
              </a:rPr>
              <a:t>saprouter</a:t>
            </a:r>
            <a:r>
              <a:rPr lang="en-US" sz="2000" b="1" i="1" dirty="0">
                <a:solidFill>
                  <a:schemeClr val="tx2">
                    <a:lumMod val="10000"/>
                  </a:schemeClr>
                </a:solidFill>
              </a:rPr>
              <a:t> -n -R &lt;path&gt;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Check logs and route entries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97095-DDCF-A38B-A20F-F7339A54D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7" y="455665"/>
            <a:ext cx="908538" cy="9085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" y="354515"/>
            <a:ext cx="11110091" cy="1508760"/>
          </a:xfrm>
        </p:spPr>
        <p:txBody>
          <a:bodyPr>
            <a:normAutofit/>
          </a:bodyPr>
          <a:lstStyle/>
          <a:p>
            <a:r>
              <a:rPr dirty="0"/>
              <a:t>Real-Time BASIS Issues</a:t>
            </a:r>
            <a:r>
              <a:rPr lang="en-US" dirty="0"/>
              <a:t>:</a:t>
            </a:r>
            <a:r>
              <a:rPr dirty="0"/>
              <a:t> Transport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Issue: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 Transport Import Failure (RC=12 or RC=8)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Symptoms: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Import fails in QA/PROD with error logs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Objects missing, syntax errors, or disk space issues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Root Causes: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Full file system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Syntax errors in ABAP code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Missing transport logs or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cofiles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Case Scenario: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 transport fails in PROD due to lack of space in /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usr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/sap/trans. TP logs show return code 12.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8B648-3B8B-3ACD-A70C-AEDBD32B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769" y="514332"/>
            <a:ext cx="948764" cy="9487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50475-284E-F5FF-0D99-30FBD9A18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A560-5D7D-2B96-736F-E6BFF102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F22F8-3E00-8C67-DF38-67392095E41C}"/>
              </a:ext>
            </a:extLst>
          </p:cNvPr>
          <p:cNvSpPr txBox="1"/>
          <p:nvPr/>
        </p:nvSpPr>
        <p:spPr>
          <a:xfrm>
            <a:off x="1641963" y="2332057"/>
            <a:ext cx="948030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Resolution: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Clear unnecessary logs, transport files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Extend filesystem or move files to archive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Re-import transport using STMS_IMPORT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Tools: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STMS_IMPORT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 – Import Transport Requests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AL11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– SAP Directory Viewer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DF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- (Likely means Data Browser shortcut, possibly SE16/SE16N)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TP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– Transport Control Program (Command Line Tool)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SE01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 – Transport Organizer</a:t>
            </a:r>
          </a:p>
        </p:txBody>
      </p:sp>
    </p:spTree>
    <p:extLst>
      <p:ext uri="{BB962C8B-B14F-4D97-AF65-F5344CB8AC3E}">
        <p14:creationId xmlns:p14="http://schemas.microsoft.com/office/powerpoint/2010/main" val="302164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b="1" dirty="0">
                <a:solidFill>
                  <a:schemeClr val="tx2">
                    <a:lumMod val="10000"/>
                  </a:schemeClr>
                </a:solidFill>
              </a:rPr>
              <a:t>Key Takeaways: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dirty="0">
                <a:solidFill>
                  <a:schemeClr val="tx2">
                    <a:lumMod val="10000"/>
                  </a:schemeClr>
                </a:solidFill>
              </a:rPr>
              <a:t>SAProuter secures SAP system communication.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dirty="0">
                <a:solidFill>
                  <a:schemeClr val="tx2">
                    <a:lumMod val="10000"/>
                  </a:schemeClr>
                </a:solidFill>
              </a:rPr>
              <a:t>Place SAProuter in DMZ with valid logs/routes.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dirty="0">
                <a:solidFill>
                  <a:schemeClr val="tx2">
                    <a:lumMod val="10000"/>
                  </a:schemeClr>
                </a:solidFill>
              </a:rPr>
              <a:t>RFC/STMS issues are fixable with configuration checks.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dirty="0">
              <a:solidFill>
                <a:schemeClr val="tx2">
                  <a:lumMod val="10000"/>
                </a:schemeClr>
              </a:solidFill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b="1" dirty="0">
                <a:solidFill>
                  <a:schemeClr val="tx2">
                    <a:lumMod val="10000"/>
                  </a:schemeClr>
                </a:solidFill>
              </a:rPr>
              <a:t>Best Practices: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dirty="0">
                <a:solidFill>
                  <a:schemeClr val="tx2">
                    <a:lumMod val="10000"/>
                  </a:schemeClr>
                </a:solidFill>
              </a:rPr>
              <a:t>Use ST22, SM59, STMS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dirty="0">
                <a:solidFill>
                  <a:schemeClr val="tx2">
                    <a:lumMod val="10000"/>
                  </a:schemeClr>
                </a:solidFill>
              </a:rPr>
              <a:t>Check </a:t>
            </a:r>
            <a:r>
              <a:rPr dirty="0" err="1">
                <a:solidFill>
                  <a:schemeClr val="tx2">
                    <a:lumMod val="10000"/>
                  </a:schemeClr>
                </a:solidFill>
              </a:rPr>
              <a:t>saprouttab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dirty="0">
                <a:solidFill>
                  <a:schemeClr val="tx2">
                    <a:lumMod val="10000"/>
                  </a:schemeClr>
                </a:solidFill>
              </a:rPr>
              <a:t>Alerting for TMS/RFC failures.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0A300-8DA8-70C5-C382-F6FB6B920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038" y="552048"/>
            <a:ext cx="973015" cy="9730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7100-B85B-1DA1-5F54-1DE7FFDC4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F0F61-9EE4-E517-EF08-A835D4257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S. Vinish</a:t>
            </a:r>
          </a:p>
        </p:txBody>
      </p:sp>
    </p:spTree>
    <p:extLst>
      <p:ext uri="{BB962C8B-B14F-4D97-AF65-F5344CB8AC3E}">
        <p14:creationId xmlns:p14="http://schemas.microsoft.com/office/powerpoint/2010/main" val="184581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6E24C-0093-8B1C-6CCE-FD2EE821DF9C}"/>
              </a:ext>
            </a:extLst>
          </p:cNvPr>
          <p:cNvSpPr txBox="1"/>
          <p:nvPr/>
        </p:nvSpPr>
        <p:spPr>
          <a:xfrm>
            <a:off x="747346" y="1168067"/>
            <a:ext cx="64557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🧭 What is a Physical Router?</a:t>
            </a:r>
            <a:endParaRPr lang="en-US" sz="2000" b="1" dirty="0">
              <a:solidFill>
                <a:schemeClr val="tx2">
                  <a:lumMod val="1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A Physical Router is a hardware device that operates at Layer 3 of the OSI model (Network Layer). It's commonly used in homes, offices, and data centers to route IP traffic between networks.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90020-D10E-5278-9BB6-E6ED20EC3F0F}"/>
              </a:ext>
            </a:extLst>
          </p:cNvPr>
          <p:cNvSpPr txBox="1"/>
          <p:nvPr/>
        </p:nvSpPr>
        <p:spPr>
          <a:xfrm>
            <a:off x="5765555" y="3952791"/>
            <a:ext cx="609746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🔐 What is SAProuter?</a:t>
            </a:r>
          </a:p>
          <a:p>
            <a:pPr lvl="1"/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SAProuter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 is </a:t>
            </a: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not a physical device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, but a </a:t>
            </a: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software tool provided by SAP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. It acts as an </a:t>
            </a: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application-layer proxy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 to manage secure communications between SAP systems or between a customer system and SAP Support (OSS).</a:t>
            </a:r>
          </a:p>
        </p:txBody>
      </p:sp>
      <p:pic>
        <p:nvPicPr>
          <p:cNvPr id="2050" name="Picture 2" descr="What is Router - Tpoint Tech">
            <a:extLst>
              <a:ext uri="{FF2B5EF4-FFF2-40B4-BE49-F238E27FC236}">
                <a16:creationId xmlns:a16="http://schemas.microsoft.com/office/drawing/2014/main" id="{325CC8A7-5922-2A2E-79E3-E3C8622F4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406" y="898648"/>
            <a:ext cx="3976321" cy="265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AP Router FAQ's - SAP Community">
            <a:extLst>
              <a:ext uri="{FF2B5EF4-FFF2-40B4-BE49-F238E27FC236}">
                <a16:creationId xmlns:a16="http://schemas.microsoft.com/office/drawing/2014/main" id="{2D57775A-576D-5B01-88EB-DC9216DE50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7"/>
          <a:stretch/>
        </p:blipFill>
        <p:spPr bwMode="auto">
          <a:xfrm>
            <a:off x="675909" y="3857604"/>
            <a:ext cx="4686300" cy="19631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27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Physical Router vs SAProuter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86B892-74C8-FB9B-993C-5FF0AE674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45165"/>
              </p:ext>
            </p:extLst>
          </p:nvPr>
        </p:nvGraphicFramePr>
        <p:xfrm>
          <a:off x="1203237" y="2143565"/>
          <a:ext cx="9783762" cy="39319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410313">
                  <a:extLst>
                    <a:ext uri="{9D8B030D-6E8A-4147-A177-3AD203B41FA5}">
                      <a16:colId xmlns:a16="http://schemas.microsoft.com/office/drawing/2014/main" val="407044344"/>
                    </a:ext>
                  </a:extLst>
                </a:gridCol>
                <a:gridCol w="3534508">
                  <a:extLst>
                    <a:ext uri="{9D8B030D-6E8A-4147-A177-3AD203B41FA5}">
                      <a16:colId xmlns:a16="http://schemas.microsoft.com/office/drawing/2014/main" val="2737137575"/>
                    </a:ext>
                  </a:extLst>
                </a:gridCol>
                <a:gridCol w="3838941">
                  <a:extLst>
                    <a:ext uri="{9D8B030D-6E8A-4147-A177-3AD203B41FA5}">
                      <a16:colId xmlns:a16="http://schemas.microsoft.com/office/drawing/2014/main" val="42244337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Aspect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Physical Router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SAProuter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2465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Type</a:t>
                      </a:r>
                      <a:endParaRPr lang="en-US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Network Hardware Device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SAP Software Component (Executable)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2456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Purpose</a:t>
                      </a:r>
                      <a:endParaRPr lang="en-US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Routes network packets between networks (Layer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Controls and secures SAP-related communication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941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Functionality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Handles IP routing, NAT, firewall rules, etc.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Works like an application-level proxy for SAP traffic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0831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Location</a:t>
                      </a:r>
                      <a:endParaRPr lang="en-US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Network layer (hardware level)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Runs on OS level where SAP system or DMZ is hosted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3957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Security Role</a:t>
                      </a:r>
                      <a:endParaRPr lang="en-US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Basic firewall or gateway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Filters &amp; logs SAP communication based on route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49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Ports Handled</a:t>
                      </a:r>
                      <a:endParaRPr lang="en-US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TCP/IP ports, all types of traffic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Typically port 3299 for SAP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0733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Functionality of SAProuter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740812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chemeClr val="tx2">
                    <a:lumMod val="10000"/>
                  </a:schemeClr>
                </a:solidFill>
              </a:rPr>
              <a:t>SAProuter</a:t>
            </a:r>
            <a:r>
              <a:rPr sz="2000" dirty="0">
                <a:solidFill>
                  <a:schemeClr val="tx2">
                    <a:lumMod val="10000"/>
                  </a:schemeClr>
                </a:solidFill>
              </a:rPr>
              <a:t> is an </a:t>
            </a:r>
            <a:r>
              <a:rPr sz="2000" b="1" dirty="0">
                <a:solidFill>
                  <a:schemeClr val="tx2">
                    <a:lumMod val="10000"/>
                  </a:schemeClr>
                </a:solidFill>
              </a:rPr>
              <a:t>intermediate server (proxy)</a:t>
            </a:r>
            <a:r>
              <a:rPr sz="2000" dirty="0">
                <a:solidFill>
                  <a:schemeClr val="tx2">
                    <a:lumMod val="10000"/>
                  </a:schemeClr>
                </a:solidFill>
              </a:rPr>
              <a:t> that </a:t>
            </a:r>
            <a:r>
              <a:rPr sz="2000" b="1" dirty="0">
                <a:solidFill>
                  <a:schemeClr val="tx2">
                    <a:lumMod val="10000"/>
                  </a:schemeClr>
                </a:solidFill>
              </a:rPr>
              <a:t>controls access </a:t>
            </a:r>
            <a:r>
              <a:rPr sz="2000" dirty="0">
                <a:solidFill>
                  <a:schemeClr val="tx2">
                    <a:lumMod val="10000"/>
                  </a:schemeClr>
                </a:solidFill>
              </a:rPr>
              <a:t>and secures </a:t>
            </a:r>
            <a:r>
              <a:rPr sz="2000" b="1" dirty="0">
                <a:solidFill>
                  <a:schemeClr val="tx2">
                    <a:lumMod val="10000"/>
                  </a:schemeClr>
                </a:solidFill>
              </a:rPr>
              <a:t>communication </a:t>
            </a:r>
            <a:r>
              <a:rPr sz="2000" dirty="0">
                <a:solidFill>
                  <a:schemeClr val="tx2">
                    <a:lumMod val="10000"/>
                  </a:schemeClr>
                </a:solidFill>
              </a:rPr>
              <a:t>between SAP systems.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chemeClr val="tx2">
                    <a:lumMod val="10000"/>
                  </a:schemeClr>
                </a:solidFill>
              </a:rPr>
              <a:t>Major Functionalities: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dirty="0">
                <a:solidFill>
                  <a:schemeClr val="tx2">
                    <a:lumMod val="10000"/>
                  </a:schemeClr>
                </a:solidFill>
              </a:rPr>
              <a:t>Secure Communication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dirty="0">
                <a:solidFill>
                  <a:schemeClr val="tx2">
                    <a:lumMod val="10000"/>
                  </a:schemeClr>
                </a:solidFill>
              </a:rPr>
              <a:t>Access Control via </a:t>
            </a:r>
            <a:r>
              <a:rPr b="1" dirty="0" err="1">
                <a:solidFill>
                  <a:schemeClr val="tx2">
                    <a:lumMod val="10000"/>
                  </a:schemeClr>
                </a:solidFill>
              </a:rPr>
              <a:t>saprouttab</a:t>
            </a:r>
            <a:endParaRPr b="1" dirty="0">
              <a:solidFill>
                <a:schemeClr val="tx2">
                  <a:lumMod val="10000"/>
                </a:schemeClr>
              </a:solidFill>
            </a:endParaRP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dirty="0">
                <a:solidFill>
                  <a:schemeClr val="tx2">
                    <a:lumMod val="10000"/>
                  </a:schemeClr>
                </a:solidFill>
              </a:rPr>
              <a:t>Logging and Monitoring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dirty="0">
                <a:solidFill>
                  <a:schemeClr val="tx2">
                    <a:lumMod val="10000"/>
                  </a:schemeClr>
                </a:solidFill>
              </a:rPr>
              <a:t>SAP OSS Connectivity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chemeClr val="tx2">
                    <a:lumMod val="10000"/>
                  </a:schemeClr>
                </a:solidFill>
              </a:rPr>
              <a:t>Use Cases: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dirty="0">
                <a:solidFill>
                  <a:schemeClr val="tx2">
                    <a:lumMod val="10000"/>
                  </a:schemeClr>
                </a:solidFill>
              </a:rPr>
              <a:t>SAP GUI secure access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dirty="0">
                <a:solidFill>
                  <a:schemeClr val="tx2">
                    <a:lumMod val="10000"/>
                  </a:schemeClr>
                </a:solidFill>
              </a:rPr>
              <a:t>Gateway between SAP systems and Solution Manager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dirty="0">
                <a:solidFill>
                  <a:schemeClr val="tx2">
                    <a:lumMod val="10000"/>
                  </a:schemeClr>
                </a:solidFill>
              </a:rPr>
              <a:t>Cloud connectivity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b="1" dirty="0" err="1">
                <a:solidFill>
                  <a:schemeClr val="tx2">
                    <a:lumMod val="10000"/>
                  </a:schemeClr>
                </a:solidFill>
              </a:rPr>
              <a:t>saprouttab</a:t>
            </a: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- routing permission table to control which systems are allowed to communicate with each other via the SAProuter.</a:t>
            </a:r>
            <a:endParaRPr sz="2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Where to Maintain SAProuter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10420512" cy="4206240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chemeClr val="tx2">
                    <a:lumMod val="10000"/>
                  </a:schemeClr>
                </a:solidFill>
              </a:rPr>
              <a:t>Deployment Location:</a:t>
            </a: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dirty="0">
                <a:solidFill>
                  <a:schemeClr val="tx2">
                    <a:lumMod val="10000"/>
                  </a:schemeClr>
                </a:solidFill>
              </a:rPr>
              <a:t>SAProuter should be installed in the DMZ 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(Demilitarized Zone)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dirty="0">
                <a:solidFill>
                  <a:schemeClr val="tx2">
                    <a:lumMod val="10000"/>
                  </a:schemeClr>
                </a:solidFill>
              </a:rPr>
              <a:t>of a customer’s network. 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dirty="0">
                <a:solidFill>
                  <a:schemeClr val="tx2">
                    <a:lumMod val="10000"/>
                  </a:schemeClr>
                </a:solidFill>
              </a:rPr>
              <a:t>This allows controlled external access while maintaining internal security.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chemeClr val="tx2">
                    <a:lumMod val="10000"/>
                  </a:schemeClr>
                </a:solidFill>
              </a:rPr>
              <a:t>Why DMZ</a:t>
            </a: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sz="2000" b="1" dirty="0">
              <a:solidFill>
                <a:schemeClr val="tx2">
                  <a:lumMod val="10000"/>
                </a:schemeClr>
              </a:solidFill>
            </a:endParaRP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dirty="0">
                <a:solidFill>
                  <a:schemeClr val="tx2">
                    <a:lumMod val="10000"/>
                  </a:schemeClr>
                </a:solidFill>
              </a:rPr>
              <a:t>Buffer zone between internal networks and external access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dirty="0">
                <a:solidFill>
                  <a:schemeClr val="tx2">
                    <a:lumMod val="10000"/>
                  </a:schemeClr>
                </a:solidFill>
              </a:rPr>
              <a:t>Prevents direct access from the internet to SAP systems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chemeClr val="tx2">
                    <a:lumMod val="10000"/>
                  </a:schemeClr>
                </a:solidFill>
              </a:rPr>
              <a:t>Requirements: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dirty="0">
                <a:solidFill>
                  <a:schemeClr val="tx2">
                    <a:lumMod val="10000"/>
                  </a:schemeClr>
                </a:solidFill>
              </a:rPr>
              <a:t>Lightweight server with static IP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dirty="0">
                <a:solidFill>
                  <a:schemeClr val="tx2">
                    <a:lumMod val="10000"/>
                  </a:schemeClr>
                </a:solidFill>
              </a:rPr>
              <a:t>Open firewall port 3299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dirty="0" err="1">
                <a:solidFill>
                  <a:schemeClr val="tx2">
                    <a:lumMod val="10000"/>
                  </a:schemeClr>
                </a:solidFill>
              </a:rPr>
              <a:t>saprouter</a:t>
            </a:r>
            <a:r>
              <a:rPr dirty="0">
                <a:solidFill>
                  <a:schemeClr val="tx2">
                    <a:lumMod val="10000"/>
                  </a:schemeClr>
                </a:solidFill>
              </a:rPr>
              <a:t> &amp; </a:t>
            </a:r>
            <a:r>
              <a:rPr dirty="0" err="1">
                <a:solidFill>
                  <a:schemeClr val="tx2">
                    <a:lumMod val="10000"/>
                  </a:schemeClr>
                </a:solidFill>
              </a:rPr>
              <a:t>saprouttab</a:t>
            </a:r>
            <a:r>
              <a:rPr dirty="0">
                <a:solidFill>
                  <a:schemeClr val="tx2">
                    <a:lumMod val="10000"/>
                  </a:schemeClr>
                </a:solidFill>
              </a:rPr>
              <a:t> configured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chemeClr val="tx2">
                    <a:lumMod val="10000"/>
                  </a:schemeClr>
                </a:solidFill>
              </a:rPr>
              <a:t>Tip:</a:t>
            </a:r>
            <a:r>
              <a:rPr sz="2000" dirty="0">
                <a:solidFill>
                  <a:schemeClr val="tx2">
                    <a:lumMod val="10000"/>
                  </a:schemeClr>
                </a:solidFill>
              </a:rPr>
              <a:t> Register SAProuter using OSS Note 30289 and maintain a valid certificate.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Real-Time BASIS Issues</a:t>
            </a:r>
            <a:r>
              <a:rPr lang="en-US" dirty="0"/>
              <a:t>:</a:t>
            </a:r>
            <a:r>
              <a:rPr dirty="0"/>
              <a:t> RFC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904" y="2175910"/>
            <a:ext cx="11108465" cy="4276580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Issue: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 RFC (Remote Function Call) Connection Failure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Symptoms: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SM59 connection test fails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Timeout, logon failure, or hostname not reachable errors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Root Causes: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Incorrect hostname/system number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Expired/deleted RFC user credentials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SNC mismatch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Case Scenario: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 trusted RFC connection is configured between DEV and QA. Transport fails in QA. Investigation reveals the RFC user was deleted in QA.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68D99-F45F-AADF-ABF5-8B9A3FF60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277" y="405510"/>
            <a:ext cx="1266092" cy="12660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41E3-D2FB-3F25-D0A9-5DFF71F0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E577D-2530-5F2D-FC5B-9B9BF9F792A8}"/>
              </a:ext>
            </a:extLst>
          </p:cNvPr>
          <p:cNvSpPr txBox="1"/>
          <p:nvPr/>
        </p:nvSpPr>
        <p:spPr>
          <a:xfrm>
            <a:off x="1641964" y="2332057"/>
            <a:ext cx="85307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Resolution: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Recreate user with required roles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Update credentials in SM59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Re-test the connection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Tools: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SM59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 - RFC (Remote Function Call) connections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ST22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– Dump Analysis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SU01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– User Maintenance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SCC4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– Client Creation</a:t>
            </a:r>
          </a:p>
        </p:txBody>
      </p:sp>
    </p:spTree>
    <p:extLst>
      <p:ext uri="{BB962C8B-B14F-4D97-AF65-F5344CB8AC3E}">
        <p14:creationId xmlns:p14="http://schemas.microsoft.com/office/powerpoint/2010/main" val="115621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08" y="304583"/>
            <a:ext cx="10749607" cy="1508760"/>
          </a:xfrm>
        </p:spPr>
        <p:txBody>
          <a:bodyPr/>
          <a:lstStyle/>
          <a:p>
            <a:r>
              <a:rPr dirty="0"/>
              <a:t>Real-Time BASIS Issues</a:t>
            </a:r>
            <a:r>
              <a:rPr lang="en-US" dirty="0"/>
              <a:t>:</a:t>
            </a:r>
            <a:r>
              <a:rPr dirty="0"/>
              <a:t> STMS Queue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188" y="2186831"/>
            <a:ext cx="10939258" cy="3923823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Issue: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 Transport Queue Not Updating</a:t>
            </a:r>
          </a:p>
          <a:p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Symptoms: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New transports do not appear in the import queue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Queue stuck or shows RFC error</a:t>
            </a:r>
          </a:p>
          <a:p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Root Causes: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RFC between domain controller and system is broken</a:t>
            </a:r>
          </a:p>
          <a:p>
            <a:pPr lvl="1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DOMAIN.CFG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file is outdated or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unsynced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Case Scenario: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 developer releases a transport in DEV, but it doesn’t show up in QA queue. </a:t>
            </a:r>
          </a:p>
          <a:p>
            <a:pPr lvl="1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STMS → Overview →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Systems shows red RFC light.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03DD6-0D5C-F66A-1120-38D54B61B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493" y="2281842"/>
            <a:ext cx="186690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FBD6-919E-2DBC-3F35-B4067848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C165B-FB11-0BC7-AFC3-B213EA682850}"/>
              </a:ext>
            </a:extLst>
          </p:cNvPr>
          <p:cNvSpPr txBox="1"/>
          <p:nvPr/>
        </p:nvSpPr>
        <p:spPr>
          <a:xfrm>
            <a:off x="2046410" y="2479320"/>
            <a:ext cx="75020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Resolution: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Check TMS RFC in SM59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Sync domain configuration from domain controller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Use </a:t>
            </a: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STMS → Overview → Systems → Configuration Check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Tools: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SM59: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RFC(Remote function call) Connections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STMS: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SAP Transport Management System</a:t>
            </a:r>
            <a:endParaRPr lang="en-US" sz="2000"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94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105</TotalTime>
  <Words>893</Words>
  <Application>Microsoft Office PowerPoint</Application>
  <PresentationFormat>Widescreen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Wingdings</vt:lpstr>
      <vt:lpstr>Banded</vt:lpstr>
      <vt:lpstr>Assignment</vt:lpstr>
      <vt:lpstr>PowerPoint Presentation</vt:lpstr>
      <vt:lpstr>Physical Router vs SAProuter</vt:lpstr>
      <vt:lpstr>Functionality of SAProuter</vt:lpstr>
      <vt:lpstr>Where to Maintain SAProuter</vt:lpstr>
      <vt:lpstr>Real-Time BASIS Issues: RFC Failures</vt:lpstr>
      <vt:lpstr>Continued…</vt:lpstr>
      <vt:lpstr>Real-Time BASIS Issues: STMS Queue Issues</vt:lpstr>
      <vt:lpstr>Continued…</vt:lpstr>
      <vt:lpstr>Real-Time BASIS Issues - SAProuter Failure</vt:lpstr>
      <vt:lpstr>Real-Time BASIS Issues: Transport Failures</vt:lpstr>
      <vt:lpstr>Continued…</vt:lpstr>
      <vt:lpstr>Conclusion &amp; Best Practices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Vinish S</cp:lastModifiedBy>
  <cp:revision>3</cp:revision>
  <dcterms:created xsi:type="dcterms:W3CDTF">2013-01-27T09:14:16Z</dcterms:created>
  <dcterms:modified xsi:type="dcterms:W3CDTF">2025-04-25T06:28:27Z</dcterms:modified>
  <cp:category/>
</cp:coreProperties>
</file>