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1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9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56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34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4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1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7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2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6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5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34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National Football League</a:t>
            </a:r>
            <a:br>
              <a:rPr lang="en-IN" sz="5400" dirty="0"/>
            </a:br>
            <a:r>
              <a:rPr lang="en-IN" sz="5400" dirty="0" smtClean="0"/>
              <a:t>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2400" dirty="0" smtClean="0"/>
              <a:t>By:</a:t>
            </a:r>
          </a:p>
          <a:p>
            <a:pPr algn="r"/>
            <a:r>
              <a:rPr lang="en-IN" sz="2400" dirty="0" err="1" smtClean="0"/>
              <a:t>Vinisha</a:t>
            </a:r>
            <a:r>
              <a:rPr lang="en-IN" sz="2400" dirty="0" smtClean="0"/>
              <a:t> (D18042)</a:t>
            </a:r>
          </a:p>
          <a:p>
            <a:pPr algn="r"/>
            <a:r>
              <a:rPr lang="en-IN" sz="2400" dirty="0" smtClean="0"/>
              <a:t>Praxis Business School, Bangalore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079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97"/>
            <a:ext cx="9404723" cy="1400530"/>
          </a:xfrm>
        </p:spPr>
        <p:txBody>
          <a:bodyPr/>
          <a:lstStyle/>
          <a:p>
            <a:r>
              <a:rPr lang="en-IN" dirty="0"/>
              <a:t>Understanding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" y="1043295"/>
            <a:ext cx="460057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6" y="3950325"/>
            <a:ext cx="4581525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1" y="2995612"/>
            <a:ext cx="7020242" cy="3716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9920" y="361923"/>
            <a:ext cx="4617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Dropped irrelevant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Imputed missing values in some variables with its median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 smtClean="0"/>
              <a:t>Y/A </a:t>
            </a:r>
            <a:r>
              <a:rPr lang="en-IN" dirty="0" smtClean="0"/>
              <a:t>variable</a:t>
            </a:r>
            <a:r>
              <a:rPr lang="en-IN" b="1" u="sng" dirty="0" smtClean="0"/>
              <a:t> </a:t>
            </a:r>
            <a:r>
              <a:rPr lang="en-IN" dirty="0" smtClean="0"/>
              <a:t>has been removed as missing values accounts to 48%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New variable ‘</a:t>
            </a:r>
            <a:r>
              <a:rPr lang="en-IN" dirty="0" err="1" smtClean="0"/>
              <a:t>Month_of_Birth</a:t>
            </a:r>
            <a:r>
              <a:rPr lang="en-IN" dirty="0" smtClean="0"/>
              <a:t>’ has been extracted from ‘DOB’.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1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714999" cy="1596177"/>
          </a:xfrm>
        </p:spPr>
        <p:txBody>
          <a:bodyPr/>
          <a:lstStyle/>
          <a:p>
            <a:pPr algn="l"/>
            <a:r>
              <a:rPr lang="en-IN" dirty="0" smtClean="0"/>
              <a:t>Making </a:t>
            </a:r>
            <a:r>
              <a:rPr lang="en-IN" dirty="0"/>
              <a:t>the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54" y="0"/>
            <a:ext cx="4160520" cy="3219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688" y="1352103"/>
            <a:ext cx="35556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Feature Selected</a:t>
            </a:r>
            <a:r>
              <a:rPr lang="en-IN" sz="1600" dirty="0"/>
              <a:t>: College Wins, College Losses, Height, Month of the Player's Birth, </a:t>
            </a:r>
            <a:r>
              <a:rPr lang="en-IN" sz="1600" dirty="0" err="1" smtClean="0"/>
              <a:t>HomeTown</a:t>
            </a:r>
            <a:r>
              <a:rPr lang="en-IN" sz="1600" dirty="0"/>
              <a:t>, Home </a:t>
            </a:r>
            <a:r>
              <a:rPr lang="en-IN" sz="1600" dirty="0" smtClean="0"/>
              <a:t>State</a:t>
            </a:r>
          </a:p>
          <a:p>
            <a:r>
              <a:rPr lang="en-IN" sz="1600" b="1" u="sng" dirty="0" smtClean="0"/>
              <a:t>Target Variable </a:t>
            </a:r>
            <a:r>
              <a:rPr lang="en-IN" sz="1600" dirty="0" smtClean="0"/>
              <a:t>: Draft Round</a:t>
            </a:r>
            <a:endParaRPr lang="en-IN" sz="1600" dirty="0"/>
          </a:p>
          <a:p>
            <a:r>
              <a:rPr lang="en-IN" sz="1600" b="1" u="sng" dirty="0" smtClean="0"/>
              <a:t>Model</a:t>
            </a:r>
            <a:r>
              <a:rPr lang="en-IN" sz="1600" dirty="0" smtClean="0"/>
              <a:t>: Random Forest </a:t>
            </a:r>
          </a:p>
          <a:p>
            <a:r>
              <a:rPr lang="en-IN" sz="1600" b="1" u="sng" dirty="0" smtClean="0"/>
              <a:t>Accuracy</a:t>
            </a:r>
            <a:r>
              <a:rPr lang="en-IN" sz="1600" dirty="0" smtClean="0"/>
              <a:t>: 84.3 %</a:t>
            </a:r>
          </a:p>
          <a:p>
            <a:r>
              <a:rPr lang="en-IN" sz="1600" b="1" u="sng" dirty="0"/>
              <a:t>Insight</a:t>
            </a:r>
            <a:r>
              <a:rPr lang="en-IN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Selected features </a:t>
            </a:r>
            <a:r>
              <a:rPr lang="en-IN" sz="1600" dirty="0" smtClean="0"/>
              <a:t>are </a:t>
            </a:r>
            <a:r>
              <a:rPr lang="en-IN" sz="1600" dirty="0"/>
              <a:t>predicting </a:t>
            </a:r>
            <a:r>
              <a:rPr lang="en-IN" sz="1600" dirty="0" smtClean="0"/>
              <a:t>Draft Round well</a:t>
            </a:r>
            <a:r>
              <a:rPr lang="en-I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Draft Round shows high dependency </a:t>
            </a:r>
            <a:r>
              <a:rPr lang="en-IN" sz="1600" dirty="0"/>
              <a:t>on selected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Pearson’s correlation (p) shown in graphs is </a:t>
            </a:r>
            <a:r>
              <a:rPr lang="en-IN" sz="1600" dirty="0" smtClean="0"/>
              <a:t>high.</a:t>
            </a:r>
            <a:endParaRPr lang="en-IN" sz="1600" dirty="0"/>
          </a:p>
          <a:p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92" y="3368040"/>
            <a:ext cx="4311016" cy="3489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854" y="3368040"/>
            <a:ext cx="4160520" cy="34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" y="0"/>
            <a:ext cx="5836921" cy="1596177"/>
          </a:xfrm>
        </p:spPr>
        <p:txBody>
          <a:bodyPr/>
          <a:lstStyle/>
          <a:p>
            <a:pPr algn="l"/>
            <a:r>
              <a:rPr lang="en-IN" dirty="0" smtClean="0"/>
              <a:t>Performance </a:t>
            </a:r>
            <a:r>
              <a:rPr lang="en-IN" dirty="0"/>
              <a:t>At Work 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158" y="3992879"/>
            <a:ext cx="3743325" cy="2865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9" y="4008119"/>
            <a:ext cx="3690939" cy="2865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493" y="3992879"/>
            <a:ext cx="3483298" cy="2865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380" y="798088"/>
            <a:ext cx="3467100" cy="27680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3839" y="666547"/>
            <a:ext cx="472154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Feature Selected: </a:t>
            </a:r>
            <a:r>
              <a:rPr lang="en-IN" sz="1600" dirty="0" smtClean="0"/>
              <a:t>Height, Weight, College, Draft round, </a:t>
            </a:r>
            <a:r>
              <a:rPr lang="en-IN" sz="1600" dirty="0" err="1" smtClean="0"/>
              <a:t>FantPos,Team</a:t>
            </a:r>
            <a:r>
              <a:rPr lang="en-IN" sz="1600" dirty="0" smtClean="0"/>
              <a:t> </a:t>
            </a:r>
            <a:r>
              <a:rPr lang="en-IN" sz="1600" dirty="0"/>
              <a:t>(Tm</a:t>
            </a:r>
            <a:r>
              <a:rPr lang="en-IN" sz="1600" dirty="0" smtClean="0"/>
              <a:t>), Home Town, Home State and </a:t>
            </a:r>
            <a:r>
              <a:rPr lang="en-IN" sz="1600" dirty="0"/>
              <a:t>Age </a:t>
            </a:r>
          </a:p>
          <a:p>
            <a:r>
              <a:rPr lang="en-IN" sz="1600" dirty="0" smtClean="0"/>
              <a:t>Target </a:t>
            </a:r>
            <a:r>
              <a:rPr lang="en-IN" sz="1600" dirty="0"/>
              <a:t>Variable : </a:t>
            </a:r>
            <a:r>
              <a:rPr lang="en-IN" sz="1600" dirty="0" smtClean="0"/>
              <a:t>Game </a:t>
            </a:r>
            <a:r>
              <a:rPr lang="en-IN" sz="1600" dirty="0" err="1" smtClean="0"/>
              <a:t>Scrored</a:t>
            </a:r>
            <a:endParaRPr lang="en-IN" sz="1600" dirty="0"/>
          </a:p>
          <a:p>
            <a:r>
              <a:rPr lang="en-IN" sz="1600" dirty="0"/>
              <a:t>Model: Random Forest </a:t>
            </a:r>
          </a:p>
          <a:p>
            <a:r>
              <a:rPr lang="en-IN" sz="1600" dirty="0"/>
              <a:t>Accuracy: </a:t>
            </a:r>
            <a:r>
              <a:rPr lang="en-IN" sz="1600" dirty="0" smtClean="0"/>
              <a:t>31.8 %</a:t>
            </a:r>
          </a:p>
          <a:p>
            <a:r>
              <a:rPr lang="en-IN" sz="1600" dirty="0" smtClean="0"/>
              <a:t>Insight:</a:t>
            </a:r>
            <a:r>
              <a:rPr lang="en-IN" sz="1600" dirty="0"/>
              <a:t>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Selected features are not predicting game scored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Game scored shows very less dependency on selected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Pearson’s correlation (p) shown in graphs is also very small.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4911" y="760683"/>
            <a:ext cx="3230880" cy="27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75959" cy="1596177"/>
          </a:xfrm>
        </p:spPr>
        <p:txBody>
          <a:bodyPr/>
          <a:lstStyle/>
          <a:p>
            <a:pPr algn="l"/>
            <a:r>
              <a:rPr lang="en-IN" dirty="0"/>
              <a:t>Performance At Work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889" y="1717468"/>
            <a:ext cx="38488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/>
              <a:t>Feature Selected</a:t>
            </a:r>
            <a:r>
              <a:rPr lang="en-IN" sz="1600" dirty="0"/>
              <a:t>: </a:t>
            </a:r>
            <a:r>
              <a:rPr lang="en-IN" sz="1600" dirty="0" err="1" smtClean="0"/>
              <a:t>Cmp</a:t>
            </a:r>
            <a:r>
              <a:rPr lang="en-IN" sz="1600" dirty="0" smtClean="0"/>
              <a:t>, </a:t>
            </a:r>
            <a:r>
              <a:rPr lang="en-IN" sz="1600" dirty="0" err="1" smtClean="0"/>
              <a:t>Att</a:t>
            </a:r>
            <a:r>
              <a:rPr lang="en-IN" sz="1600" dirty="0" smtClean="0"/>
              <a:t>, </a:t>
            </a:r>
            <a:r>
              <a:rPr lang="en-IN" sz="1600" dirty="0" err="1" smtClean="0"/>
              <a:t>Yds</a:t>
            </a:r>
            <a:r>
              <a:rPr lang="en-IN" sz="1600" dirty="0" smtClean="0"/>
              <a:t>, TD, </a:t>
            </a:r>
            <a:r>
              <a:rPr lang="en-IN" sz="1600" dirty="0" err="1" smtClean="0"/>
              <a:t>Int</a:t>
            </a:r>
            <a:r>
              <a:rPr lang="en-IN" sz="1600" dirty="0" smtClean="0"/>
              <a:t>, </a:t>
            </a:r>
            <a:r>
              <a:rPr lang="en-IN" sz="1600" dirty="0" err="1" smtClean="0"/>
              <a:t>Att</a:t>
            </a:r>
            <a:r>
              <a:rPr lang="en-IN" sz="1600" dirty="0" smtClean="0"/>
              <a:t>, </a:t>
            </a:r>
            <a:r>
              <a:rPr lang="en-IN" sz="1600" dirty="0" err="1" smtClean="0"/>
              <a:t>Yds</a:t>
            </a:r>
            <a:r>
              <a:rPr lang="en-IN" sz="1600" dirty="0" smtClean="0"/>
              <a:t>, TD, Rec, </a:t>
            </a:r>
            <a:r>
              <a:rPr lang="en-IN" sz="1600" dirty="0" err="1" smtClean="0"/>
              <a:t>Yds</a:t>
            </a:r>
            <a:r>
              <a:rPr lang="en-IN" sz="1600" dirty="0" smtClean="0"/>
              <a:t>, Y/R</a:t>
            </a:r>
          </a:p>
          <a:p>
            <a:r>
              <a:rPr lang="en-IN" sz="1600" b="1" u="sng" dirty="0" smtClean="0"/>
              <a:t>Target </a:t>
            </a:r>
            <a:r>
              <a:rPr lang="en-IN" sz="1600" b="1" u="sng" dirty="0"/>
              <a:t>Variable : </a:t>
            </a:r>
            <a:r>
              <a:rPr lang="en-IN" sz="1600" dirty="0"/>
              <a:t>Game </a:t>
            </a:r>
            <a:r>
              <a:rPr lang="en-IN" sz="1600" dirty="0" err="1"/>
              <a:t>Scrored</a:t>
            </a:r>
            <a:endParaRPr lang="en-IN" sz="1600" dirty="0"/>
          </a:p>
          <a:p>
            <a:r>
              <a:rPr lang="en-IN" sz="1600" b="1" u="sng" dirty="0"/>
              <a:t>Model: </a:t>
            </a:r>
            <a:r>
              <a:rPr lang="en-IN" sz="1600" dirty="0"/>
              <a:t>Random Forest </a:t>
            </a:r>
          </a:p>
          <a:p>
            <a:r>
              <a:rPr lang="en-IN" sz="1600" b="1" u="sng" dirty="0"/>
              <a:t>Accuracy</a:t>
            </a:r>
            <a:r>
              <a:rPr lang="en-IN" sz="1600" dirty="0"/>
              <a:t>: </a:t>
            </a:r>
            <a:r>
              <a:rPr lang="en-IN" sz="1600" dirty="0" smtClean="0"/>
              <a:t>35.6 %</a:t>
            </a:r>
            <a:endParaRPr lang="en-IN" sz="1600" dirty="0"/>
          </a:p>
          <a:p>
            <a:r>
              <a:rPr lang="en-IN" sz="1600" b="1" u="sng" dirty="0"/>
              <a:t>Insight: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Selected features are not predicting game scored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Game scored shows very less dependency on selected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Pearson’s correlation (p) shown in graphs is also very small.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17" y="3677446"/>
            <a:ext cx="3390900" cy="3154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16" y="653813"/>
            <a:ext cx="3390900" cy="2944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740" y="3677446"/>
            <a:ext cx="3400425" cy="315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331" y="653813"/>
            <a:ext cx="3412834" cy="29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7" y="0"/>
            <a:ext cx="7354943" cy="1400530"/>
          </a:xfrm>
        </p:spPr>
        <p:txBody>
          <a:bodyPr/>
          <a:lstStyle/>
          <a:p>
            <a:pPr algn="l"/>
            <a:r>
              <a:rPr lang="en-IN" dirty="0"/>
              <a:t>How correlated are these two </a:t>
            </a:r>
            <a:r>
              <a:rPr lang="en-IN" dirty="0" err="1"/>
              <a:t>vaariables</a:t>
            </a:r>
            <a:r>
              <a:rPr lang="en-IN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43506"/>
              </p:ext>
            </p:extLst>
          </p:nvPr>
        </p:nvGraphicFramePr>
        <p:xfrm>
          <a:off x="6949440" y="284200"/>
          <a:ext cx="5074921" cy="22326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0"/>
                <a:gridCol w="1447800"/>
                <a:gridCol w="1428829"/>
                <a:gridCol w="902892"/>
              </a:tblGrid>
              <a:tr h="368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Draft Round</a:t>
                      </a:r>
                      <a:endParaRPr lang="en-IN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Month_of_Birth</a:t>
                      </a:r>
                      <a:endParaRPr lang="en-IN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Height (inches)</a:t>
                      </a:r>
                      <a:endParaRPr lang="en-IN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8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Draft Round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8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Month_of_Birth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0.003011809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8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Height (inches)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-0.003603511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-0.005268148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1021" y="1901010"/>
            <a:ext cx="38785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b="1" u="sng" dirty="0" smtClean="0"/>
              <a:t>Draft </a:t>
            </a:r>
            <a:r>
              <a:rPr lang="en-IN" sz="1600" b="1" u="sng" dirty="0"/>
              <a:t>Round and Month of the Player's </a:t>
            </a:r>
            <a:r>
              <a:rPr lang="en-IN" sz="1600" b="1" u="sng" dirty="0" smtClean="0"/>
              <a:t>Birth</a:t>
            </a:r>
          </a:p>
          <a:p>
            <a:pPr marL="800100" lvl="1" indent="-342900">
              <a:buAutoNum type="arabicPeriod"/>
            </a:pPr>
            <a:r>
              <a:rPr lang="en-IN" sz="1600" dirty="0" smtClean="0"/>
              <a:t>It can be seen clearly that there is almost </a:t>
            </a:r>
            <a:r>
              <a:rPr lang="en-IN" sz="1600" u="sng" dirty="0" smtClean="0"/>
              <a:t>no correlation </a:t>
            </a:r>
            <a:r>
              <a:rPr lang="en-IN" sz="1600" dirty="0" smtClean="0"/>
              <a:t>between them.</a:t>
            </a:r>
          </a:p>
          <a:p>
            <a:pPr marL="800100" lvl="1" indent="-342900">
              <a:buAutoNum type="arabicPeriod"/>
            </a:pPr>
            <a:r>
              <a:rPr lang="en-IN" sz="1600" dirty="0" smtClean="0"/>
              <a:t>Very little correlation in there in positive direction.</a:t>
            </a:r>
          </a:p>
          <a:p>
            <a:pPr marL="342900" indent="-342900">
              <a:buAutoNum type="arabicPeriod"/>
            </a:pPr>
            <a:r>
              <a:rPr lang="en-IN" sz="1600" b="1" u="sng" dirty="0"/>
              <a:t>Draft Round and Player </a:t>
            </a:r>
            <a:r>
              <a:rPr lang="en-IN" sz="1600" b="1" u="sng" dirty="0" smtClean="0"/>
              <a:t>Height</a:t>
            </a:r>
          </a:p>
          <a:p>
            <a:pPr marL="800100" lvl="1" indent="-342900">
              <a:buAutoNum type="arabicPeriod"/>
            </a:pPr>
            <a:r>
              <a:rPr lang="en-IN" sz="1600" dirty="0" smtClean="0"/>
              <a:t>It </a:t>
            </a:r>
            <a:r>
              <a:rPr lang="en-IN" sz="1600" dirty="0"/>
              <a:t>can be seen clearly that there is almost </a:t>
            </a:r>
            <a:r>
              <a:rPr lang="en-IN" sz="1600" u="sng" dirty="0"/>
              <a:t>no correlation </a:t>
            </a:r>
            <a:r>
              <a:rPr lang="en-IN" sz="1600" dirty="0"/>
              <a:t>between them</a:t>
            </a:r>
            <a:r>
              <a:rPr lang="en-IN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en-IN" sz="1600" dirty="0" smtClean="0"/>
              <a:t>Very little correlation in negative direction.</a:t>
            </a:r>
            <a:endParaRPr lang="en-IN" sz="1600" dirty="0"/>
          </a:p>
          <a:p>
            <a:pPr marL="800100" lvl="1" indent="-342900">
              <a:buAutoNum type="arabicPeriod"/>
            </a:pPr>
            <a:endParaRPr lang="en-IN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1" y="3017340"/>
            <a:ext cx="3676650" cy="3547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1" y="3017340"/>
            <a:ext cx="3848100" cy="35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3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391</TotalTime>
  <Words>363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National Football League Analysis </vt:lpstr>
      <vt:lpstr>Understanding the Data</vt:lpstr>
      <vt:lpstr>Making the Selection</vt:lpstr>
      <vt:lpstr>Performance At Work </vt:lpstr>
      <vt:lpstr>Performance At Work </vt:lpstr>
      <vt:lpstr>How correlated are these two vaariables: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</dc:creator>
  <cp:lastModifiedBy>Vinay Kumar</cp:lastModifiedBy>
  <cp:revision>20</cp:revision>
  <dcterms:created xsi:type="dcterms:W3CDTF">2019-01-27T05:49:42Z</dcterms:created>
  <dcterms:modified xsi:type="dcterms:W3CDTF">2019-01-27T12:20:51Z</dcterms:modified>
</cp:coreProperties>
</file>