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7EA8-3E0D-8A9F-649B-986ED9666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F4355-8B54-5E4D-21BA-615BC098E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B5CB6-A0A4-4075-7A84-C22003D2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C820-E78B-4BC4-A2AF-6A67187F5F8E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A7D98-C483-9C8F-286B-3B0AE63C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8407B-2A04-B87E-2E83-B3D8CFFD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ACD2-0BC7-4A2F-99B2-A23F239ED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52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C534C-24BC-FE29-5FF2-106B31D4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86011-A7B2-CFBA-B40A-505E05188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4F3CC-EEA7-9285-A6AF-F1AAD83C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C820-E78B-4BC4-A2AF-6A67187F5F8E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1DCF6-AC64-088D-7A5F-9A975216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ADA4F-8A82-9019-6F9B-DFB79AC5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ACD2-0BC7-4A2F-99B2-A23F239ED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27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9859A-1F06-9DDA-3B5E-04679F0A9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88E0F-5DC0-7F4A-111C-33486E896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9D8DB-D742-FD4F-E650-9C8D86F4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C820-E78B-4BC4-A2AF-6A67187F5F8E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E0FB2-1225-7DFE-B3C3-98A9C78E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9580-2C25-3389-4E81-38E79A9B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ACD2-0BC7-4A2F-99B2-A23F239ED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30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C362-F106-919D-445A-E429D3B6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7C470-E137-BC7B-4828-E8018EB7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BA79-7B35-9D1B-BBF5-7A1F8E07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C820-E78B-4BC4-A2AF-6A67187F5F8E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03B7C-4EBC-D840-6451-A52CC0D3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ACCEC-EA40-1AB9-ED8E-A8818855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ACD2-0BC7-4A2F-99B2-A23F239ED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55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10E1-8153-23D9-7924-9655CE3D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72B52-5C73-D531-73FA-9B8036568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F62DA-88BD-87BF-EFD1-A78F16CF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C820-E78B-4BC4-A2AF-6A67187F5F8E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ED97-D18B-3F15-3B6E-9AE1C3B2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8B264-1D89-7EF7-0CB4-5AF92528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ACD2-0BC7-4A2F-99B2-A23F239ED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70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EC50-68F7-BEC3-BF90-2FF64772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B39B5-D0E3-BFC8-CC99-361F43E07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E39A8-845C-29F7-5565-A2573C53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88999-A9FE-459F-8192-0C271DBE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C820-E78B-4BC4-A2AF-6A67187F5F8E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99263-444C-70E0-AD8B-3E845A15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D826F-DF39-0552-9166-9F108743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ACD2-0BC7-4A2F-99B2-A23F239ED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50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F9A9-0433-6EDC-33C8-65F21F0C3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73B1B-9DD2-69B2-38C0-74A398FE0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84A16-5A14-1B8A-BCE6-923A624FD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FCF13-6C57-A850-77AC-BEB4FFA45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B90C6-8C23-1EEE-EE1D-6424BFE28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7B4C4-0E54-9887-D660-E96D75D9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C820-E78B-4BC4-A2AF-6A67187F5F8E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CCC42-D4BF-4AE2-3395-9ED22F9B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06C3D-C5CA-5129-F661-1F318A24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ACD2-0BC7-4A2F-99B2-A23F239ED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17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5DA8-15EC-46CC-B121-C8476012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8A6C5-1311-822A-C2BE-1024E826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C820-E78B-4BC4-A2AF-6A67187F5F8E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93E83-C51D-B55E-684F-A8CA0203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95AE3-CB9C-A0CD-136D-1884CEC9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ACD2-0BC7-4A2F-99B2-A23F239ED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38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83822-DDB3-BBF8-74F0-08237BA9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C820-E78B-4BC4-A2AF-6A67187F5F8E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D16BA-1A95-B094-C9DE-3F91396A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57B9-47DC-419A-A040-9A04D5BC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ACD2-0BC7-4A2F-99B2-A23F239ED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92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9D90-6334-C53E-F967-C21E83E6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8685-327C-9AB7-573D-9412DA19B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7E4C6-CAB3-D49E-8582-5D72CD761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A0496-8D08-C560-8E91-D8D4E859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C820-E78B-4BC4-A2AF-6A67187F5F8E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D398F-966F-BBFD-BBE5-53A10B82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EB7D1-37F7-B431-958B-2EF0FB65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ACD2-0BC7-4A2F-99B2-A23F239ED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45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BF68-211B-BE89-22E9-A229F11D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A83D0-4A3B-FCF7-9BC1-2F10A4952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C34D1-E8BF-1408-F799-100444331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18999-8F28-7317-ECBE-177A01C3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C820-E78B-4BC4-A2AF-6A67187F5F8E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52A21-D42C-D74F-DB7C-906B4FCD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1B66C-A632-B067-833E-2B6D909A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ACD2-0BC7-4A2F-99B2-A23F239ED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89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73E9F-0CC0-EFF3-2B32-8B34A6D3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59105-310C-5D8F-5F3B-0896FA8D6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6B599-8EDF-B9FC-42BB-9B4C91CCE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CC820-E78B-4BC4-A2AF-6A67187F5F8E}" type="datetimeFigureOut">
              <a:rPr lang="en-GB" smtClean="0"/>
              <a:t>29/09/2023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1D99-1E65-0B19-3065-958AC4D6F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21601-8989-AD33-3DC5-97BFE85C4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3ACD2-0BC7-4A2F-99B2-A23F239ED7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17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itcolours.bg/bg/samoletni-bileti/redovni-aviokompanii/british-airways/s/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EFDEC84F-097E-36A7-8B72-5C9414323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7314" y="369181"/>
            <a:ext cx="10679502" cy="4948051"/>
          </a:xfrm>
          <a:prstGeom prst="rect">
            <a:avLst/>
          </a:prstGeom>
          <a:solidFill>
            <a:srgbClr val="000000">
              <a:alpha val="32941"/>
            </a:srgb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7A4F7B-4A24-2A73-6F9D-4BD894392B58}"/>
              </a:ext>
            </a:extLst>
          </p:cNvPr>
          <p:cNvSpPr txBox="1"/>
          <p:nvPr/>
        </p:nvSpPr>
        <p:spPr>
          <a:xfrm>
            <a:off x="5365631" y="6461185"/>
            <a:ext cx="417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29/09/2023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B744D-1876-6AB0-02C5-305493EE33E2}"/>
              </a:ext>
            </a:extLst>
          </p:cNvPr>
          <p:cNvSpPr txBox="1"/>
          <p:nvPr/>
        </p:nvSpPr>
        <p:spPr>
          <a:xfrm>
            <a:off x="4410434" y="313109"/>
            <a:ext cx="3836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 Mono" panose="020F0502020204030204" pitchFamily="49" charset="0"/>
              </a:rPr>
              <a:t>FORAGE VIRTAL WORK EXPERIENCE</a:t>
            </a:r>
            <a:endParaRPr lang="en-GB" sz="1200" dirty="0">
              <a:solidFill>
                <a:schemeClr val="accent2">
                  <a:lumMod val="75000"/>
                </a:schemeClr>
              </a:solidFill>
              <a:latin typeface="Aptos Mono" panose="020F0502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5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5942B-5902-F74E-903E-4E038A118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44742"/>
            <a:ext cx="7015498" cy="1235225"/>
          </a:xfrm>
        </p:spPr>
        <p:txBody>
          <a:bodyPr anchor="ctr">
            <a:normAutofit/>
          </a:bodyPr>
          <a:lstStyle/>
          <a:p>
            <a:pPr algn="l"/>
            <a:r>
              <a:rPr lang="en-US" sz="2800"/>
              <a:t>A MODEL TO ACKNOWLEDGE THE FACTORS THAT INFLUENCE THE CONSUMERS BEHAVIOUR</a:t>
            </a:r>
            <a:endParaRPr lang="en-GB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44C2C-23A4-1A3C-3B65-D47188546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58" y="1941154"/>
            <a:ext cx="7806328" cy="3844615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F1ECB7-7089-1B1F-612E-BCE73FE82C8E}"/>
              </a:ext>
            </a:extLst>
          </p:cNvPr>
          <p:cNvSpPr txBox="1"/>
          <p:nvPr/>
        </p:nvSpPr>
        <p:spPr>
          <a:xfrm>
            <a:off x="7605056" y="2245360"/>
            <a:ext cx="430246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top five most significant factors that impact customers expenditures are the following:</a:t>
            </a:r>
          </a:p>
          <a:p>
            <a:pPr marL="342900" indent="-342900">
              <a:buAutoNum type="arabicPeriod"/>
            </a:pPr>
            <a:r>
              <a:rPr lang="en-US" sz="1600" dirty="0"/>
              <a:t>Route</a:t>
            </a:r>
          </a:p>
          <a:p>
            <a:pPr marL="342900" indent="-342900">
              <a:buAutoNum type="arabicPeriod"/>
            </a:pPr>
            <a:r>
              <a:rPr lang="en-US" sz="1600" dirty="0"/>
              <a:t>Booking origin</a:t>
            </a:r>
          </a:p>
          <a:p>
            <a:pPr marL="342900" indent="-342900">
              <a:buAutoNum type="arabicPeriod"/>
            </a:pPr>
            <a:r>
              <a:rPr lang="en-US" sz="1600" dirty="0"/>
              <a:t>Flight duration</a:t>
            </a:r>
          </a:p>
          <a:p>
            <a:pPr marL="342900" indent="-342900">
              <a:buAutoNum type="arabicPeriod"/>
            </a:pPr>
            <a:r>
              <a:rPr lang="en-US" sz="1600" dirty="0"/>
              <a:t>Wanting extra baggage</a:t>
            </a:r>
          </a:p>
          <a:p>
            <a:pPr marL="342900" indent="-342900">
              <a:buAutoNum type="arabicPeriod"/>
            </a:pPr>
            <a:r>
              <a:rPr lang="en-US" sz="1600" dirty="0"/>
              <a:t>Length of stay</a:t>
            </a:r>
          </a:p>
          <a:p>
            <a:endParaRPr lang="en-US" sz="1600" dirty="0"/>
          </a:p>
          <a:p>
            <a:endParaRPr lang="en-GB" sz="1600" dirty="0"/>
          </a:p>
          <a:p>
            <a:r>
              <a:rPr lang="en-GB" sz="1600" dirty="0"/>
              <a:t>ACCURACY: 83.86</a:t>
            </a:r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Therefore, the AUC score needs to increase.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18DC9-D3A1-67CD-5361-3800B167F72E}"/>
              </a:ext>
            </a:extLst>
          </p:cNvPr>
          <p:cNvSpPr txBox="1"/>
          <p:nvPr/>
        </p:nvSpPr>
        <p:spPr>
          <a:xfrm>
            <a:off x="4226943" y="5799943"/>
            <a:ext cx="2035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Importance</a:t>
            </a:r>
            <a:endParaRPr lang="en-GB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472E2-C10A-DE8F-3005-B5A949961F74}"/>
              </a:ext>
            </a:extLst>
          </p:cNvPr>
          <p:cNvSpPr txBox="1"/>
          <p:nvPr/>
        </p:nvSpPr>
        <p:spPr>
          <a:xfrm rot="16200000">
            <a:off x="7274" y="3857394"/>
            <a:ext cx="1164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Factors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5294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 Mono</vt:lpstr>
      <vt:lpstr>Arial</vt:lpstr>
      <vt:lpstr>Calibri</vt:lpstr>
      <vt:lpstr>Calibri Light</vt:lpstr>
      <vt:lpstr>Office Theme</vt:lpstr>
      <vt:lpstr>PowerPoint Presentation</vt:lpstr>
      <vt:lpstr>A MODEL TO ACKNOWLEDGE THE FACTORS THAT INFLUENCE THE CONSUMERS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Vinisha Bhupendra Vekaria</dc:creator>
  <cp:lastModifiedBy>Vinisha Bhupendra Vekaria</cp:lastModifiedBy>
  <cp:revision>1</cp:revision>
  <dcterms:created xsi:type="dcterms:W3CDTF">2023-09-29T18:26:46Z</dcterms:created>
  <dcterms:modified xsi:type="dcterms:W3CDTF">2023-09-29T21:29:37Z</dcterms:modified>
</cp:coreProperties>
</file>