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1.99409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10-09T16:51:26.528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0 104 0,'0'0'140,"46"0"-140,69 0 16,1 0-16,-1 0 15,-22 0-15,-47-23 16,-23 23-16,23 0 16,-46 0 77,23 0-77,-23 0 77,70 0-93,114 23 16,1-23-16,-23 0 16,-1 0-16,1 0 15,0-23-15,-162 23 16,23 0 46,0 0 47,23 0-93,92 0-16,-45 0 16,22 0-16,1 0 15,-1 0-15,-46 0 16,-22 0-16,22 0 15,-69 0 110,69 0-109,24 0-1,-1 0-15,0 0 16,47 0-16,-47 0 16,-23-24-16,1 24 15,-1-46-15,-46 46 16,0 0 62,46 0-78,47 0 15,-24 0-15,-22 0 16,22 0-16,-46 0 16,23 0-16,-22 0 15,-1 0-15,-46 0 16,46 0-16,-23 0 78,46 23-78,1-23 15,22 0-15,0 0 16,-22 0-16,-1 0 16,-23 0-16,-46 0 15,23 0-15,0 0 94,23 0-79,-23 0-15,1 0 16,-1 0-16,46 0 16,-46 0-16,23 23 15,-23-23-15,47 0 16,-70 0-16,23 0 15,-23 0-15,46 0 125,46 24-109,-46-24-16,47 0 15,22 0-15,24 0 16,-47 0-16,-46 0 16,24 0-16,-70 0 140,23 23-124,23-23-16,-46 0 15,46 0-15,-23 0 16,0 0-16,0 0 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1.99409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10-09T16:58:59.03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1.99409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10-09T16:58:58.06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1.99409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10-09T16:51:30.615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0 92 0,'0'0'47,"0"0"0,0 0-16,23 23-16,0-23 1,-23 0 0,23 23-16,24-23 62,45 0-31,-46 0-15,0 0-1,-23 0 1,-23 0 46,47 0-15,-47 0 0,23 0-47,23 0 47,46 0-32,-46 0-15,-23 0 16,24 0-16,-1 0 16,-46 0 15,23 0 62,0 23-46,23-23-31,0 0-1,-23 0-15,47 0 16,22 0-16,-46 0 16,24-23-16,-47 23 15,0 0-15,0-23 16,0 0 311,0 23-327,-23-23 219,0 23-204,23-23-15,-23 0 16,46 0-16,-46 23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1.99409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10-09T16:56:30.54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89 0,'70'0'110,"91"0"-110,1 0 15,23-23-15,45 23 16,-22 0-16,23 0 15,-115 0-15,22 0 16,-45 0-16,-70 0 16,23 0-16,-46 0 15,23 0-15,23 0 63,70 0-48,-1 0-15,0 0 16,-22 0-16,-1 0 15,-23 0-15,-22 0 16,-1 0-16,-46 0 16,23 0-16,23 0 15,23 0-15,-46 0 16,70 0-16,-24 23 15,0 0-15,-22-23 16,-24 0-16,46 23 16,0 0-16,-23-23 15,1 0-15,-1 0 16,0 0-16,23 0 15,-69 0-15,23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1.99409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10-09T16:56:32.63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0 268 0,'0'0'31,"0"-23"-15,69 23-1,23 0-15,24 0 16,22-23-16,1-24 15,0 47-15,22-23 16,-68 23-16,-1 0 16,0 0-16,24 0 15,-1 0-15,-22 0 16,68 0-16,-22 0 15,-47 0-15,47 0 16,22-23-16,-45 0 16,22-23-16,-22 46 15,-1-23-15,-46 23 16,1 0-16,-24-23 15,-23 23-15,0 0 47,23 0-47,70 0 16,-24 0-1,0 0-15,47 0 16,-47 0-16,1 0 16,-70 0-16,46 0 15,-46 0-15,23 0 16,-23 0-16,47 0 15,-47 46-15,46-23 16,47 0-16,-24 0 16,-23-23-16,24 23 15,-47-23-15,0 0 16,-46 23-16,46-23 15,0 24-15,-23 22 16,24-46-16,-47 23 16,46 0-16,-23-23 15,0 23-15,-23-23 16,23 0-16,-23 0 15,23 23 1,-23 0-16,23-23 16,0 23-1,-23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1.99409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10-09T16:56:34.68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54 0,'69'0'62,"93"0"-62,0 0 16,22 0-1,-22 0-15,46 0 16,23 0-16,-47 0 16,47-23-16,0 0 15,-115 23-15,45 0 16,-22 0-16,-47 0 15,1 0-15,-47 0 16,23 0-16,23 0 16,24 23-16,-116-23 15,69 0-15,0 0 16,24 0-16,-24 0 15,23 0-15,24 0 16,-24 0-16,-22 0 16,-1 0-16,0 0 15,0 0-15,1 0 16,-1 0-16,0 0 15,24 0-15,-24 0 16,23 0-16,1 0 16,68 0-16,1 0 15,-47 0-15,24 0 16,-24 0-1,-22 0-15,-24 0 16,-46 0-16,23 0 16,23 23-16,-45-23 15,68 23-15,-23-23 16,47 0-16,-47 0 15,0 0-15,-23 0 16,-46 0-16,23 0 16,1 0-16,-1 0 15,46 0 1,-23 0-16,46 0 15,-22 0-15,-47 0 16,23 0 0,-46 0-16,69 0 78,47 0-78,-70 0 15,0 0-15,0-23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1.99409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10-09T16:56:36.85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0 139 0,'0'0'62,"116"0"-62,22 0 16,-45 0-16,-1 0 16,46 0-16,-45 0 15,-24 0-15,23 0 16,-22 0-16,45 0 15,-46 0-15,24 0 16,68 0-16,-45 0 16,-1 0-1,-22 0-15,22 0 16,-46 0-16,1 0 15,-1 0-15,0 0 16,-23 0-16,1 0 16,22 0-16,-23 0 15,46 0-15,-22 0 16,22 0-16,0 0 15,1 0-15,-1 0 16,-23 0-16,47-23 16,-116 0-16,46 23 15,23 0-15,-22 0 16,22 0-16,0 0 15,0 0-15,93 0 16,-47 0-16,24 0 16,23 0-16,-116 0 15,23 0-15,0 0 16,-22 23-16,-1-23 15,23 0-15,-46 0 16,23 0-16,47 0 16,-47 0-1,46 0-15,-23 0 16,24 0-16,-1 0 15,-23 0-15,-22 0 16,22 0-16,23 0 16,-69 0-16,47 0 15,-24 0-15,-23 0 16,46 0-16,-46 0 15,23 0-15,1 0 16,22 46-16,-23-46 16,23 0-16,24 0 15,-47 0-15,23 0 16,-46 0-16,47 0 15,-47 0-15,23 0 16,-46 0-16,46 0 16,0 0-16,-46 23 15,46-23 1,1 0-16,22-23 15,-46 23-15,23 0 16,-46 0 0,69 0 15,24-23-31,22-23 15,-69 23-15,24 0 16,-1 23 0,-23-47-1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1.99409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10-09T16:56:39.46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0,'0'0'93,"46"0"-93,23 0 16,47 46-16,-70-46 15,23 23-15,47-23 16,-70 0-16,46 23 16,1 23-16,-1-46 15,-23 0-15,24 24 16,45-24-16,-22 0 15,-24 0-15,46 0 16,1 0-16,-47-24 16,-45 1-16,22 23 15,-46 0-15,0 0 16,0 0-16,0 0 15,0 0 1,23 0-16,24 0 16,22 0-16,-46 0 15,0 0-15,24 0 16,-24 0-16,23 0 15,47 0-15,-47 0 16,23 0-16,-22 0 16,22 0-16,-23 0 15,-23 0-15,24 0 16,-24 0-16,23 0 15,0 0-15,1 0 16,22 0-16,-23-46 16,-23 46-16,24 0 15,22 0-15,-23 0 16,-46 0-16,47 0 15,-1 0-15,23 0 16,-69 0-16,70 0 16,-24 0-16,23 0 15,-68 0-15,45-23 16,0 23-16,-23 0 15,0 0 1,-22 0-16,-1 0 16,0 0-16,0 0 15,23 0-15,0 0 16,0 0-16,24 0 15,-24 0-15,46 0 16,-46 0-16,1 0 16,22 0-16,-46 0 15,23 0-15,0 0 16,-23 0-16,-23 0 15,23 0-15,1 0 16,-1 0-16,-23 0 16,23 0-1,0 0-15,0 0 16,-23 0-16,46 0 15,23 0-15,-22 0 16,-1 0-16,-23 0 16,23 0-16,0 0 15,-46 0-15,23 0 16,0 0 280,24-23-280,-47 23 46,23 0 110,23 0-157,-46 0 1,23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1.99409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10-09T16:58:55.60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5865 82 0,'0'0'47,"0"0"-32,-23 0 1,0 0-16,0 0 16,23 0-1,-46 0-15,0 0 16,-24 0-16,47 0 15,-46 0-15,0 0 16,-1 23-16,24-23 16,0 0-16,23 0 15,-23 0-15,-23 0 16,22 0-16,24 0 15,-46 0-15,23 0 16,0 0-16,-1 0 16,24 0-16,0 0 15,-23 0-15,23 0 16,0 0-16,0 0 15,0 0-15,-23 0 16,-24 0-16,24 0 16,0 0-16,23 0 15,-23 0-15,-1 0 16,1 0-16,23 0 15,-23 0-15,0 0 16,-47-23-16,70 23 16,-23 0-1,23 0-15,0 0 16,-23 0-16,0 0 15,23 0-15,-47 0 16,1 0-16,23 0 16,-23 0-16,45 0 15,-22 0-15,-23 0 16,23 23-16,0-23 15,23 0-15,-47 0 16,1 46-16,23-46 16,-23 0-16,45 0 15,-22 23-15,0-23 16,0 0-16,23 0 15,-23 0-15,-1 24 16,1-24-16,23 0 16,-23 0-16,46 0 15,-23 0-15,23 0 16,-46 0-16,46 0 15,-23 0-15,-47 0 16,1 46-16,46-46 16,0 0-1,-23 23-15,23-23 16,23 0-16,-23 0 15,-24 0 1,47 0-16,-46 0 16,46 0-16,-23 0 15,23 0-15,-46 0 16,46 0-1,-23 0-15,-23 0 16,23 0-16,-1 0 16,-22 0-16,23 0 15,-23 0-15,23 0 16,-23 0-16,23 0 15,-24 0-15,24 0 16,-46 0-16,46 0 16,0 0-16,-23 0 15,46 0-15,-23 0 16,0 0-1,23 0 1,-24-23 0,-22 23-1,23 0-15,-69 0 16,69 0-16,0 0 15,0 0-15,-1 0 16,1 0-16,0-23 16,23 23-16,-46-23 15,46 23-15,-23 0 16,23-24-16,-23 24 15,-23-23-15,23 23 78,-70-46-78,93 46 16,-46 0-16,23-23 16,-23 0-16,23 23 15,23 0-15,-23 0 16,0 0-16,-1 0 15,24-23-15,-46 0 16,23 23 0,0 0-1,-23 0-15,0 0 16,23 0-16,0 0 15,23 0-15,-47 0 78,24 0-78,-46 0 16,23 0-16,0 0 16,23 0-16,-24 0 15,47 0 1,-46 0 62,23 23-63,23-23-15,-23 0 16,0 0 46,0 0-46,23 0 0,-23 0-1,0 0 32,0 0-47,23 0 78,-24 0-78,1 0 16,0 0-1,23 0 79,-23 23-79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1.99409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10-09T16:58:56.47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C9E-1D5E-4CB6-827E-A0578E33E0C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D28C-7B29-48CA-9231-A6BDDE5C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C9E-1D5E-4CB6-827E-A0578E33E0C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D28C-7B29-48CA-9231-A6BDDE5C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C9E-1D5E-4CB6-827E-A0578E33E0C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D28C-7B29-48CA-9231-A6BDDE5C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C9E-1D5E-4CB6-827E-A0578E33E0C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D28C-7B29-48CA-9231-A6BDDE5C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1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C9E-1D5E-4CB6-827E-A0578E33E0C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D28C-7B29-48CA-9231-A6BDDE5C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1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C9E-1D5E-4CB6-827E-A0578E33E0C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D28C-7B29-48CA-9231-A6BDDE5C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4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C9E-1D5E-4CB6-827E-A0578E33E0C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D28C-7B29-48CA-9231-A6BDDE5C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1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C9E-1D5E-4CB6-827E-A0578E33E0C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D28C-7B29-48CA-9231-A6BDDE5C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0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C9E-1D5E-4CB6-827E-A0578E33E0C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D28C-7B29-48CA-9231-A6BDDE5C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C9E-1D5E-4CB6-827E-A0578E33E0C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D28C-7B29-48CA-9231-A6BDDE5C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C9E-1D5E-4CB6-827E-A0578E33E0C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D28C-7B29-48CA-9231-A6BDDE5C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9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0C9E-1D5E-4CB6-827E-A0578E33E0C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D28C-7B29-48CA-9231-A6BDDE5C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21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11/8/2017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Towson University </a:t>
            </a:r>
            <a:r>
              <a:rPr lang="en-US" altLang="zh-CN" dirty="0" smtClean="0"/>
              <a:t>– V. Shrestha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487363"/>
          </a:xfr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Econ 339 - Roadmap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371601"/>
            <a:ext cx="2667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Review of Microeconomics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93391" y="2250670"/>
            <a:ext cx="2667000" cy="1046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Demand for Insurance</a:t>
            </a:r>
          </a:p>
          <a:p>
            <a:pPr algn="l"/>
            <a:r>
              <a:rPr lang="en-US" sz="1400" dirty="0"/>
              <a:t>Chapter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Risk aversion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7350" y="4684804"/>
            <a:ext cx="26670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The Grossman model</a:t>
            </a:r>
          </a:p>
          <a:p>
            <a:pPr algn="l"/>
            <a:r>
              <a:rPr lang="en-US" sz="1400" dirty="0"/>
              <a:t>Chapter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0201" y="2087940"/>
            <a:ext cx="267652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Intro (from my slides)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0200" y="829270"/>
            <a:ext cx="2667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Midterm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29431" y="3268273"/>
            <a:ext cx="2819400" cy="861774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health policy conundrum</a:t>
            </a:r>
          </a:p>
          <a:p>
            <a:pPr algn="l"/>
            <a:r>
              <a:rPr lang="en-US" sz="1400" dirty="0"/>
              <a:t>Chapter </a:t>
            </a:r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838200"/>
            <a:ext cx="26670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Midterm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0" y="833735"/>
            <a:ext cx="2819400" cy="36933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Final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29431" y="4138459"/>
            <a:ext cx="2819400" cy="55399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Beveridge Model</a:t>
            </a:r>
          </a:p>
          <a:p>
            <a:pPr algn="l"/>
            <a:r>
              <a:rPr lang="en-US" sz="1200" dirty="0"/>
              <a:t>Chapter 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7564" y="2321597"/>
            <a:ext cx="2819400" cy="92333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American Model</a:t>
            </a:r>
          </a:p>
          <a:p>
            <a:r>
              <a:rPr lang="en-US" dirty="0"/>
              <a:t>Chapter 18 and slides provided (ACA)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3391" y="3386462"/>
            <a:ext cx="2667000" cy="1046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Adverse selection</a:t>
            </a:r>
          </a:p>
          <a:p>
            <a:pPr algn="l"/>
            <a:r>
              <a:rPr lang="en-US" sz="1400" dirty="0"/>
              <a:t>Chapters 8 and 9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err="1"/>
              <a:t>Akerlof’s</a:t>
            </a:r>
            <a:r>
              <a:rPr lang="en-US" sz="1400" dirty="0"/>
              <a:t> market for lemons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/>
              <a:t>Rothschild-Stiglitz model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7350" y="3953732"/>
            <a:ext cx="2667000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Demand for health care</a:t>
            </a:r>
          </a:p>
          <a:p>
            <a:pPr algn="l"/>
            <a:r>
              <a:rPr lang="en-US" sz="1400" dirty="0"/>
              <a:t>Chapter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F2C92-3368-461C-9C34-56E5220FC7CB}"/>
              </a:ext>
            </a:extLst>
          </p:cNvPr>
          <p:cNvSpPr/>
          <p:nvPr/>
        </p:nvSpPr>
        <p:spPr>
          <a:xfrm>
            <a:off x="4693391" y="1268934"/>
            <a:ext cx="2667000" cy="933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Socioeconomic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Disparities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E898C-FA1D-48EC-B1DA-7D7B70EDA383}"/>
              </a:ext>
            </a:extLst>
          </p:cNvPr>
          <p:cNvSpPr/>
          <p:nvPr/>
        </p:nvSpPr>
        <p:spPr>
          <a:xfrm>
            <a:off x="4693391" y="4533602"/>
            <a:ext cx="26670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Adverse Selection in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Real market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Chapter 10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7B4E96-457D-4AF9-8852-A1AF66DBFFDB}"/>
              </a:ext>
            </a:extLst>
          </p:cNvPr>
          <p:cNvSpPr/>
          <p:nvPr/>
        </p:nvSpPr>
        <p:spPr>
          <a:xfrm>
            <a:off x="7725698" y="1539851"/>
            <a:ext cx="2823133" cy="725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Moral hazard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11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62766-0DE4-4E81-AE3E-8927A2AABF4B}"/>
              </a:ext>
            </a:extLst>
          </p:cNvPr>
          <p:cNvSpPr/>
          <p:nvPr/>
        </p:nvSpPr>
        <p:spPr>
          <a:xfrm>
            <a:off x="7729432" y="4869632"/>
            <a:ext cx="2762250" cy="11101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Special Topics (if time allows)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20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Slides provided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4954451" y="4267604"/>
              <a:ext cx="2144880" cy="38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6171" y="4259324"/>
                <a:ext cx="21614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5552771" y="3813452"/>
              <a:ext cx="474120" cy="622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4491" y="3805172"/>
                <a:ext cx="4906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1612571" y="1480811"/>
              <a:ext cx="1197360" cy="590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4291" y="1472531"/>
                <a:ext cx="12139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/>
              <p14:cNvContentPartPr/>
              <p14:nvPr/>
            </p14:nvContentPartPr>
            <p14:xfrm>
              <a:off x="1662611" y="1749011"/>
              <a:ext cx="1688400" cy="1465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4331" y="1740731"/>
                <a:ext cx="17049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/>
              <p14:cNvContentPartPr/>
              <p14:nvPr/>
            </p14:nvContentPartPr>
            <p14:xfrm>
              <a:off x="1687451" y="2291531"/>
              <a:ext cx="2302920" cy="309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9171" y="2283251"/>
                <a:ext cx="2319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/>
              <p14:cNvContentPartPr/>
              <p14:nvPr/>
            </p14:nvContentPartPr>
            <p14:xfrm>
              <a:off x="1687451" y="4114630"/>
              <a:ext cx="2460960" cy="7020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9171" y="4106350"/>
                <a:ext cx="24775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/>
              <p14:cNvContentPartPr/>
              <p14:nvPr/>
            </p14:nvContentPartPr>
            <p14:xfrm>
              <a:off x="1718937" y="4857976"/>
              <a:ext cx="2111760" cy="601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0657" y="4849696"/>
                <a:ext cx="2128320" cy="766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/>
          <p:cNvSpPr txBox="1"/>
          <p:nvPr/>
        </p:nvSpPr>
        <p:spPr>
          <a:xfrm>
            <a:off x="1630244" y="2768397"/>
            <a:ext cx="2667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Production of Health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/>
              <p14:cNvContentPartPr/>
              <p14:nvPr/>
            </p14:nvContentPartPr>
            <p14:xfrm>
              <a:off x="1695731" y="2938091"/>
              <a:ext cx="2111760" cy="1008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451" y="2929811"/>
                <a:ext cx="2128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Ink 47"/>
              <p14:cNvContentPartPr/>
              <p14:nvPr/>
            </p14:nvContentPartPr>
            <p14:xfrm>
              <a:off x="3666011" y="4006571"/>
              <a:ext cx="360" cy="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57731" y="3998291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/>
              <p14:cNvContentPartPr/>
              <p14:nvPr/>
            </p14:nvContentPartPr>
            <p14:xfrm>
              <a:off x="4172891" y="2901011"/>
              <a:ext cx="360" cy="3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64611" y="2892731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/>
              <p14:cNvContentPartPr/>
              <p14:nvPr/>
            </p14:nvContentPartPr>
            <p14:xfrm>
              <a:off x="11321771" y="5178731"/>
              <a:ext cx="360" cy="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13491" y="5170451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40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等线</vt:lpstr>
      <vt:lpstr>Office Theme</vt:lpstr>
      <vt:lpstr>PowerPoint Presentation</vt:lpstr>
      <vt:lpstr>Econ 339 - Roadmap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Shrestha, Vinish</dc:creator>
  <cp:lastModifiedBy>Shrestha, Vinish</cp:lastModifiedBy>
  <cp:revision>2</cp:revision>
  <dcterms:created xsi:type="dcterms:W3CDTF">2017-10-09T17:34:17Z</dcterms:created>
  <dcterms:modified xsi:type="dcterms:W3CDTF">2017-11-08T18:34:11Z</dcterms:modified>
</cp:coreProperties>
</file>