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2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2018年8月22日星期三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2018年8月22日星期三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Econ 339 -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– V. Shrestha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Review of Microeconomics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4675" y="1299865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Insurance</a:t>
            </a:r>
          </a:p>
          <a:p>
            <a:pPr algn="l"/>
            <a:r>
              <a:rPr lang="en-US" sz="1400" dirty="0"/>
              <a:t>Chapter 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Uncertainty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Risk aversion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998" y="3572622"/>
            <a:ext cx="2667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The Grossman model</a:t>
            </a:r>
          </a:p>
          <a:p>
            <a:pPr algn="l"/>
            <a:r>
              <a:rPr lang="en-US" sz="1400" dirty="0"/>
              <a:t>Chapter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087940"/>
            <a:ext cx="267652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Intro (from my slides)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5105400"/>
            <a:ext cx="2819400" cy="30777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The Final is Comprehensive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Final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3750" y="2417275"/>
            <a:ext cx="2819400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Beveridge Model</a:t>
            </a:r>
          </a:p>
          <a:p>
            <a:pPr algn="l"/>
            <a:r>
              <a:rPr lang="en-US" sz="1200" dirty="0"/>
              <a:t>Chapter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87437" y="3149591"/>
            <a:ext cx="2819400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American Model</a:t>
            </a:r>
          </a:p>
          <a:p>
            <a:r>
              <a:rPr lang="en-US" sz="1800" dirty="0"/>
              <a:t>Chapter 18 and slides provided (ACA)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2575947"/>
            <a:ext cx="26670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Adverse selection</a:t>
            </a:r>
          </a:p>
          <a:p>
            <a:pPr algn="l"/>
            <a:r>
              <a:rPr lang="en-US" sz="1400" dirty="0"/>
              <a:t>Chapters 8 and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err="1"/>
              <a:t>Akerlof’s</a:t>
            </a:r>
            <a:r>
              <a:rPr lang="en-US" sz="1400" dirty="0"/>
              <a:t> market for lemons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Rothschild-Stiglitz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" y="2711312"/>
            <a:ext cx="266700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health care</a:t>
            </a:r>
          </a:p>
          <a:p>
            <a:pPr algn="l"/>
            <a:r>
              <a:rPr lang="en-US" sz="1400" dirty="0"/>
              <a:t>Chapter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F2C92-3368-461C-9C34-56E5220FC7CB}"/>
              </a:ext>
            </a:extLst>
          </p:cNvPr>
          <p:cNvSpPr/>
          <p:nvPr/>
        </p:nvSpPr>
        <p:spPr>
          <a:xfrm>
            <a:off x="117184" y="4441278"/>
            <a:ext cx="2667000" cy="10502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Socioeconomic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Disparities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E898C-FA1D-48EC-B1DA-7D7B70EDA383}"/>
              </a:ext>
            </a:extLst>
          </p:cNvPr>
          <p:cNvSpPr/>
          <p:nvPr/>
        </p:nvSpPr>
        <p:spPr>
          <a:xfrm>
            <a:off x="3103446" y="3851215"/>
            <a:ext cx="2667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Adverse Selection in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Real market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Chapter 10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B4E96-457D-4AF9-8852-A1AF66DBFFDB}"/>
              </a:ext>
            </a:extLst>
          </p:cNvPr>
          <p:cNvSpPr/>
          <p:nvPr/>
        </p:nvSpPr>
        <p:spPr>
          <a:xfrm>
            <a:off x="6163637" y="1406160"/>
            <a:ext cx="2667000" cy="925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Moral hazard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11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62766-0DE4-4E81-AE3E-8927A2AABF4B}"/>
              </a:ext>
            </a:extLst>
          </p:cNvPr>
          <p:cNvSpPr/>
          <p:nvPr/>
        </p:nvSpPr>
        <p:spPr>
          <a:xfrm>
            <a:off x="6116099" y="4210537"/>
            <a:ext cx="2762250" cy="742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Health Care in Developing Nations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100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Times</vt:lpstr>
      <vt:lpstr>Office Theme</vt:lpstr>
      <vt:lpstr>Econ 339 -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Admin</cp:lastModifiedBy>
  <cp:revision>90</cp:revision>
  <cp:lastPrinted>2004-06-22T18:52:57Z</cp:lastPrinted>
  <dcterms:created xsi:type="dcterms:W3CDTF">2004-06-22T18:17:40Z</dcterms:created>
  <dcterms:modified xsi:type="dcterms:W3CDTF">2018-08-22T22:18:39Z</dcterms:modified>
</cp:coreProperties>
</file>