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144000" cy="6858000" type="screen4x3"/>
  <p:notesSz cx="69850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CCCCCC"/>
    <a:srgbClr val="FFF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96" d="100"/>
          <a:sy n="96" d="100"/>
        </p:scale>
        <p:origin x="12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Keller: Stats for Mgmt&amp;Econ, 7th Ed.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D064D1C-C877-48D9-8271-180C8DE21D00}" type="datetime4">
              <a:rPr lang="zh-CN" altLang="en-US"/>
              <a:pPr/>
              <a:t>2017年8月21日星期一</a:t>
            </a:fld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6A9DBA0-7BC4-430D-8225-F1CCA87E56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91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Keller: Stats for Mgmt&amp;Econ, 7th Ed.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58489A5C-8620-4F00-9526-7134053D99E2}" type="datetime4">
              <a:rPr lang="zh-CN" altLang="en-US"/>
              <a:pPr/>
              <a:t>2017年8月21日星期一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210094A5-1FF4-491A-986A-839A39A5C9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127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E577-8BF9-4D41-81ED-A1B8D3AB8426}" type="datetime1">
              <a:rPr lang="en-US" altLang="zh-CN" smtClean="0"/>
              <a:pPr/>
              <a:t>8/21/2017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757C-8A43-4FF8-8131-BACA740014CD}" type="slidenum">
              <a:rPr lang="en-US" altLang="zh-CN" smtClean="0"/>
              <a:pPr/>
              <a:t>‹#›</a:t>
            </a:fld>
            <a:r>
              <a:rPr lang="en-US" altLang="zh-CN" dirty="0"/>
              <a:t>/15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2F0-5B71-435D-937C-050D8F621DD4}" type="datetime1">
              <a:rPr lang="en-US" altLang="zh-CN" smtClean="0"/>
              <a:pPr/>
              <a:t>8/21/2017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5CAE7339-62E7-490D-A8C0-0EE86B37A7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6B7F-8544-4DAE-BF85-48143DA13BE7}" type="datetime1">
              <a:rPr lang="en-US" altLang="zh-CN" smtClean="0"/>
              <a:pPr/>
              <a:t>8/21/2017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6B774B54-7467-4F98-A360-097ED0BF97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8/21/2017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09-D088-492B-80BA-0CD0630A075B}" type="slidenum">
              <a:rPr lang="en-US" altLang="zh-CN" smtClean="0"/>
              <a:pPr/>
              <a:t>‹#›</a:t>
            </a:fld>
            <a:r>
              <a:rPr lang="en-US" altLang="zh-CN" dirty="0"/>
              <a:t>/15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C169-6974-4B3A-AC45-4FDBE774F09C}" type="datetime1">
              <a:rPr lang="en-US" altLang="zh-CN" smtClean="0"/>
              <a:pPr/>
              <a:t>8/21/2017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6637E26E-A1B8-4C65-AB92-00DF1432116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320A-F880-4535-BFBA-6C2292428ED8}" type="datetime1">
              <a:rPr lang="en-US" altLang="zh-CN" smtClean="0"/>
              <a:pPr/>
              <a:t>8/21/2017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F4186FD5-DEF7-4A2F-B273-C680BCABBB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5DFE-0527-4755-BB6D-39880D4EEC3F}" type="datetime1">
              <a:rPr lang="en-US" altLang="zh-CN" smtClean="0"/>
              <a:pPr/>
              <a:t>8/21/2017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B6428198-3BDF-4E85-B110-1D378C5A7F4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6B1-0E50-40D2-A4DA-904E7BB39E44}" type="datetime1">
              <a:rPr lang="en-US" altLang="zh-CN" smtClean="0"/>
              <a:pPr/>
              <a:t>8/21/2017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1FF3F82B-3AB0-4736-B930-D082209CF5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F8FD-DE3B-410E-B024-2E8B6DE61792}" type="datetime1">
              <a:rPr lang="en-US" altLang="zh-CN" smtClean="0"/>
              <a:pPr/>
              <a:t>8/21/2017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F245-6295-4DB2-86C0-1154D91A56FA}" type="slidenum">
              <a:rPr lang="en-US" altLang="zh-CN" smtClean="0"/>
              <a:pPr/>
              <a:t>‹#›</a:t>
            </a:fld>
            <a:r>
              <a:rPr lang="en-US" altLang="zh-CN" dirty="0"/>
              <a:t>/15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1300-E96E-4C0E-9464-0DC5A7E10ABB}" type="datetime1">
              <a:rPr lang="en-US" altLang="zh-CN" smtClean="0"/>
              <a:pPr/>
              <a:t>8/21/2017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4823E1AA-C799-47C6-AD31-27BF8FB138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98F-100E-4C50-80C4-EE1DCA05CB61}" type="datetime1">
              <a:rPr lang="en-US" altLang="zh-CN" smtClean="0"/>
              <a:pPr/>
              <a:t>8/21/2017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D3E58691-E871-467E-9A0A-FADD707F12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9E83-29D8-4200-A961-527387F30440}" type="datetime1">
              <a:rPr lang="en-US" altLang="zh-CN" smtClean="0"/>
              <a:pPr/>
              <a:t>8/21/2017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0262-A442-4322-A36D-7AEDEEA53848}" type="slidenum">
              <a:rPr lang="en-US" altLang="zh-CN" smtClean="0"/>
              <a:pPr/>
              <a:t>‹#›</a:t>
            </a:fld>
            <a:r>
              <a:rPr lang="en-US" altLang="zh-CN" dirty="0"/>
              <a:t>/15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487362"/>
          </a:xfr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Econ 339 - Roadmap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8/21/2017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Towson University </a:t>
            </a:r>
            <a:r>
              <a:rPr lang="en-US" altLang="zh-CN" dirty="0" smtClean="0"/>
              <a:t>– </a:t>
            </a:r>
            <a:r>
              <a:rPr lang="en-US" altLang="zh-CN" dirty="0" smtClean="0"/>
              <a:t>V. Shrestha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371600"/>
            <a:ext cx="2667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Review of Microeconomics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14675" y="1299865"/>
            <a:ext cx="2667000" cy="10464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Demand for Insurance</a:t>
            </a:r>
          </a:p>
          <a:p>
            <a:pPr algn="l"/>
            <a:r>
              <a:rPr lang="en-US" sz="1400" dirty="0"/>
              <a:t>Chapter 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Uncertainty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Risk aversion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998" y="3572622"/>
            <a:ext cx="26670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The Grossman model</a:t>
            </a:r>
          </a:p>
          <a:p>
            <a:pPr algn="l"/>
            <a:r>
              <a:rPr lang="en-US" sz="1400" dirty="0"/>
              <a:t>Chapter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" y="2087940"/>
            <a:ext cx="267652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Intro (from my slides)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" y="829270"/>
            <a:ext cx="2667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Focus Midterm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76950" y="1457444"/>
            <a:ext cx="2819400" cy="1261884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health policy conundrum</a:t>
            </a:r>
          </a:p>
          <a:p>
            <a:pPr algn="l"/>
            <a:r>
              <a:rPr lang="en-US" sz="1400" dirty="0"/>
              <a:t>Chapter 15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/>
              <a:t>Capital stock 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24200" y="838200"/>
            <a:ext cx="26670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Focus Midterm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0" y="833735"/>
            <a:ext cx="2819400" cy="46166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Focus Final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0" y="2465456"/>
            <a:ext cx="2819400" cy="64633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Beveridge Model</a:t>
            </a:r>
          </a:p>
          <a:p>
            <a:pPr algn="l"/>
            <a:r>
              <a:rPr lang="en-US" sz="1200" dirty="0"/>
              <a:t>Chapter 16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0" y="3425215"/>
            <a:ext cx="2819400" cy="1015663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American Model</a:t>
            </a:r>
          </a:p>
          <a:p>
            <a:r>
              <a:rPr lang="en-US" sz="1800" dirty="0"/>
              <a:t>Chapter 18 and slides provided (ACA)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24200" y="2575947"/>
            <a:ext cx="2667000" cy="1046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/>
              <a:t>Adverse selection</a:t>
            </a:r>
          </a:p>
          <a:p>
            <a:pPr algn="l"/>
            <a:r>
              <a:rPr lang="en-US" sz="1400" dirty="0"/>
              <a:t>Chapters 8 and 9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err="1"/>
              <a:t>Akerlof’s</a:t>
            </a:r>
            <a:r>
              <a:rPr lang="en-US" sz="1400" dirty="0"/>
              <a:t> market for lemons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/>
              <a:t>Rothschild-Stiglitz model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350" y="2711312"/>
            <a:ext cx="2667000" cy="615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Demand for health care</a:t>
            </a:r>
          </a:p>
          <a:p>
            <a:pPr algn="l"/>
            <a:r>
              <a:rPr lang="en-US" sz="1400" dirty="0"/>
              <a:t>Chapter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F2C92-3368-461C-9C34-56E5220FC7CB}"/>
              </a:ext>
            </a:extLst>
          </p:cNvPr>
          <p:cNvSpPr/>
          <p:nvPr/>
        </p:nvSpPr>
        <p:spPr>
          <a:xfrm>
            <a:off x="117184" y="4441278"/>
            <a:ext cx="2667000" cy="10502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Socioeconomic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Disparities 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Chapter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0E898C-FA1D-48EC-B1DA-7D7B70EDA383}"/>
              </a:ext>
            </a:extLst>
          </p:cNvPr>
          <p:cNvSpPr/>
          <p:nvPr/>
        </p:nvSpPr>
        <p:spPr>
          <a:xfrm>
            <a:off x="3103446" y="3851215"/>
            <a:ext cx="26670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Adverse Selection in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Real market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Chapter 10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7B4E96-457D-4AF9-8852-A1AF66DBFFDB}"/>
              </a:ext>
            </a:extLst>
          </p:cNvPr>
          <p:cNvSpPr/>
          <p:nvPr/>
        </p:nvSpPr>
        <p:spPr>
          <a:xfrm>
            <a:off x="3143818" y="4942270"/>
            <a:ext cx="2667000" cy="9251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Moral hazard 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Chapter 11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62766-0DE4-4E81-AE3E-8927A2AABF4B}"/>
              </a:ext>
            </a:extLst>
          </p:cNvPr>
          <p:cNvSpPr/>
          <p:nvPr/>
        </p:nvSpPr>
        <p:spPr>
          <a:xfrm>
            <a:off x="6130080" y="4757245"/>
            <a:ext cx="2762250" cy="11101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Special Topics (if time allows) 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Chapter 20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Slides provided</a:t>
            </a:r>
          </a:p>
        </p:txBody>
      </p:sp>
    </p:spTree>
    <p:extLst>
      <p:ext uri="{BB962C8B-B14F-4D97-AF65-F5344CB8AC3E}">
        <p14:creationId xmlns:p14="http://schemas.microsoft.com/office/powerpoint/2010/main" val="314392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111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Times</vt:lpstr>
      <vt:lpstr>Office Theme</vt:lpstr>
      <vt:lpstr>Econ 339 - Roadmap</vt:lpstr>
    </vt:vector>
  </TitlesOfParts>
  <Company>Copyright © 2006 Brooks/Cole, a division of Thomson Learning,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What is Statistics?</dc:title>
  <dc:subject>Keller's Statistics for Management &amp; Economics, 7th Ed.</dc:subject>
  <dc:creator>Trent Tucker, Wilfrid Laurier Univeristy</dc:creator>
  <cp:lastModifiedBy>Shrestha, Vinish</cp:lastModifiedBy>
  <cp:revision>89</cp:revision>
  <cp:lastPrinted>2004-06-22T18:52:57Z</cp:lastPrinted>
  <dcterms:created xsi:type="dcterms:W3CDTF">2004-06-22T18:17:40Z</dcterms:created>
  <dcterms:modified xsi:type="dcterms:W3CDTF">2017-08-21T20:47:13Z</dcterms:modified>
</cp:coreProperties>
</file>