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3"/>
    <a:srgbClr val="0000FF"/>
    <a:srgbClr val="FFFFFF"/>
    <a:srgbClr val="CCCC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52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2019年8月26日星期一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2019年8月26日星期一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Towson University - J. Jung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Econ 339 - Roadmap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8/26/2019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Towson University – V. Shrestha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2667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Review of Microeconomics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998" y="3572622"/>
            <a:ext cx="26670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The Grossman model</a:t>
            </a:r>
          </a:p>
          <a:p>
            <a:pPr algn="l"/>
            <a:r>
              <a:rPr lang="en-US" sz="1400" dirty="0"/>
              <a:t>Chapter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2087940"/>
            <a:ext cx="267652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Intro (from my slides)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667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8797" y="2493365"/>
            <a:ext cx="2819400" cy="47705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tx1"/>
                </a:solidFill>
              </a:rPr>
              <a:t>Moral hazard  </a:t>
            </a:r>
          </a:p>
          <a:p>
            <a:pPr algn="l"/>
            <a:r>
              <a:rPr lang="en-US" sz="1100">
                <a:solidFill>
                  <a:schemeClr val="tx1"/>
                </a:solidFill>
              </a:rPr>
              <a:t>Chapter 11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667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Midterm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819400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Focus Final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3067290"/>
            <a:ext cx="2819400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Beveridge Model</a:t>
            </a:r>
          </a:p>
          <a:p>
            <a:pPr algn="l"/>
            <a:r>
              <a:rPr lang="en-US" sz="1200" dirty="0"/>
              <a:t>Chapter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4651" y="3823728"/>
            <a:ext cx="2819400" cy="10156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American Model</a:t>
            </a:r>
          </a:p>
          <a:p>
            <a:r>
              <a:rPr lang="en-US" sz="1800" dirty="0"/>
              <a:t>Chapter 18 and slides provided (ACA)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2575947"/>
            <a:ext cx="26670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Adverse selection</a:t>
            </a:r>
          </a:p>
          <a:p>
            <a:pPr algn="l"/>
            <a:r>
              <a:rPr lang="en-US" sz="1400" dirty="0"/>
              <a:t>Chapters 8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/>
              <a:t>Akerlof’s</a:t>
            </a:r>
            <a:r>
              <a:rPr lang="en-US" sz="1400" dirty="0"/>
              <a:t> market for lemons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0" y="2711312"/>
            <a:ext cx="2667000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Demand for health care</a:t>
            </a:r>
          </a:p>
          <a:p>
            <a:pPr algn="l"/>
            <a:r>
              <a:rPr lang="en-US" sz="1400" dirty="0"/>
              <a:t>Chapter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F2C92-3368-461C-9C34-56E5220FC7CB}"/>
              </a:ext>
            </a:extLst>
          </p:cNvPr>
          <p:cNvSpPr/>
          <p:nvPr/>
        </p:nvSpPr>
        <p:spPr>
          <a:xfrm>
            <a:off x="117184" y="4441278"/>
            <a:ext cx="2667000" cy="10502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Socioeconomic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 Disparities 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C15EA9-4403-4D35-ADE7-CA379FB9AAAF}"/>
              </a:ext>
            </a:extLst>
          </p:cNvPr>
          <p:cNvSpPr/>
          <p:nvPr/>
        </p:nvSpPr>
        <p:spPr>
          <a:xfrm>
            <a:off x="3155659" y="1371600"/>
            <a:ext cx="2667000" cy="9755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Demand for Insurance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400" dirty="0"/>
              <a:t>Chapter 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C5E68-48AE-4641-B254-AF6DD54CC152}"/>
              </a:ext>
            </a:extLst>
          </p:cNvPr>
          <p:cNvSpPr/>
          <p:nvPr/>
        </p:nvSpPr>
        <p:spPr>
          <a:xfrm>
            <a:off x="6096000" y="1328478"/>
            <a:ext cx="2806379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Adverse Selection </a:t>
            </a:r>
            <a:r>
              <a:rPr lang="en-US" sz="1600" dirty="0">
                <a:solidFill>
                  <a:schemeClr val="tx1"/>
                </a:solidFill>
              </a:rPr>
              <a:t>Chapter 9</a:t>
            </a:r>
          </a:p>
          <a:p>
            <a:r>
              <a:rPr lang="en-US" sz="1600" dirty="0"/>
              <a:t>Rothschild-Stiglitz model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775209-31D4-4637-A10D-AF70125E5C50}"/>
              </a:ext>
            </a:extLst>
          </p:cNvPr>
          <p:cNvSpPr txBox="1"/>
          <p:nvPr/>
        </p:nvSpPr>
        <p:spPr>
          <a:xfrm>
            <a:off x="6104651" y="5060676"/>
            <a:ext cx="2819400" cy="877163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Health Care in Developing Nations</a:t>
            </a:r>
          </a:p>
          <a:p>
            <a:pPr algn="l"/>
            <a:r>
              <a:rPr lang="en-US" sz="1100" dirty="0">
                <a:solidFill>
                  <a:schemeClr val="tx1"/>
                </a:solidFill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90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</vt:lpstr>
      <vt:lpstr>Office Theme</vt:lpstr>
      <vt:lpstr>Econ 339 -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Admin</cp:lastModifiedBy>
  <cp:revision>90</cp:revision>
  <cp:lastPrinted>2004-06-22T18:52:57Z</cp:lastPrinted>
  <dcterms:created xsi:type="dcterms:W3CDTF">2004-06-22T18:17:40Z</dcterms:created>
  <dcterms:modified xsi:type="dcterms:W3CDTF">2019-08-26T15:25:52Z</dcterms:modified>
</cp:coreProperties>
</file>