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70" r:id="rId2"/>
    <p:sldId id="671" r:id="rId3"/>
    <p:sldId id="672" r:id="rId4"/>
    <p:sldId id="673" r:id="rId5"/>
    <p:sldId id="686" r:id="rId6"/>
    <p:sldId id="689" r:id="rId7"/>
    <p:sldId id="690" r:id="rId8"/>
    <p:sldId id="692" r:id="rId9"/>
    <p:sldId id="693" r:id="rId10"/>
    <p:sldId id="680" r:id="rId11"/>
    <p:sldId id="675" r:id="rId12"/>
    <p:sldId id="682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1" r:id="rId49"/>
    <p:sldId id="732" r:id="rId50"/>
    <p:sldId id="733" r:id="rId51"/>
    <p:sldId id="734" r:id="rId52"/>
    <p:sldId id="735" r:id="rId53"/>
    <p:sldId id="736" r:id="rId54"/>
    <p:sldId id="737" r:id="rId55"/>
    <p:sldId id="738" r:id="rId56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0000"/>
    <a:srgbClr val="FF3300"/>
    <a:srgbClr val="01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423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.magalhaes@gec.inatel.br" userId="fc4c54b7-fa96-4ec9-8712-8b45cbb5a0a1" providerId="ADAL" clId="{760E8A78-26A1-4E60-B17C-D3E1D6FB1B07}"/>
    <pc:docChg chg="modSld">
      <pc:chgData name="gabriel.magalhaes@gec.inatel.br" userId="fc4c54b7-fa96-4ec9-8712-8b45cbb5a0a1" providerId="ADAL" clId="{760E8A78-26A1-4E60-B17C-D3E1D6FB1B07}" dt="2022-04-01T20:49:00.124" v="26" actId="20577"/>
      <pc:docMkLst>
        <pc:docMk/>
      </pc:docMkLst>
      <pc:sldChg chg="modSp mod">
        <pc:chgData name="gabriel.magalhaes@gec.inatel.br" userId="fc4c54b7-fa96-4ec9-8712-8b45cbb5a0a1" providerId="ADAL" clId="{760E8A78-26A1-4E60-B17C-D3E1D6FB1B07}" dt="2022-04-01T20:48:26.611" v="2" actId="20577"/>
        <pc:sldMkLst>
          <pc:docMk/>
          <pc:sldMk cId="0" sldId="686"/>
        </pc:sldMkLst>
        <pc:spChg chg="mod">
          <ac:chgData name="gabriel.magalhaes@gec.inatel.br" userId="fc4c54b7-fa96-4ec9-8712-8b45cbb5a0a1" providerId="ADAL" clId="{760E8A78-26A1-4E60-B17C-D3E1D6FB1B07}" dt="2022-04-01T20:48:26.611" v="2" actId="20577"/>
          <ac:spMkLst>
            <pc:docMk/>
            <pc:sldMk cId="0" sldId="686"/>
            <ac:spMk id="9218" creationId="{AC1F624E-A716-45C9-9C63-BF0F27069236}"/>
          </ac:spMkLst>
        </pc:spChg>
      </pc:sldChg>
      <pc:sldChg chg="modSp mod">
        <pc:chgData name="gabriel.magalhaes@gec.inatel.br" userId="fc4c54b7-fa96-4ec9-8712-8b45cbb5a0a1" providerId="ADAL" clId="{760E8A78-26A1-4E60-B17C-D3E1D6FB1B07}" dt="2022-04-01T20:48:35.091" v="9" actId="20577"/>
        <pc:sldMkLst>
          <pc:docMk/>
          <pc:sldMk cId="0" sldId="689"/>
        </pc:sldMkLst>
        <pc:spChg chg="mod">
          <ac:chgData name="gabriel.magalhaes@gec.inatel.br" userId="fc4c54b7-fa96-4ec9-8712-8b45cbb5a0a1" providerId="ADAL" clId="{760E8A78-26A1-4E60-B17C-D3E1D6FB1B07}" dt="2022-04-01T20:48:35.091" v="9" actId="20577"/>
          <ac:spMkLst>
            <pc:docMk/>
            <pc:sldMk cId="0" sldId="689"/>
            <ac:spMk id="10242" creationId="{022FE245-2C07-49AC-9B56-130D98CD094F}"/>
          </ac:spMkLst>
        </pc:spChg>
      </pc:sldChg>
      <pc:sldChg chg="modSp mod">
        <pc:chgData name="gabriel.magalhaes@gec.inatel.br" userId="fc4c54b7-fa96-4ec9-8712-8b45cbb5a0a1" providerId="ADAL" clId="{760E8A78-26A1-4E60-B17C-D3E1D6FB1B07}" dt="2022-04-01T20:48:45.854" v="16" actId="20577"/>
        <pc:sldMkLst>
          <pc:docMk/>
          <pc:sldMk cId="0" sldId="690"/>
        </pc:sldMkLst>
        <pc:spChg chg="mod">
          <ac:chgData name="gabriel.magalhaes@gec.inatel.br" userId="fc4c54b7-fa96-4ec9-8712-8b45cbb5a0a1" providerId="ADAL" clId="{760E8A78-26A1-4E60-B17C-D3E1D6FB1B07}" dt="2022-04-01T20:48:45.854" v="16" actId="20577"/>
          <ac:spMkLst>
            <pc:docMk/>
            <pc:sldMk cId="0" sldId="690"/>
            <ac:spMk id="11266" creationId="{BF10570C-820E-4809-9472-9206FBB63ADE}"/>
          </ac:spMkLst>
        </pc:spChg>
      </pc:sldChg>
      <pc:sldChg chg="modSp mod">
        <pc:chgData name="gabriel.magalhaes@gec.inatel.br" userId="fc4c54b7-fa96-4ec9-8712-8b45cbb5a0a1" providerId="ADAL" clId="{760E8A78-26A1-4E60-B17C-D3E1D6FB1B07}" dt="2022-04-01T20:49:00.124" v="26" actId="20577"/>
        <pc:sldMkLst>
          <pc:docMk/>
          <pc:sldMk cId="0" sldId="692"/>
        </pc:sldMkLst>
        <pc:spChg chg="mod">
          <ac:chgData name="gabriel.magalhaes@gec.inatel.br" userId="fc4c54b7-fa96-4ec9-8712-8b45cbb5a0a1" providerId="ADAL" clId="{760E8A78-26A1-4E60-B17C-D3E1D6FB1B07}" dt="2022-04-01T20:49:00.124" v="26" actId="20577"/>
          <ac:spMkLst>
            <pc:docMk/>
            <pc:sldMk cId="0" sldId="692"/>
            <ac:spMk id="12290" creationId="{B0831D5B-4DD3-440B-BC56-07D793078E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451DEB28-34F3-4F35-8365-3569D5C948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5193A838-8558-4352-B261-8AD92E2C06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79E00CA0-F0ED-42F0-A4E7-3D619957C3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9AB66326-C99B-41C8-83AA-896D58594A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F8307820-0B2A-4730-9848-B9BF84C70E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CC21BD-3709-4CD2-A166-7E9CF6803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DE6B141-213D-40B4-A5FE-13E107AD80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AF24D90-4B12-410A-A4DD-733D3BAA3A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CC45DE2-E836-4BA8-99DF-A9F1583A08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CB7FA1D2-B9CD-47E9-AD2A-3FA0F3FE83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8E569730-75CE-4583-8FD6-DD7BE0F1C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5FCB059A-A73A-433E-909D-0C03AC0EEA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1323C71-5513-4B93-A433-0BC0BBA94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E7AAE5D5-106D-4761-BD31-001E35E7A6B2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375619-F9ED-4E96-8A1A-4641B006F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B0C21F6-EA5B-4EBA-90DC-B8DD635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ECA23-842B-4B1E-9942-BF9BB56E9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BE612-6B57-4BAB-95DD-F308CD80A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698DD-8F7D-4339-910C-83F03DB68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B575-7DEE-4F18-A32E-99D5065A6A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95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9F775F-5536-47E8-ABCD-99FFEE6F1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D180F1-2E4E-4363-806A-03364F7B0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B9BBD7-35DA-439A-8A80-4904ACCC7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D7B04-45B1-46AE-9A62-9B61478382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04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36C6F7-E831-499E-8DB5-C6A3B3687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1C6FF-6329-4268-A32B-C0A71AF3F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7269C4-BD40-4FA8-A3C1-3906ACF8F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B6FA-9083-4E07-9324-F7D67E7B04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77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8E1E0-8DE4-4850-887B-61EDC21EAA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33EDF-82A5-49C2-914C-A6DED8D69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B0FDFC-9F86-42E5-8C8B-2C6FBBC9E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9E5EE-B5F0-4FFA-B2D0-7C33FD33BB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625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5401D2-7FA7-46F9-911A-0B0DBA5EB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51D37-8E3D-4334-AEF2-924AD09A1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C36EE-FB80-4D98-8DC9-495333BD2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AF2B-2A4F-4258-AB15-289E70FD46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959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676B2-4974-493E-917E-0D6D470AF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30E54-0928-474E-AC65-C9E42A613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15DBE-9A48-4889-A233-1E5A19577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CEE16-11AC-4AC0-A1EA-0ECC801B70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770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619B3E-6CF6-4F88-B442-0DE32BDD3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AA0469-AE94-45CD-8ACF-3389A65A4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F4D80D-17D0-4BC3-B598-56A4ECF03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E877-4A6B-48A7-81FB-CFFC070CE0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0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19D5E7-D1AA-409D-A563-DE5880EF9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F7D683-E928-4B63-BAC1-F1DB9F080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06613C-6D14-4048-AEE7-7CEF31286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4370-2C42-4A13-A17D-3F9C913BDF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269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1BF4D9-6B1B-4CEA-8B3D-EEC39C19A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25260-C3DE-480B-9F28-80B369C74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1A2E9F-31E6-4789-B335-C77BEB718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DF30-7638-49A8-819A-E0393F6CAE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98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2BFDB-4780-4671-8D2A-019EED4858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FF32A-C401-45A0-A394-9C6D29327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6251B-64E4-45DE-A3CC-5C8A62F13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C683-23B3-4E60-A0C9-0EFCC3D941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57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ED779-0AB2-4395-9D36-C26446CD2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AE8-A24C-4FCB-9CE1-605DCACF9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D805B-87F8-4DD5-9BA7-2E26ECCA2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8F4FD-DB1D-4AB1-A180-A5D2CF1DECB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5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8EBA4-21F0-4445-8195-4952FBCF3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383D8C-C227-4597-BD4C-83A31E979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6FF3FF-033C-41BC-B69D-D387CA3505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810A0E-D172-4E2C-94C2-DC4EEFD9C4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FD8AEC-E2F3-455B-BBBB-132AAEB37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346DA88-86CA-433E-A7E8-D51F30BED8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B03D9AEF-F45B-456E-A940-A010597E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C778C783-4D45-41E7-9B31-62057A54F3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63DA065A-5F14-47C3-AF1B-D0B05CBF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229AD81E-A0FA-47C5-B917-0D3640DA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523F0C0E-9026-451B-A5F8-DC8998709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CE96B985-5C1B-4EAB-B810-704277B0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1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801DC057-E96B-4A38-982F-B86692C84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D6F23CBC-0AEE-4F11-A5E3-C01EE397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1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BC867F25-2115-4E15-AC5B-D45DE61F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BDAB34CF-E706-4BD4-8299-3AEEA94C7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A96C937E-F223-46C2-B050-B83CAEF6DC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Calibri" panose="020F0502020204030204" pitchFamily="34" charset="0"/>
              </a:rPr>
              <a:t>Problemas de Otimização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19C7DFFE-E6F1-4D8F-A87F-6785722CF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551E2026-5834-4E20-9FCF-58198F3CC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429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pt-BR" altLang="pt-BR" sz="2800" u="sng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800" u="sng" dirty="0" err="1">
                <a:latin typeface="Arial Rounded MT Bold" panose="020F0704030504030204" pitchFamily="34" charset="0"/>
              </a:rPr>
              <a:t>pd</a:t>
            </a:r>
            <a:r>
              <a:rPr lang="pt-BR" altLang="pt-BR" sz="2800" u="sng" dirty="0">
                <a:latin typeface="Arial Rounded MT Bold" panose="020F0704030504030204" pitchFamily="34" charset="0"/>
              </a:rPr>
              <a:t>[i][cap] = maior valor possível de se carregar em uma mochila de capacidade </a:t>
            </a:r>
            <a:r>
              <a:rPr lang="pt-BR" altLang="pt-BR" sz="2800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‘cap’ </a:t>
            </a:r>
            <a:r>
              <a:rPr lang="pt-BR" altLang="pt-BR" sz="2800" u="sng" dirty="0">
                <a:latin typeface="Arial Rounded MT Bold" panose="020F0704030504030204" pitchFamily="34" charset="0"/>
              </a:rPr>
              <a:t>observando do item </a:t>
            </a:r>
            <a:r>
              <a:rPr lang="pt-BR" altLang="pt-BR" sz="2800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‘i’</a:t>
            </a:r>
            <a:r>
              <a:rPr lang="pt-BR" altLang="pt-BR" sz="2800" u="sng" dirty="0">
                <a:latin typeface="Arial Rounded MT Bold" panose="020F0704030504030204" pitchFamily="34" charset="0"/>
              </a:rPr>
              <a:t> em diante.</a:t>
            </a:r>
          </a:p>
        </p:txBody>
      </p:sp>
      <p:sp>
        <p:nvSpPr>
          <p:cNvPr id="14340" name="CaixaDeTexto 1">
            <a:extLst>
              <a:ext uri="{FF2B5EF4-FFF2-40B4-BE49-F238E27FC236}">
                <a16:creationId xmlns:a16="http://schemas.microsoft.com/office/drawing/2014/main" id="{C23C7267-FE9B-4251-9BBC-42F7EC2E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997200"/>
            <a:ext cx="28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b="0">
                <a:latin typeface="Arial Rounded MT Bold" panose="020F07040305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6C4A6678-1D9F-45A4-8A87-7B0A778ED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075A508F-AE14-4643-9859-003DFB570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altLang="pt-BR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>
                <a:latin typeface="Arial Rounded MT Bold" panose="020F0704030504030204" pitchFamily="34" charset="0"/>
              </a:rPr>
              <a:t>Casos Base: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pd[n][-]  </a:t>
            </a:r>
            <a:r>
              <a:rPr lang="pt-BR" altLang="pt-BR" sz="2400">
                <a:latin typeface="Arial Rounded MT Bold" panose="020F0704030504030204" pitchFamily="34" charset="0"/>
                <a:sym typeface="Wingdings" panose="05000000000000000000" pitchFamily="2" charset="2"/>
              </a:rPr>
              <a:t>= 0  Valor do item ‘n’ independente da capacidade é zero, é como se a mochila estivesse vazia para qualquer capacidade.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  <a:sym typeface="Wingdings" panose="05000000000000000000" pitchFamily="2" charset="2"/>
              </a:rPr>
              <a:t>pd[-][0] = 0  Valor da mochila com capacidade igual a zero é zero, pois não tem capacidade de guardar nada.</a:t>
            </a:r>
            <a:endParaRPr lang="pt-BR" altLang="pt-BR" sz="2400">
              <a:latin typeface="Arial Rounded MT Bold" panose="020F0704030504030204" pitchFamily="34" charset="0"/>
            </a:endParaRPr>
          </a:p>
        </p:txBody>
      </p:sp>
      <p:sp>
        <p:nvSpPr>
          <p:cNvPr id="17412" name="CaixaDeTexto 1">
            <a:extLst>
              <a:ext uri="{FF2B5EF4-FFF2-40B4-BE49-F238E27FC236}">
                <a16:creationId xmlns:a16="http://schemas.microsoft.com/office/drawing/2014/main" id="{CE13B249-8291-4B2A-8420-69EE3E997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997200"/>
            <a:ext cx="28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b="0">
                <a:latin typeface="Arial Rounded MT Bold" panose="020F07040305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77D9DA39-4379-4AA4-A46D-40226E3FF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A9FF2-3650-4892-8E01-68DC8A77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3" y="1981200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dirty="0">
                <a:latin typeface="Arial Rounded MT Bold" panose="020F0704030504030204" pitchFamily="34" charset="0"/>
              </a:rPr>
              <a:t>Caso Geral:</a:t>
            </a: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É o </a:t>
            </a:r>
            <a:r>
              <a:rPr lang="pt-BR" sz="2400" u="sng" dirty="0">
                <a:latin typeface="Arial Rounded MT Bold" panose="020F0704030504030204" pitchFamily="34" charset="0"/>
              </a:rPr>
              <a:t>maior entre </a:t>
            </a:r>
            <a:r>
              <a:rPr lang="pt-BR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pegar o item </a:t>
            </a:r>
            <a:r>
              <a:rPr lang="pt-BR" sz="2400" dirty="0">
                <a:latin typeface="Arial Rounded MT Bold" panose="020F0704030504030204" pitchFamily="34" charset="0"/>
              </a:rPr>
              <a:t>‘i’ se tiver capacidade disponível, e </a:t>
            </a:r>
            <a:r>
              <a:rPr lang="pt-BR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não pegar o item </a:t>
            </a:r>
            <a:r>
              <a:rPr lang="pt-BR" sz="2400" dirty="0">
                <a:latin typeface="Arial Rounded MT Bold" panose="020F0704030504030204" pitchFamily="34" charset="0"/>
              </a:rPr>
              <a:t>‘i’.</a:t>
            </a:r>
            <a:endParaRPr lang="pt-BR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1557338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68" y="2118084"/>
            <a:ext cx="7473950" cy="433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800" b="0" kern="0" dirty="0">
                <a:solidFill>
                  <a:srgbClr val="7030A0"/>
                </a:solidFill>
                <a:latin typeface="Arial Rounded MT Bold"/>
              </a:rPr>
              <a:t>Item(valor, peso)</a:t>
            </a:r>
            <a:r>
              <a:rPr lang="pt-BR" altLang="pt-BR" sz="2800" b="0" kern="0" dirty="0">
                <a:latin typeface="Arial Rounded MT Bold"/>
              </a:rPr>
              <a:t>  Capacidade 10</a:t>
            </a:r>
            <a:endParaRPr lang="en-US" dirty="0">
              <a:cs typeface="Times New Roman"/>
            </a:endParaRPr>
          </a:p>
          <a:p>
            <a:pPr marL="0" indent="0">
              <a:spcAft>
                <a:spcPts val="400"/>
              </a:spcAft>
              <a:buNone/>
              <a:defRPr/>
            </a:pPr>
            <a:endParaRPr lang="pt-BR" altLang="pt-BR" sz="28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2800" b="0" kern="0" dirty="0">
                <a:latin typeface="Arial Rounded MT Bold"/>
              </a:rPr>
              <a:t>Item 0: (6, 3)     </a:t>
            </a:r>
            <a:endParaRPr lang="pt-BR" altLang="pt-BR" sz="2800" b="0" kern="0" dirty="0"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800" b="0" kern="0" dirty="0">
                <a:latin typeface="Arial Rounded MT Bold"/>
                <a:ea typeface="+mn-lt"/>
                <a:cs typeface="+mn-lt"/>
              </a:rPr>
              <a:t>Item 1: (8, 4)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800" b="0" kern="0" dirty="0">
                <a:latin typeface="Arial Rounded MT Bold"/>
              </a:rPr>
              <a:t>Item 2: (10, 8)     </a:t>
            </a:r>
            <a:endParaRPr lang="pt-BR" altLang="pt-BR" sz="2800" b="0" kern="0" dirty="0"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8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8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14121"/>
              </p:ext>
            </p:extLst>
          </p:nvPr>
        </p:nvGraphicFramePr>
        <p:xfrm>
          <a:off x="2040435" y="2045093"/>
          <a:ext cx="51206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76214"/>
              </p:ext>
            </p:extLst>
          </p:nvPr>
        </p:nvGraphicFramePr>
        <p:xfrm>
          <a:off x="2457378" y="4417358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1076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90141"/>
              </p:ext>
            </p:extLst>
          </p:nvPr>
        </p:nvGraphicFramePr>
        <p:xfrm>
          <a:off x="2040435" y="2045093"/>
          <a:ext cx="51206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64363"/>
              </p:ext>
            </p:extLst>
          </p:nvPr>
        </p:nvGraphicFramePr>
        <p:xfrm>
          <a:off x="2471755" y="4460490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95435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7416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0611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4359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4101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28894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29398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2482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29181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29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5755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95834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5175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0A20CF99-43E8-46F1-B8EC-E6DC95285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56346-8716-488D-9AAA-056B46BB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Caixeiro viajante</a:t>
            </a:r>
          </a:p>
          <a:p>
            <a:pPr>
              <a:buFontTx/>
              <a:buChar char="-"/>
              <a:defRPr/>
            </a:pPr>
            <a:r>
              <a:rPr lang="pt-BR" dirty="0">
                <a:latin typeface="Arial Rounded MT Bold" panose="020F0704030504030204" pitchFamily="34" charset="0"/>
              </a:rPr>
              <a:t>Linha de montagem</a:t>
            </a:r>
          </a:p>
          <a:p>
            <a:pPr>
              <a:buFontTx/>
              <a:buChar char="-"/>
              <a:defRPr/>
            </a:pPr>
            <a:r>
              <a:rPr lang="pt-BR" dirty="0">
                <a:latin typeface="Arial Rounded MT Bold" panose="020F0704030504030204" pitchFamily="34" charset="0"/>
              </a:rPr>
              <a:t>Maior subsequência comum (LCS)</a:t>
            </a:r>
          </a:p>
          <a:p>
            <a:pPr>
              <a:buFontTx/>
              <a:buChar char="-"/>
              <a:defRPr/>
            </a:pPr>
            <a:r>
              <a:rPr lang="pt-B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Problema da mochila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828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3122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78140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471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7189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276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5791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6706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0005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033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3393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3088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0185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7444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69547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42407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9842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6892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017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27151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4781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1705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3625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06463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81506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65622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1095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6186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62732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50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0C1B87F-1379-40B3-A432-4DDD805CD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614E1-7E24-4CD5-99F1-49842D6A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Objetivo:</a:t>
            </a:r>
          </a:p>
          <a:p>
            <a:pPr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Maximizar o Valor dos </a:t>
            </a:r>
          </a:p>
          <a:p>
            <a:pPr marL="0" indent="0">
              <a:buFontTx/>
              <a:buNone/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    elementos colocados na Mochila.</a:t>
            </a:r>
          </a:p>
          <a:p>
            <a:pPr>
              <a:defRPr/>
            </a:pPr>
            <a:endParaRPr 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Observações:</a:t>
            </a:r>
          </a:p>
          <a:p>
            <a:pPr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Cada elemento possui um valor e peso.</a:t>
            </a:r>
          </a:p>
          <a:p>
            <a:pPr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A Mochila tem uma capacidade máxima.</a:t>
            </a:r>
          </a:p>
          <a:p>
            <a:pPr>
              <a:defRPr/>
            </a:pPr>
            <a:endParaRPr lang="pt-BR" sz="20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sz="2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1197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674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9611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612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906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56482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0158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27183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41970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7480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9231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098923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8441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43984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84196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2265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5137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8184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</a:t>
            </a:r>
            <a:r>
              <a:rPr lang="pt-BR" sz="2000" b="0" kern="0" dirty="0">
                <a:solidFill>
                  <a:schemeClr val="tx2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000" b="0" kern="0" dirty="0">
                <a:solidFill>
                  <a:schemeClr val="tx2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098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8966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8766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71127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237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9071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717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4004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0245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5003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9882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9250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F01C36A3-3829-4DE3-986A-296F4C836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1557338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E51A17BE-00DF-4D75-9C5F-89511B44A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7647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Exemplo:  </a:t>
            </a:r>
            <a:r>
              <a:rPr lang="pt-BR" altLang="pt-BR" sz="280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</p:txBody>
      </p:sp>
      <p:pic>
        <p:nvPicPr>
          <p:cNvPr id="8196" name="Picture 2" descr="Problema da mochila – Wikipédia, a enciclopédia livre">
            <a:extLst>
              <a:ext uri="{FF2B5EF4-FFF2-40B4-BE49-F238E27FC236}">
                <a16:creationId xmlns:a16="http://schemas.microsoft.com/office/drawing/2014/main" id="{F6FA591A-D150-48D5-84B2-5D1868B8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997200"/>
            <a:ext cx="42164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382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061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76493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cs typeface="Times New Roman"/>
              </a:rPr>
              <a:t> </a:t>
            </a:r>
            <a:r>
              <a:rPr lang="pt-BR" sz="2000" b="0" kern="0" dirty="0">
                <a:latin typeface="Arial Rounded MT Bold"/>
                <a:cs typeface="Times New Roman"/>
              </a:rPr>
              <a:t>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3282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8487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69412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0683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426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729557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9477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63183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1667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6428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368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328357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2607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3625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18080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07885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282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133460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663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0378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743696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0812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9910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32213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2752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3010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9736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AC1F624E-A716-45C9-9C63-BF0F27069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9219" name="Picture 2" descr="Problema da mochila – Wikipédia, a enciclopédia livre">
            <a:extLst>
              <a:ext uri="{FF2B5EF4-FFF2-40B4-BE49-F238E27FC236}">
                <a16:creationId xmlns:a16="http://schemas.microsoft.com/office/drawing/2014/main" id="{E5BE5BDC-BBD2-4BDC-AA83-6028D937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2490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6025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541938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27855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030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840798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0524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6653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30921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5418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5826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158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0093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1446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247715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4288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619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73024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022FE245-2C07-49AC-9B56-130D98CD0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 – 2 = 9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10243" name="Picture 2" descr="Problema da mochila – Wikipédia, a enciclopédia livre">
            <a:extLst>
              <a:ext uri="{FF2B5EF4-FFF2-40B4-BE49-F238E27FC236}">
                <a16:creationId xmlns:a16="http://schemas.microsoft.com/office/drawing/2014/main" id="{53E5F92C-3677-444E-9665-ACF5D52A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>
            <a:extLst>
              <a:ext uri="{FF2B5EF4-FFF2-40B4-BE49-F238E27FC236}">
                <a16:creationId xmlns:a16="http://schemas.microsoft.com/office/drawing/2014/main" id="{BF10570C-820E-4809-9472-9206FBB63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 – 2 = 9 – 1 = 8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11267" name="Picture 2" descr="Problema da mochila – Wikipédia, a enciclopédia livre">
            <a:extLst>
              <a:ext uri="{FF2B5EF4-FFF2-40B4-BE49-F238E27FC236}">
                <a16:creationId xmlns:a16="http://schemas.microsoft.com/office/drawing/2014/main" id="{81F31A9A-C12B-4F1F-BFC2-F239152A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B0831D5B-4DD3-440B-BC56-07D793078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 – 2 = 9 – 1 = 8 – 1 = 7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12291" name="Picture 2" descr="Problema da mochila – Wikipédia, a enciclopédia livre">
            <a:extLst>
              <a:ext uri="{FF2B5EF4-FFF2-40B4-BE49-F238E27FC236}">
                <a16:creationId xmlns:a16="http://schemas.microsoft.com/office/drawing/2014/main" id="{D0C17210-8568-43FA-9F6A-20750ADC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502D7A0F-7A0D-4E82-A14A-C5C1A1998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 Valor máximo que consigo guardar é 15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</p:txBody>
      </p:sp>
      <p:pic>
        <p:nvPicPr>
          <p:cNvPr id="13315" name="Picture 2" descr="Problema da mochila – Wikipédia, a enciclopédia livre">
            <a:extLst>
              <a:ext uri="{FF2B5EF4-FFF2-40B4-BE49-F238E27FC236}">
                <a16:creationId xmlns:a16="http://schemas.microsoft.com/office/drawing/2014/main" id="{D1DA7313-628A-4475-88C2-D03F0CB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93967727E46942B0B3AC170EB7EE6C" ma:contentTypeVersion="2" ma:contentTypeDescription="Crie um novo documento." ma:contentTypeScope="" ma:versionID="5344b159703f2aad84dbd980a1880a3d">
  <xsd:schema xmlns:xsd="http://www.w3.org/2001/XMLSchema" xmlns:xs="http://www.w3.org/2001/XMLSchema" xmlns:p="http://schemas.microsoft.com/office/2006/metadata/properties" xmlns:ns2="644d6a31-1502-46f7-b4c1-4d364149ce6b" targetNamespace="http://schemas.microsoft.com/office/2006/metadata/properties" ma:root="true" ma:fieldsID="9bc3e5f51934b1143ba58fafb0c330ac" ns2:_="">
    <xsd:import namespace="644d6a31-1502-46f7-b4c1-4d364149ce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4d6a31-1502-46f7-b4c1-4d364149c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D95B31-5193-4902-993F-AD34F9C79FD1}"/>
</file>

<file path=customXml/itemProps2.xml><?xml version="1.0" encoding="utf-8"?>
<ds:datastoreItem xmlns:ds="http://schemas.openxmlformats.org/officeDocument/2006/customXml" ds:itemID="{3FD8D76B-96AD-4CBB-9542-6DA305AE2A5A}"/>
</file>

<file path=customXml/itemProps3.xml><?xml version="1.0" encoding="utf-8"?>
<ds:datastoreItem xmlns:ds="http://schemas.openxmlformats.org/officeDocument/2006/customXml" ds:itemID="{17009BBD-297B-4BB2-9283-D5FA3D93218C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1844</TotalTime>
  <Words>6093</Words>
  <Application>Microsoft Office PowerPoint</Application>
  <PresentationFormat>Apresentação na tela (4:3)</PresentationFormat>
  <Paragraphs>4276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Arial Rounded MT Bold</vt:lpstr>
      <vt:lpstr>Calibri</vt:lpstr>
      <vt:lpstr>Swis721 BT</vt:lpstr>
      <vt:lpstr>Swis721 Md BT</vt:lpstr>
      <vt:lpstr>Times New Roman</vt:lpstr>
      <vt:lpstr>INCITEL 2016</vt:lpstr>
      <vt:lpstr>Apresentação do PowerPoint</vt:lpstr>
      <vt:lpstr>Programação dinâmica</vt:lpstr>
      <vt:lpstr>Problema da Mochila</vt:lpstr>
      <vt:lpstr>Problema da Mochila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Gabriel Magalhães Reis</cp:lastModifiedBy>
  <cp:revision>500</cp:revision>
  <cp:lastPrinted>2003-10-14T19:29:53Z</cp:lastPrinted>
  <dcterms:created xsi:type="dcterms:W3CDTF">2016-05-02T00:57:27Z</dcterms:created>
  <dcterms:modified xsi:type="dcterms:W3CDTF">2022-04-01T20:49:06Z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0x0101004593967727E46942B0B3AC170EB7EE6C</vt:lpwstr>
  </property>
</Properties>
</file>