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7" r:id="rId2"/>
    <p:sldId id="353" r:id="rId3"/>
    <p:sldId id="354" r:id="rId4"/>
    <p:sldId id="355" r:id="rId5"/>
    <p:sldId id="356" r:id="rId6"/>
    <p:sldId id="370" r:id="rId7"/>
    <p:sldId id="371" r:id="rId8"/>
    <p:sldId id="372" r:id="rId9"/>
    <p:sldId id="357" r:id="rId10"/>
    <p:sldId id="374" r:id="rId11"/>
    <p:sldId id="375" r:id="rId12"/>
    <p:sldId id="373" r:id="rId13"/>
    <p:sldId id="376" r:id="rId14"/>
    <p:sldId id="377" r:id="rId15"/>
    <p:sldId id="380" r:id="rId16"/>
    <p:sldId id="366" r:id="rId17"/>
    <p:sldId id="368" r:id="rId18"/>
    <p:sldId id="378" r:id="rId19"/>
    <p:sldId id="379" r:id="rId20"/>
    <p:sldId id="381" r:id="rId21"/>
    <p:sldId id="3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7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0F04-48B9-6347-9315-040BDB99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3DA9-AF29-104D-9C24-290603B4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932B-D76F-7E4C-A593-745C541F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3640-11DF-DD4C-8BD9-2529F5E9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3899-95BF-804F-AFF5-C5781F2D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8887-B991-7343-8BCA-478F7C7F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A2A82-7E82-7E40-922A-EF0C97161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2642-6369-9040-B334-1FFB033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D3AC-F618-CC48-8403-491B9AE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35AC-B36A-F742-86DE-B9919022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22A77-5EEE-5044-BBFF-55989A8A6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8238E-19D7-7840-B057-6DBBAE793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AB19-9C29-3B46-B322-858EB084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8A6F-721F-E845-B388-96B06CCA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45D2-942C-4E4D-9BA0-80754E51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A747-8131-DF49-8749-619CB229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210F-BD72-4F44-BBF8-AFFDE9FD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B2A0-650B-7A48-9B8D-479028D1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A2EA-347D-F245-9D15-273F895D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DF0F-BE92-9343-87B0-856D34C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876-CC10-2640-B178-5BA9A150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EC50B-F33D-E84C-8816-6E523DDC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62FF-872E-794D-8C45-F993EEA5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1AE9-64CD-FB43-A001-6E8F958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DE9B-733F-644F-A7E2-E828F231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35D6-506F-6844-8D34-116EEAF2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3BF0-1908-A14F-A9F3-88C8383BB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470BA-CA25-5545-8EF0-C7910C68E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4B1D2-03A6-8041-9B1F-EBA5EB04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06E34-F73B-9346-BE96-492C8CF8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5D36-8A46-D349-BAC6-4C733B2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5606-34A0-8549-8615-C563CBF2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7B48-CEAA-4645-BBC6-D8E5242B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CA2-1DE2-394A-B0FA-A3A16C76A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7F353-C17A-8940-BAE4-B157286C1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5C1D8-18D0-9944-A0CF-E75BF809D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3CBB-FD04-E945-A72A-BA255668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E86F4-9E3E-FC43-90BC-056511D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F97F1-3649-D445-8FE8-AE07D99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35AC-2383-5442-8623-B349452F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3B0F-3C88-3F4C-8F37-AB2AF45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0E4BE-A3DC-1444-BED6-3E7967B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7A60B-128E-D84D-A9A8-463581E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B55A1-40BA-F94E-A0DB-434F393D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4608E-9BEB-E445-8080-09E7B068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5511-0AFC-7F49-96AE-08D74E93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0FE-AB6E-254E-B860-643E33E6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6B1D-B5EC-3944-929E-7BD8ED50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FC451-5A09-F948-B506-234F86B64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60CF8-D7C2-3748-B577-2F7EF469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649B-DB64-174C-B979-9F9A611D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2833-863F-0541-AB74-419150FC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9BD3-DEAB-634A-9748-0CF72676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FCD05-7975-C141-ABC7-775E458F3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BA314-892D-0B4F-A285-9B0D41FB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1562-3BBD-8C43-B865-141F620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A98DD-8677-134B-AF39-88553714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34FB-FEB4-2D48-B4B6-6B673CF7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B084B-B472-B945-9E68-3F3B2B5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BEC8-4D95-7749-8CF2-AE37CB1C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A77B-63E5-AA46-A2D1-65BC17F60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B340-F2F8-ED41-92F8-FDACB0BF0A9E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CC2F-5BE0-CC44-9E6D-B14A827AE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DB83-E586-464C-BEA5-AF8F8FFB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6A53-62F5-EC4D-885C-908AA2E5E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NBhYiiOSvHb5myNkIxT5eFoqn7SNtHgn#scrollTo=gir-1M5N9Mm7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jDwV8Smj7WhJn-4RtLpKxM5_jUT1HSDL#scrollTo=Je08W5bmHVjH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wooLbuAaLhhQrH87qfwXx32z7dLdet-#scrollTo=moPvI0ATjQz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NxaJsNG3-s&amp;list=PLQY2H8rRoyvzDbLUZkbudP-MFQZwNmU4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cIzXH_yp6lXipRPV5QDi0tJJnAJmSZ1s#scrollTo=wlcbaQiQoGE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_d6xX8wbmcLHlewLnObf7nicTGcfBYo1#scrollTo=nItx1MV7xBG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55A-6503-6E47-BE37-11DC86F3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7" y="254685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NLP</a:t>
            </a:r>
            <a:br>
              <a:rPr lang="en-US" sz="6000" dirty="0"/>
            </a:br>
            <a:r>
              <a:rPr lang="en-US" sz="6000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30513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CD4EB-7D68-3147-918D-40FC0179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8F9B1-2237-4B47-B049-52A98C51A2DF}"/>
              </a:ext>
            </a:extLst>
          </p:cNvPr>
          <p:cNvSpPr/>
          <p:nvPr/>
        </p:nvSpPr>
        <p:spPr>
          <a:xfrm>
            <a:off x="5686076" y="411306"/>
            <a:ext cx="535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Sequencing – Turning sentences into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52728-1970-1D47-9F60-74774869EC4F}"/>
              </a:ext>
            </a:extLst>
          </p:cNvPr>
          <p:cNvSpPr/>
          <p:nvPr/>
        </p:nvSpPr>
        <p:spPr>
          <a:xfrm>
            <a:off x="838199" y="1136704"/>
            <a:ext cx="7077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</a:p>
          <a:p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  'I really love my dog’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  'My dog love my company'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test_sequences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tokenizer.texts_to_sequences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test_sequences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C3C61-9989-FE4F-B510-98487F8C82FE}"/>
              </a:ext>
            </a:extLst>
          </p:cNvPr>
          <p:cNvSpPr/>
          <p:nvPr/>
        </p:nvSpPr>
        <p:spPr>
          <a:xfrm>
            <a:off x="838199" y="3244334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[[1, 2, 3, 4], [3, 4, 2, 3]]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85AD1-7A0F-4A40-BDE7-AC0235910169}"/>
              </a:ext>
            </a:extLst>
          </p:cNvPr>
          <p:cNvSpPr/>
          <p:nvPr/>
        </p:nvSpPr>
        <p:spPr>
          <a:xfrm>
            <a:off x="838199" y="4296802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1, 'love': 2, 'my': 3, 'dog': 4, 'cat': 5}</a:t>
            </a:r>
            <a:endParaRPr lang="en-US" dirty="0"/>
          </a:p>
        </p:txBody>
      </p:sp>
      <p:sp>
        <p:nvSpPr>
          <p:cNvPr id="11" name="8-point Star 10">
            <a:extLst>
              <a:ext uri="{FF2B5EF4-FFF2-40B4-BE49-F238E27FC236}">
                <a16:creationId xmlns:a16="http://schemas.microsoft.com/office/drawing/2014/main" id="{5415D9B1-BEA8-D84E-B002-1C6762567D81}"/>
              </a:ext>
            </a:extLst>
          </p:cNvPr>
          <p:cNvSpPr/>
          <p:nvPr/>
        </p:nvSpPr>
        <p:spPr>
          <a:xfrm>
            <a:off x="5812631" y="979585"/>
            <a:ext cx="566737" cy="48577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85CE34EC-A1D2-2244-AC71-25AEAF21B5A3}"/>
              </a:ext>
            </a:extLst>
          </p:cNvPr>
          <p:cNvSpPr/>
          <p:nvPr/>
        </p:nvSpPr>
        <p:spPr>
          <a:xfrm>
            <a:off x="5755478" y="2053223"/>
            <a:ext cx="566737" cy="55128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2A5B1-9E15-584C-A355-22AE929C4509}"/>
              </a:ext>
            </a:extLst>
          </p:cNvPr>
          <p:cNvCxnSpPr/>
          <p:nvPr/>
        </p:nvCxnSpPr>
        <p:spPr>
          <a:xfrm flipH="1">
            <a:off x="2271713" y="1276346"/>
            <a:ext cx="3414363" cy="189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7AD61-738A-0646-8F74-FE133FE135D9}"/>
              </a:ext>
            </a:extLst>
          </p:cNvPr>
          <p:cNvCxnSpPr>
            <a:cxnSpLocks/>
          </p:cNvCxnSpPr>
          <p:nvPr/>
        </p:nvCxnSpPr>
        <p:spPr>
          <a:xfrm flipH="1" flipV="1">
            <a:off x="4043363" y="2000256"/>
            <a:ext cx="1528762" cy="32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B790A6-91CD-D64C-AD66-C0557BB5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4568820"/>
            <a:ext cx="6515100" cy="215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725B4C-3BC4-5B46-8840-86E18AC6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227133"/>
            <a:ext cx="6769100" cy="30607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B9ABB5-D01B-F74F-A49E-702A4AB1C310}"/>
              </a:ext>
            </a:extLst>
          </p:cNvPr>
          <p:cNvCxnSpPr>
            <a:cxnSpLocks/>
          </p:cNvCxnSpPr>
          <p:nvPr/>
        </p:nvCxnSpPr>
        <p:spPr>
          <a:xfrm flipV="1">
            <a:off x="4926012" y="1585905"/>
            <a:ext cx="1917701" cy="3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20202C3-14DF-6447-AF1E-E7D00B97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780D2-1E7F-D641-9DBA-C4C8CABB2D98}"/>
              </a:ext>
            </a:extLst>
          </p:cNvPr>
          <p:cNvSpPr/>
          <p:nvPr/>
        </p:nvSpPr>
        <p:spPr>
          <a:xfrm>
            <a:off x="5686076" y="411306"/>
            <a:ext cx="535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Sequencing – Turning sentences into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3AEBB1-4974-804B-BDD6-72750FF72267}"/>
              </a:ext>
            </a:extLst>
          </p:cNvPr>
          <p:cNvCxnSpPr/>
          <p:nvPr/>
        </p:nvCxnSpPr>
        <p:spPr>
          <a:xfrm flipH="1" flipV="1">
            <a:off x="1371600" y="4171950"/>
            <a:ext cx="714375" cy="842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10CAC-7395-F84A-A839-BA222ED8479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0" y="4171950"/>
            <a:ext cx="2057400" cy="102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48B7CC-F8A8-EB48-95EB-E6022E77DEEB}"/>
              </a:ext>
            </a:extLst>
          </p:cNvPr>
          <p:cNvCxnSpPr>
            <a:cxnSpLocks/>
          </p:cNvCxnSpPr>
          <p:nvPr/>
        </p:nvCxnSpPr>
        <p:spPr>
          <a:xfrm flipH="1">
            <a:off x="1371600" y="5167314"/>
            <a:ext cx="866776" cy="1162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83DC57-02EA-3A40-A96C-712CBEBA4A15}"/>
              </a:ext>
            </a:extLst>
          </p:cNvPr>
          <p:cNvCxnSpPr>
            <a:cxnSpLocks/>
          </p:cNvCxnSpPr>
          <p:nvPr/>
        </p:nvCxnSpPr>
        <p:spPr>
          <a:xfrm>
            <a:off x="3600450" y="5481637"/>
            <a:ext cx="446087" cy="847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D6C-25E1-4B40-9070-C44054D5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518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CC982-0A14-4444-8718-667EAECCD7BC}"/>
              </a:ext>
            </a:extLst>
          </p:cNvPr>
          <p:cNvSpPr txBox="1"/>
          <p:nvPr/>
        </p:nvSpPr>
        <p:spPr>
          <a:xfrm>
            <a:off x="6070232" y="268430"/>
            <a:ext cx="203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 sequences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CB5517-352A-AD4E-8EE8-A215BD6C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9312"/>
            <a:ext cx="7670800" cy="2832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E798EB-6D1F-3047-8A7A-4994A609CA68}"/>
              </a:ext>
            </a:extLst>
          </p:cNvPr>
          <p:cNvCxnSpPr>
            <a:cxnSpLocks/>
          </p:cNvCxnSpPr>
          <p:nvPr/>
        </p:nvCxnSpPr>
        <p:spPr>
          <a:xfrm>
            <a:off x="2327037" y="1658948"/>
            <a:ext cx="11591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65398B9-C802-1F47-ABAF-14CC6097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8315"/>
            <a:ext cx="7670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9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B9223-A1D9-B143-B1B4-CC299821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B2D16-A298-4149-9511-112692EF4BCD}"/>
              </a:ext>
            </a:extLst>
          </p:cNvPr>
          <p:cNvSpPr txBox="1"/>
          <p:nvPr/>
        </p:nvSpPr>
        <p:spPr>
          <a:xfrm>
            <a:off x="6096000" y="471765"/>
            <a:ext cx="203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 sequences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21F01F-252F-0C43-8B6F-F9BCD8036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165225"/>
            <a:ext cx="7569200" cy="1841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256E1E-F429-4E42-929F-8B3B6DC6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0"/>
            <a:ext cx="7569200" cy="13843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0447CF-0FE0-254B-A490-37B97D508E5B}"/>
              </a:ext>
            </a:extLst>
          </p:cNvPr>
          <p:cNvCxnSpPr>
            <a:cxnSpLocks/>
          </p:cNvCxnSpPr>
          <p:nvPr/>
        </p:nvCxnSpPr>
        <p:spPr>
          <a:xfrm>
            <a:off x="5670312" y="4073536"/>
            <a:ext cx="13734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B9223-A1D9-B143-B1B4-CC299821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B2D16-A298-4149-9511-112692EF4BCD}"/>
              </a:ext>
            </a:extLst>
          </p:cNvPr>
          <p:cNvSpPr txBox="1"/>
          <p:nvPr/>
        </p:nvSpPr>
        <p:spPr>
          <a:xfrm>
            <a:off x="6096000" y="471765"/>
            <a:ext cx="203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Pad sequences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D5159-49B1-B542-A08A-B71526FF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5178"/>
            <a:ext cx="7569200" cy="138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60F1D-0CBE-8141-A238-3630279E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4153"/>
            <a:ext cx="97790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9EB70-B758-DB4D-B94D-B5B53227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3979857"/>
            <a:ext cx="97790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0AFC-F084-114B-9D1F-D25BD2CB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" y="5257785"/>
            <a:ext cx="9779000" cy="13843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917CAC-F6D4-A84A-B18F-F16238BA7C11}"/>
              </a:ext>
            </a:extLst>
          </p:cNvPr>
          <p:cNvCxnSpPr>
            <a:cxnSpLocks/>
          </p:cNvCxnSpPr>
          <p:nvPr/>
        </p:nvCxnSpPr>
        <p:spPr>
          <a:xfrm>
            <a:off x="5613162" y="1473211"/>
            <a:ext cx="25155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3CB16C-8ED3-E049-BF67-1D6EB9E74DE1}"/>
              </a:ext>
            </a:extLst>
          </p:cNvPr>
          <p:cNvCxnSpPr>
            <a:cxnSpLocks/>
          </p:cNvCxnSpPr>
          <p:nvPr/>
        </p:nvCxnSpPr>
        <p:spPr>
          <a:xfrm>
            <a:off x="5613162" y="2830523"/>
            <a:ext cx="4530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06908F-1FB8-9A40-877C-7BD770D1BC53}"/>
              </a:ext>
            </a:extLst>
          </p:cNvPr>
          <p:cNvCxnSpPr>
            <a:cxnSpLocks/>
          </p:cNvCxnSpPr>
          <p:nvPr/>
        </p:nvCxnSpPr>
        <p:spPr>
          <a:xfrm>
            <a:off x="5613162" y="4340235"/>
            <a:ext cx="45309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39D4E-3CF9-2F43-B814-46A87D8AC9E9}"/>
              </a:ext>
            </a:extLst>
          </p:cNvPr>
          <p:cNvCxnSpPr>
            <a:cxnSpLocks/>
          </p:cNvCxnSpPr>
          <p:nvPr/>
        </p:nvCxnSpPr>
        <p:spPr>
          <a:xfrm>
            <a:off x="5641738" y="5683257"/>
            <a:ext cx="4702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AAE50B-55C1-6449-B123-AE7ACC2BDC63}"/>
              </a:ext>
            </a:extLst>
          </p:cNvPr>
          <p:cNvSpPr/>
          <p:nvPr/>
        </p:nvSpPr>
        <p:spPr>
          <a:xfrm>
            <a:off x="838200" y="6512596"/>
            <a:ext cx="11044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https://colab.research.google.com/drive/1NBhYiiOSvHb5myNkIxT5eFoqn7SNtHgn#scrollTo=gir-1M5N9Mm7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5B7A-397A-B441-A8E8-84EC74FE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Segregate data into Train and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EB6F1-7FF2-8540-9EF1-754624D7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06" y="1556550"/>
            <a:ext cx="7277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05D61-7B89-C14C-96C4-7B91D708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841"/>
            <a:ext cx="12192000" cy="61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8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184-9BCC-404D-8D2B-42905CB2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Basic Sentiment Modal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5AFE-A187-9D4F-967C-92240F95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035"/>
            <a:ext cx="12166374" cy="1994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E7A44-6859-6645-B461-12D74872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38878"/>
            <a:ext cx="12166373" cy="19942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000F1-B3CF-5948-9547-CD6CBBA809FE}"/>
              </a:ext>
            </a:extLst>
          </p:cNvPr>
          <p:cNvCxnSpPr>
            <a:cxnSpLocks/>
          </p:cNvCxnSpPr>
          <p:nvPr/>
        </p:nvCxnSpPr>
        <p:spPr>
          <a:xfrm>
            <a:off x="4427621" y="2451942"/>
            <a:ext cx="176463" cy="245694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D56C012-978A-3E48-859D-3E21C4AEE85B}"/>
              </a:ext>
            </a:extLst>
          </p:cNvPr>
          <p:cNvSpPr/>
          <p:nvPr/>
        </p:nvSpPr>
        <p:spPr>
          <a:xfrm>
            <a:off x="112294" y="6376600"/>
            <a:ext cx="1174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https://colab.research.google.com/drive/1jDwV8Smj7WhJn-4RtLpKxM5_jUT1HSDL#scrollTo=Je08W5bmHVjH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1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7F76-843D-C24B-87FA-FE273C43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Train Modal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191EC-9F73-0042-BF0A-1170E31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538"/>
            <a:ext cx="93091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41A45-2DDD-9840-A209-113E76091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9714"/>
            <a:ext cx="12192000" cy="558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D2D2CA-7F3D-C447-8108-B312189ED927}"/>
              </a:ext>
            </a:extLst>
          </p:cNvPr>
          <p:cNvSpPr/>
          <p:nvPr/>
        </p:nvSpPr>
        <p:spPr>
          <a:xfrm>
            <a:off x="514350" y="6308209"/>
            <a:ext cx="11501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https://colab.research.google.com/drive/1bwooLbuAaLhhQrH87qfwXx32z7dLdet-#scrollTo=moPvI0ATjQz3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766B8-7AC9-4F4E-93CB-C0BB8EE1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55" y="20642"/>
            <a:ext cx="5622551" cy="6837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0074D-FDFB-A942-9B2D-51E212F8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42"/>
            <a:ext cx="10515600" cy="1325563"/>
          </a:xfrm>
        </p:spPr>
        <p:txBody>
          <a:bodyPr/>
          <a:lstStyle/>
          <a:p>
            <a:r>
              <a:rPr lang="en-US" dirty="0"/>
              <a:t>Visualize the Training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21D41-42E9-BF40-B275-6FD352AC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6" y="2383631"/>
            <a:ext cx="5664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67DA-C18E-3446-862F-05675DC0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062B-FB0E-8B4D-AA9B-6EDA4E0F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NLP ?</a:t>
            </a:r>
          </a:p>
          <a:p>
            <a:pPr lvl="1"/>
            <a:r>
              <a:rPr lang="en-US" dirty="0"/>
              <a:t>NLP focuses on analyzing meaning of text and speech.</a:t>
            </a:r>
          </a:p>
          <a:p>
            <a:pPr lvl="1"/>
            <a:r>
              <a:rPr lang="en-US" dirty="0"/>
              <a:t>Starts with recognition – what words are given in text /speech ?</a:t>
            </a:r>
          </a:p>
          <a:p>
            <a:pPr lvl="1"/>
            <a:r>
              <a:rPr lang="en-US" dirty="0"/>
              <a:t>Next, sentiment for those words</a:t>
            </a:r>
          </a:p>
          <a:p>
            <a:pPr lvl="2"/>
            <a:r>
              <a:rPr lang="en-US" dirty="0"/>
              <a:t>Is a review positive or negative ?</a:t>
            </a:r>
          </a:p>
          <a:p>
            <a:pPr lvl="1"/>
            <a:r>
              <a:rPr lang="en-US" dirty="0"/>
              <a:t>Generating new text</a:t>
            </a:r>
          </a:p>
          <a:p>
            <a:pPr lvl="2"/>
            <a:r>
              <a:rPr lang="en-US" dirty="0"/>
              <a:t>Writing a song or script from scratch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course we will mainly focus is on text, not speech.</a:t>
            </a:r>
          </a:p>
        </p:txBody>
      </p:sp>
    </p:spTree>
    <p:extLst>
      <p:ext uri="{BB962C8B-B14F-4D97-AF65-F5344CB8AC3E}">
        <p14:creationId xmlns:p14="http://schemas.microsoft.com/office/powerpoint/2010/main" val="613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8FD6-1CC9-AD45-A4C1-59B08513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3454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EAAB-22F1-E645-918D-EDD43DD9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C207-DA58-074D-B79D-4AFAEB36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https://www.youtube.com/watch?v=fNxaJsNG3-s&amp;list=PLQY2H8rRoyvzDbLUZkbudP-MFQZwNmU4S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Udacity course: Lesson 9</a:t>
            </a:r>
          </a:p>
        </p:txBody>
      </p:sp>
    </p:spTree>
    <p:extLst>
      <p:ext uri="{BB962C8B-B14F-4D97-AF65-F5344CB8AC3E}">
        <p14:creationId xmlns:p14="http://schemas.microsoft.com/office/powerpoint/2010/main" val="1633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E43F-4D3E-A44B-9115-9F723192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8147-CB1E-BE46-A704-6930BF78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r>
              <a:rPr lang="en-US" dirty="0"/>
              <a:t>Dictation</a:t>
            </a:r>
          </a:p>
          <a:p>
            <a:r>
              <a:rPr lang="en-US" dirty="0"/>
              <a:t>Translation</a:t>
            </a:r>
          </a:p>
          <a:p>
            <a:r>
              <a:rPr lang="en-US" dirty="0"/>
              <a:t>Voice assistant</a:t>
            </a:r>
          </a:p>
          <a:p>
            <a:r>
              <a:rPr lang="en-US" dirty="0"/>
              <a:t>Smart speakers</a:t>
            </a:r>
          </a:p>
          <a:p>
            <a:r>
              <a:rPr lang="en-US" dirty="0"/>
              <a:t>Smart home devices</a:t>
            </a:r>
          </a:p>
          <a:p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5258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2A8D-390F-D342-8A6B-0E040CF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- Sentiment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3DA32-DB3B-9148-806F-35FD3571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988"/>
            <a:ext cx="3080576" cy="1968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D2583-8AF2-3D4B-8A48-862AB166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899" y="2662988"/>
            <a:ext cx="2684319" cy="196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8752C-5C92-EC4B-A189-5D1333C51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0" y="2662988"/>
            <a:ext cx="1661722" cy="1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D6C-25E1-4B40-9070-C44054D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DFEA-8573-4646-87A3-248A879E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38312"/>
          </a:xfrm>
        </p:spPr>
        <p:txBody>
          <a:bodyPr/>
          <a:lstStyle/>
          <a:p>
            <a:r>
              <a:rPr lang="en-US" dirty="0"/>
              <a:t>Tokenize the words</a:t>
            </a:r>
          </a:p>
          <a:p>
            <a:r>
              <a:rPr lang="en-US" dirty="0"/>
              <a:t>Create sequences for the sentences</a:t>
            </a:r>
          </a:p>
          <a:p>
            <a:r>
              <a:rPr lang="en-US" dirty="0"/>
              <a:t>Make the sequences all the same length by padding and truncating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973-C489-5948-8E11-B69395C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6ED18-4D30-2E4A-AC39-F229B4053FF4}"/>
              </a:ext>
            </a:extLst>
          </p:cNvPr>
          <p:cNvSpPr/>
          <p:nvPr/>
        </p:nvSpPr>
        <p:spPr>
          <a:xfrm>
            <a:off x="5691740" y="797073"/>
            <a:ext cx="257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Tokenize the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35602-54AC-7C48-8D91-9F0BA9D8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1957"/>
            <a:ext cx="38862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C6A4B-5818-3E40-BD8F-46CB2B3B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3103557"/>
            <a:ext cx="3886200" cy="116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1D6C6-1464-0540-9423-5463E0FA7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38" y="3338521"/>
            <a:ext cx="3886200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0048B-B0BB-D048-959F-9C90ECE7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38" y="4479934"/>
            <a:ext cx="3886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973-C489-5948-8E11-B69395C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6ED18-4D30-2E4A-AC39-F229B4053FF4}"/>
              </a:ext>
            </a:extLst>
          </p:cNvPr>
          <p:cNvSpPr/>
          <p:nvPr/>
        </p:nvSpPr>
        <p:spPr>
          <a:xfrm>
            <a:off x="5691740" y="797073"/>
            <a:ext cx="257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Tokenize the 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29DE3-2AA7-0449-914B-6FA64C9C2331}"/>
              </a:ext>
            </a:extLst>
          </p:cNvPr>
          <p:cNvSpPr/>
          <p:nvPr/>
        </p:nvSpPr>
        <p:spPr>
          <a:xfrm>
            <a:off x="7247227" y="1288102"/>
            <a:ext cx="4106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words instead of letters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3718B-C73F-2344-9518-C7EBE9A0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1" y="2671404"/>
            <a:ext cx="436880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7780F-C8C6-3449-A8D8-A21A5D66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72" y="1927835"/>
            <a:ext cx="4483100" cy="86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8C898C-86D3-CC4C-9947-3528C8C13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1" y="4291273"/>
            <a:ext cx="42291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F775D-1867-1D49-9114-90BBECA7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73" y="5196153"/>
            <a:ext cx="3048000" cy="127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DDA258-4466-0B48-BC63-02E0B4F79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973" y="5312417"/>
            <a:ext cx="1117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9973-C489-5948-8E11-B69395C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6ED18-4D30-2E4A-AC39-F229B4053FF4}"/>
              </a:ext>
            </a:extLst>
          </p:cNvPr>
          <p:cNvSpPr/>
          <p:nvPr/>
        </p:nvSpPr>
        <p:spPr>
          <a:xfrm>
            <a:off x="5691740" y="797073"/>
            <a:ext cx="257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Tokenize the 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29DE3-2AA7-0449-914B-6FA64C9C2331}"/>
              </a:ext>
            </a:extLst>
          </p:cNvPr>
          <p:cNvSpPr/>
          <p:nvPr/>
        </p:nvSpPr>
        <p:spPr>
          <a:xfrm>
            <a:off x="7247227" y="1204897"/>
            <a:ext cx="4106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words instead of letters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9D5011-CAE6-2144-93E9-E511147BE698}"/>
              </a:ext>
            </a:extLst>
          </p:cNvPr>
          <p:cNvSpPr/>
          <p:nvPr/>
        </p:nvSpPr>
        <p:spPr>
          <a:xfrm>
            <a:off x="838200" y="1699463"/>
            <a:ext cx="8824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urier New" panose="02070309020205020404" pitchFamily="49" charset="0"/>
              </a:rPr>
              <a:t>#Import required libraries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tensorflow.keras.preprocessing.text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Tokenizer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D19DF-0533-BB4E-B1A5-29BBD133E5F1}"/>
              </a:ext>
            </a:extLst>
          </p:cNvPr>
          <p:cNvSpPr/>
          <p:nvPr/>
        </p:nvSpPr>
        <p:spPr>
          <a:xfrm>
            <a:off x="838200" y="31635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sentences = [</a:t>
            </a:r>
          </a:p>
          <a:p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</a:rPr>
              <a:t>  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 love my dog’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 'I love my cat'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24B6D-B5DA-A54D-8C4D-584FD0B035A7}"/>
              </a:ext>
            </a:extLst>
          </p:cNvPr>
          <p:cNvSpPr/>
          <p:nvPr/>
        </p:nvSpPr>
        <p:spPr>
          <a:xfrm>
            <a:off x="838200" y="46275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 = Tokenizer(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num_words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tokenizer.fit_on_texts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(sentences)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word_index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tokenizer.word_index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word_index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FFD7D-E0C9-814C-9C92-691265CC5FF0}"/>
              </a:ext>
            </a:extLst>
          </p:cNvPr>
          <p:cNvSpPr/>
          <p:nvPr/>
        </p:nvSpPr>
        <p:spPr>
          <a:xfrm>
            <a:off x="809624" y="5906983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1, 'love': 2, 'my': 3, 'dog': 4, 'cat': 5}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58C5A-77A1-5D48-BD67-4841C4B0CE12}"/>
              </a:ext>
            </a:extLst>
          </p:cNvPr>
          <p:cNvSpPr/>
          <p:nvPr/>
        </p:nvSpPr>
        <p:spPr>
          <a:xfrm>
            <a:off x="809624" y="6419195"/>
            <a:ext cx="1054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https://colab.research.google.com/drive/1cIzXH_yp6lXipRPV5QDi0tJJnAJmSZ1s#scrollTo=wlcbaQiQoGEe</a:t>
            </a:r>
            <a:endParaRPr lang="en-US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23811F2-10DC-D848-AE77-685C65614E1D}"/>
              </a:ext>
            </a:extLst>
          </p:cNvPr>
          <p:cNvSpPr/>
          <p:nvPr/>
        </p:nvSpPr>
        <p:spPr>
          <a:xfrm>
            <a:off x="4941094" y="3682020"/>
            <a:ext cx="3986212" cy="375794"/>
          </a:xfrm>
          <a:prstGeom prst="wedgeRoundRectCallout">
            <a:avLst>
              <a:gd name="adj1" fmla="val -48432"/>
              <a:gd name="adj2" fmla="val 1993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number of words to keep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7360F6-88C3-D34D-9660-E2F0689957A7}"/>
              </a:ext>
            </a:extLst>
          </p:cNvPr>
          <p:cNvCxnSpPr>
            <a:cxnSpLocks/>
          </p:cNvCxnSpPr>
          <p:nvPr/>
        </p:nvCxnSpPr>
        <p:spPr>
          <a:xfrm>
            <a:off x="2171700" y="3429000"/>
            <a:ext cx="1928813" cy="151852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6" grpId="0"/>
      <p:bldP spid="7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D6C-25E1-4B40-9070-C44054D5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1"/>
            <a:ext cx="10515600" cy="1325563"/>
          </a:xfrm>
        </p:spPr>
        <p:txBody>
          <a:bodyPr/>
          <a:lstStyle/>
          <a:p>
            <a:r>
              <a:rPr lang="en-US" dirty="0"/>
              <a:t>NLP – Prepare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88E03-0A6E-6849-A81D-9893D86C6067}"/>
              </a:ext>
            </a:extLst>
          </p:cNvPr>
          <p:cNvSpPr/>
          <p:nvPr/>
        </p:nvSpPr>
        <p:spPr>
          <a:xfrm>
            <a:off x="5686076" y="411306"/>
            <a:ext cx="5359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Sequencing – Turning sentences into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71599-F9AD-274C-BEBB-C4FE338C2022}"/>
              </a:ext>
            </a:extLst>
          </p:cNvPr>
          <p:cNvSpPr/>
          <p:nvPr/>
        </p:nvSpPr>
        <p:spPr>
          <a:xfrm>
            <a:off x="776281" y="4467533"/>
            <a:ext cx="7997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sequences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tokenizer.texts_to_sequences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(sentences)</a:t>
            </a:r>
          </a:p>
          <a:p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(sequences)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467CA-72E3-D247-ABA1-2421D1628637}"/>
              </a:ext>
            </a:extLst>
          </p:cNvPr>
          <p:cNvSpPr/>
          <p:nvPr/>
        </p:nvSpPr>
        <p:spPr>
          <a:xfrm>
            <a:off x="747706" y="520172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[[1, 2, 3, 4], [1, 2, 3, 5]]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15B24-C139-8C49-99C1-560CD37A9A02}"/>
              </a:ext>
            </a:extLst>
          </p:cNvPr>
          <p:cNvSpPr/>
          <p:nvPr/>
        </p:nvSpPr>
        <p:spPr>
          <a:xfrm>
            <a:off x="180626" y="6308209"/>
            <a:ext cx="1101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https://colab.research.google.com/drive/1_d6xX8wbmcLHlewLnObf7nicTGcfBYo1#scrollTo=nItx1MV7xBGl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24FE4-4EB1-A544-8EF8-F1CFB37A4B3B}"/>
              </a:ext>
            </a:extLst>
          </p:cNvPr>
          <p:cNvSpPr/>
          <p:nvPr/>
        </p:nvSpPr>
        <p:spPr>
          <a:xfrm>
            <a:off x="809624" y="17524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sentences = [</a:t>
            </a:r>
          </a:p>
          <a:p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 'I love my dog’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 'I love my cat'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107FA-7266-7E4F-B83B-1088F9EFD9B8}"/>
              </a:ext>
            </a:extLst>
          </p:cNvPr>
          <p:cNvSpPr/>
          <p:nvPr/>
        </p:nvSpPr>
        <p:spPr>
          <a:xfrm>
            <a:off x="747706" y="3078759"/>
            <a:ext cx="7896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': 1, 'love': 2, 'my': 3, 'dog': 4, 'cat': 5}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DC347B-9E71-FC4D-9BE9-7614C32DA2D0}"/>
              </a:ext>
            </a:extLst>
          </p:cNvPr>
          <p:cNvCxnSpPr/>
          <p:nvPr/>
        </p:nvCxnSpPr>
        <p:spPr>
          <a:xfrm>
            <a:off x="1185863" y="3448091"/>
            <a:ext cx="0" cy="1753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FBF013-DDC9-5F41-9015-9C73C69A3A8D}"/>
              </a:ext>
            </a:extLst>
          </p:cNvPr>
          <p:cNvCxnSpPr>
            <a:cxnSpLocks/>
          </p:cNvCxnSpPr>
          <p:nvPr/>
        </p:nvCxnSpPr>
        <p:spPr>
          <a:xfrm flipH="1">
            <a:off x="1585913" y="3404160"/>
            <a:ext cx="857251" cy="17975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C23B00-D88C-CF44-AEA7-561E65E77B89}"/>
              </a:ext>
            </a:extLst>
          </p:cNvPr>
          <p:cNvCxnSpPr>
            <a:cxnSpLocks/>
          </p:cNvCxnSpPr>
          <p:nvPr/>
        </p:nvCxnSpPr>
        <p:spPr>
          <a:xfrm flipH="1">
            <a:off x="2043114" y="3444873"/>
            <a:ext cx="1640679" cy="17568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C21721-672F-0048-B0C7-52B95C810562}"/>
              </a:ext>
            </a:extLst>
          </p:cNvPr>
          <p:cNvCxnSpPr>
            <a:cxnSpLocks/>
          </p:cNvCxnSpPr>
          <p:nvPr/>
        </p:nvCxnSpPr>
        <p:spPr>
          <a:xfrm flipH="1">
            <a:off x="2443164" y="3448091"/>
            <a:ext cx="2481258" cy="1753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985AF5-F008-5E4D-A296-25249399F529}"/>
              </a:ext>
            </a:extLst>
          </p:cNvPr>
          <p:cNvCxnSpPr>
            <a:cxnSpLocks/>
          </p:cNvCxnSpPr>
          <p:nvPr/>
        </p:nvCxnSpPr>
        <p:spPr>
          <a:xfrm flipH="1">
            <a:off x="4368000" y="3451309"/>
            <a:ext cx="2481258" cy="1753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582</Words>
  <Application>Microsoft Macintosh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NLP Natural Language Processing</vt:lpstr>
      <vt:lpstr>NLP – Natural Language processing</vt:lpstr>
      <vt:lpstr>Applications of NLP</vt:lpstr>
      <vt:lpstr>NLP - Sentiment Example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NLP – Prepare Data</vt:lpstr>
      <vt:lpstr>Segregate data into Train and Test set</vt:lpstr>
      <vt:lpstr>PowerPoint Presentation</vt:lpstr>
      <vt:lpstr>Create Basic Sentiment Modal</vt:lpstr>
      <vt:lpstr>Compile and Train Modal</vt:lpstr>
      <vt:lpstr>Visualize the Training Graph</vt:lpstr>
      <vt:lpstr>Thankyou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Natural Language Processing</dc:title>
  <dc:creator>Dinesh Chopra</dc:creator>
  <cp:lastModifiedBy>Dinesh Chopra</cp:lastModifiedBy>
  <cp:revision>23</cp:revision>
  <dcterms:created xsi:type="dcterms:W3CDTF">2021-02-26T04:12:45Z</dcterms:created>
  <dcterms:modified xsi:type="dcterms:W3CDTF">2021-02-27T05:00:54Z</dcterms:modified>
</cp:coreProperties>
</file>