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74E2-8095-40D9-AB8C-AC4F10B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9C3EF-835F-4614-B3A7-0109AF1B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D59B-BE05-4236-AF35-0659F710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9D32-EA55-4BAC-86AE-43ADD74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14EE-DFEB-4C89-8903-6FB5670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DD07-EA54-44BF-A3A6-CB98A273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5980-0CA7-40B7-9465-A007F91C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081F-44B2-4B68-AF5D-B2A83C50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FFDC-62DC-4772-847E-07F671A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2B17-91B6-4978-8601-78B1830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4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65405-D764-42C4-BD0C-25F3DB1B2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5908-C36F-46B3-917A-A8412EFB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1E1F-1530-4F6B-A681-974EF53D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DA5D-3905-41B4-BE27-F354D6EC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A4B9-85CD-43D9-8A2B-2253656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A01E-9036-4FD2-89BE-07234CAE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AC0D-4CBE-48A7-A945-B9B1B6B1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24D8-918E-4861-A468-0EBC5031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3737-29EF-4418-BE9A-DE1D06C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7EA8-9B95-40FA-922E-944686A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BE6A-53AC-4811-A607-5FEE3000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A7F4-81C8-441A-A143-B18C2AD6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067D-64AC-4543-BB9D-72006DFB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D5F1-AFBE-452B-94CB-D6249C3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39A8-AE53-44E3-AE9D-336963A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0D-E069-41B3-BD74-6157513A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47C9-7E27-4870-8A11-E7A6A76B8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6A02A-9AFD-4BF4-A0D5-41A9BD2F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FF4E-AEEA-4728-BEF8-F0F0DF4C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53C8C-A2AC-402B-BF6E-D44AC1F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847E-2155-449B-B3E1-039F64EC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59EB-F452-4917-AC29-13C43AD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E458-69D2-4502-8AEF-4281438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2ED7-1479-4AEF-9E69-1884EA54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C7391-09ED-4A9D-B2F2-CFC2E9020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3B4CD-5797-4895-A240-64B27D7F8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A6701-692B-41BC-8CA1-1425CCF5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BD6B8-7FEE-4931-AF82-018A639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694D3-6B93-4411-A943-640E2C3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5C97-39D5-4502-8F77-A5E0416C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FF3F-0F32-42C1-B49D-DBC6CC58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7E7CE-8D45-48EB-91D5-480BD04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5C12B-8632-4663-8395-CBCBDD82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C032-4723-4B06-8C2B-4052BF69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A7867-61E0-43FD-8BF2-C635A6C5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6D90-5059-4FE9-A2C8-2D6B7BF1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5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1E4E-DDD8-431B-A262-B5ADD089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9654-961E-4AC1-AA9E-5283BC9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6A55-CB45-4E57-BEF5-7A0EF37C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52D5F-A2D2-4ED0-BA6D-1723CC7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D85C-5938-4D63-8DA2-C89B9E2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5C4A-A5CE-4A81-B497-08A99A6B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6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8067-FCCC-490A-8B55-414544F0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11261-47D4-4A87-9954-E9F317D35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2B86A-2108-4639-84E8-AE80F6B3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40FA-5795-4180-90DF-9A3AA922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21E6-3E32-4305-B17E-52177390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CEFF-87B3-4C84-B7AB-144B0E6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DFD-4F61-4DB4-81E6-0A4DD3E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1F52-55F9-49B9-A612-824991B0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9C62-0428-40C1-B519-E49B254F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3C32-327C-45CB-9396-D9F5EE2969DD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8E8E-1AB6-4B97-B0DF-F39959920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FCFB-FE74-4715-B74D-DA102E52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8A46-A11F-4272-929A-A6B9F3CCD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9C063D9-BBC7-4D52-8ED2-F56F7B0272E8}"/>
              </a:ext>
            </a:extLst>
          </p:cNvPr>
          <p:cNvSpPr/>
          <p:nvPr/>
        </p:nvSpPr>
        <p:spPr>
          <a:xfrm>
            <a:off x="366781" y="1703401"/>
            <a:ext cx="983942" cy="3451194"/>
          </a:xfrm>
          <a:prstGeom prst="cube">
            <a:avLst>
              <a:gd name="adj" fmla="val 803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2CD6AD-73DE-4C06-B25B-C89BB9F7AA42}"/>
              </a:ext>
            </a:extLst>
          </p:cNvPr>
          <p:cNvSpPr/>
          <p:nvPr/>
        </p:nvSpPr>
        <p:spPr>
          <a:xfrm>
            <a:off x="1570538" y="1703401"/>
            <a:ext cx="1412477" cy="3451194"/>
          </a:xfrm>
          <a:prstGeom prst="cube">
            <a:avLst>
              <a:gd name="adj" fmla="val 5637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A8C4A08-ADA7-4388-97D7-F8C179AF457B}"/>
              </a:ext>
            </a:extLst>
          </p:cNvPr>
          <p:cNvSpPr/>
          <p:nvPr/>
        </p:nvSpPr>
        <p:spPr>
          <a:xfrm>
            <a:off x="3238493" y="2235198"/>
            <a:ext cx="1160756" cy="2387600"/>
          </a:xfrm>
          <a:prstGeom prst="cube">
            <a:avLst>
              <a:gd name="adj" fmla="val 5144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Gill Sans MT" panose="020B0502020104020203" pitchFamily="34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8CCA819-5368-438F-963B-1746CA0B6783}"/>
              </a:ext>
            </a:extLst>
          </p:cNvPr>
          <p:cNvSpPr/>
          <p:nvPr/>
        </p:nvSpPr>
        <p:spPr>
          <a:xfrm>
            <a:off x="4709345" y="2287402"/>
            <a:ext cx="1993221" cy="2305974"/>
          </a:xfrm>
          <a:prstGeom prst="cube">
            <a:avLst>
              <a:gd name="adj" fmla="val 2702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C69CAD0-97C9-474C-9FFE-B43567F89918}"/>
              </a:ext>
            </a:extLst>
          </p:cNvPr>
          <p:cNvSpPr/>
          <p:nvPr/>
        </p:nvSpPr>
        <p:spPr>
          <a:xfrm>
            <a:off x="7012662" y="2689913"/>
            <a:ext cx="1500512" cy="1478170"/>
          </a:xfrm>
          <a:prstGeom prst="cube">
            <a:avLst>
              <a:gd name="adj" fmla="val 1631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331CC-F921-4540-AF51-B87E490771E7}"/>
              </a:ext>
            </a:extLst>
          </p:cNvPr>
          <p:cNvSpPr/>
          <p:nvPr/>
        </p:nvSpPr>
        <p:spPr>
          <a:xfrm>
            <a:off x="8905274" y="1989706"/>
            <a:ext cx="443883" cy="28785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B76D0-F8A4-4D5E-B526-A2B5FFE07EFB}"/>
              </a:ext>
            </a:extLst>
          </p:cNvPr>
          <p:cNvSpPr/>
          <p:nvPr/>
        </p:nvSpPr>
        <p:spPr>
          <a:xfrm>
            <a:off x="9810311" y="969884"/>
            <a:ext cx="443883" cy="49182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2B956-3E5D-4314-9331-8FE876852613}"/>
              </a:ext>
            </a:extLst>
          </p:cNvPr>
          <p:cNvSpPr/>
          <p:nvPr/>
        </p:nvSpPr>
        <p:spPr>
          <a:xfrm>
            <a:off x="10715348" y="1989706"/>
            <a:ext cx="373185" cy="28785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2E7C1-6413-4DCF-B7F3-B1E7CAF1F574}"/>
              </a:ext>
            </a:extLst>
          </p:cNvPr>
          <p:cNvSpPr/>
          <p:nvPr/>
        </p:nvSpPr>
        <p:spPr>
          <a:xfrm>
            <a:off x="11452034" y="2689915"/>
            <a:ext cx="373185" cy="14781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Gill Sans MT" panose="020B05020201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43E74F-A175-4631-A72F-BA1AD0A148E5}"/>
              </a:ext>
            </a:extLst>
          </p:cNvPr>
          <p:cNvCxnSpPr>
            <a:cxnSpLocks/>
          </p:cNvCxnSpPr>
          <p:nvPr/>
        </p:nvCxnSpPr>
        <p:spPr>
          <a:xfrm flipV="1">
            <a:off x="780141" y="3078331"/>
            <a:ext cx="338632" cy="32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26066-E6A7-46D5-8722-0D7FE05AF0CA}"/>
              </a:ext>
            </a:extLst>
          </p:cNvPr>
          <p:cNvCxnSpPr>
            <a:cxnSpLocks/>
          </p:cNvCxnSpPr>
          <p:nvPr/>
        </p:nvCxnSpPr>
        <p:spPr>
          <a:xfrm>
            <a:off x="780141" y="3400910"/>
            <a:ext cx="0" cy="5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C49FE3-3304-4DCE-A50B-FC77349D8D34}"/>
              </a:ext>
            </a:extLst>
          </p:cNvPr>
          <p:cNvCxnSpPr>
            <a:cxnSpLocks/>
          </p:cNvCxnSpPr>
          <p:nvPr/>
        </p:nvCxnSpPr>
        <p:spPr>
          <a:xfrm>
            <a:off x="1118773" y="3078331"/>
            <a:ext cx="0" cy="5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5B283C-2297-4C5C-8046-B0F2A9E62300}"/>
              </a:ext>
            </a:extLst>
          </p:cNvPr>
          <p:cNvCxnSpPr>
            <a:cxnSpLocks/>
          </p:cNvCxnSpPr>
          <p:nvPr/>
        </p:nvCxnSpPr>
        <p:spPr>
          <a:xfrm flipV="1">
            <a:off x="780141" y="3635083"/>
            <a:ext cx="338632" cy="32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6F3EA-01F3-4455-8BC5-B47F0C2D8981}"/>
              </a:ext>
            </a:extLst>
          </p:cNvPr>
          <p:cNvCxnSpPr>
            <a:cxnSpLocks/>
          </p:cNvCxnSpPr>
          <p:nvPr/>
        </p:nvCxnSpPr>
        <p:spPr>
          <a:xfrm flipV="1">
            <a:off x="2428472" y="3082684"/>
            <a:ext cx="338632" cy="32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380F0E-408C-4C75-BB52-C7C7A189D193}"/>
              </a:ext>
            </a:extLst>
          </p:cNvPr>
          <p:cNvCxnSpPr>
            <a:cxnSpLocks/>
          </p:cNvCxnSpPr>
          <p:nvPr/>
        </p:nvCxnSpPr>
        <p:spPr>
          <a:xfrm>
            <a:off x="2425709" y="3408092"/>
            <a:ext cx="0" cy="5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047047-3047-4E37-8817-DB32EA44B3AE}"/>
              </a:ext>
            </a:extLst>
          </p:cNvPr>
          <p:cNvCxnSpPr>
            <a:cxnSpLocks/>
          </p:cNvCxnSpPr>
          <p:nvPr/>
        </p:nvCxnSpPr>
        <p:spPr>
          <a:xfrm>
            <a:off x="2767104" y="3082918"/>
            <a:ext cx="0" cy="5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394618-A523-4E46-B0F8-CCCE2055EF4A}"/>
              </a:ext>
            </a:extLst>
          </p:cNvPr>
          <p:cNvCxnSpPr>
            <a:cxnSpLocks/>
          </p:cNvCxnSpPr>
          <p:nvPr/>
        </p:nvCxnSpPr>
        <p:spPr>
          <a:xfrm flipV="1">
            <a:off x="2426313" y="3641015"/>
            <a:ext cx="338632" cy="32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4B6126-3027-44F8-A1FD-0180A75F0B69}"/>
              </a:ext>
            </a:extLst>
          </p:cNvPr>
          <p:cNvCxnSpPr>
            <a:cxnSpLocks/>
          </p:cNvCxnSpPr>
          <p:nvPr/>
        </p:nvCxnSpPr>
        <p:spPr>
          <a:xfrm flipV="1">
            <a:off x="4048444" y="3206320"/>
            <a:ext cx="172022" cy="16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CCE019-F0E4-40A1-AFAF-EF7CB2C47332}"/>
              </a:ext>
            </a:extLst>
          </p:cNvPr>
          <p:cNvCxnSpPr>
            <a:cxnSpLocks/>
          </p:cNvCxnSpPr>
          <p:nvPr/>
        </p:nvCxnSpPr>
        <p:spPr>
          <a:xfrm flipV="1">
            <a:off x="4045828" y="3464119"/>
            <a:ext cx="172022" cy="16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DB597A-55AC-4135-AC43-C8653213E812}"/>
              </a:ext>
            </a:extLst>
          </p:cNvPr>
          <p:cNvCxnSpPr>
            <a:cxnSpLocks/>
          </p:cNvCxnSpPr>
          <p:nvPr/>
        </p:nvCxnSpPr>
        <p:spPr>
          <a:xfrm>
            <a:off x="4048098" y="3371831"/>
            <a:ext cx="0" cy="25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C91D30-75B1-4ADF-93D8-407F9C371596}"/>
              </a:ext>
            </a:extLst>
          </p:cNvPr>
          <p:cNvCxnSpPr>
            <a:cxnSpLocks/>
          </p:cNvCxnSpPr>
          <p:nvPr/>
        </p:nvCxnSpPr>
        <p:spPr>
          <a:xfrm>
            <a:off x="4217850" y="3204725"/>
            <a:ext cx="0" cy="25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4889F2-76BC-4413-BF3F-FEB6FD10AB3B}"/>
              </a:ext>
            </a:extLst>
          </p:cNvPr>
          <p:cNvCxnSpPr>
            <a:cxnSpLocks/>
          </p:cNvCxnSpPr>
          <p:nvPr/>
        </p:nvCxnSpPr>
        <p:spPr>
          <a:xfrm>
            <a:off x="6351989" y="3367495"/>
            <a:ext cx="0" cy="25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4D2678-BFDD-4F4F-B99C-3593DE0AE07C}"/>
              </a:ext>
            </a:extLst>
          </p:cNvPr>
          <p:cNvCxnSpPr>
            <a:cxnSpLocks/>
          </p:cNvCxnSpPr>
          <p:nvPr/>
        </p:nvCxnSpPr>
        <p:spPr>
          <a:xfrm flipV="1">
            <a:off x="6351989" y="3201669"/>
            <a:ext cx="172022" cy="16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31D5E-A977-43CE-A8D0-4E7794A5D2C9}"/>
              </a:ext>
            </a:extLst>
          </p:cNvPr>
          <p:cNvCxnSpPr>
            <a:cxnSpLocks/>
          </p:cNvCxnSpPr>
          <p:nvPr/>
        </p:nvCxnSpPr>
        <p:spPr>
          <a:xfrm>
            <a:off x="6517477" y="3205197"/>
            <a:ext cx="0" cy="25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1E839D-A932-465D-906D-43A20B156950}"/>
              </a:ext>
            </a:extLst>
          </p:cNvPr>
          <p:cNvCxnSpPr>
            <a:cxnSpLocks/>
          </p:cNvCxnSpPr>
          <p:nvPr/>
        </p:nvCxnSpPr>
        <p:spPr>
          <a:xfrm flipV="1">
            <a:off x="6350594" y="3458576"/>
            <a:ext cx="172022" cy="16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E4FFEC-B67C-4419-9AB3-1EAF93AA9DAD}"/>
              </a:ext>
            </a:extLst>
          </p:cNvPr>
          <p:cNvCxnSpPr>
            <a:cxnSpLocks/>
          </p:cNvCxnSpPr>
          <p:nvPr/>
        </p:nvCxnSpPr>
        <p:spPr>
          <a:xfrm>
            <a:off x="1115816" y="3079903"/>
            <a:ext cx="839700" cy="343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AB650-06F2-41F6-8AA2-9DE40EF7B790}"/>
              </a:ext>
            </a:extLst>
          </p:cNvPr>
          <p:cNvCxnSpPr>
            <a:cxnSpLocks/>
          </p:cNvCxnSpPr>
          <p:nvPr/>
        </p:nvCxnSpPr>
        <p:spPr>
          <a:xfrm>
            <a:off x="779601" y="3401851"/>
            <a:ext cx="1175670" cy="2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E9475B-3329-4EF7-AF95-8CA847D6AB2F}"/>
              </a:ext>
            </a:extLst>
          </p:cNvPr>
          <p:cNvCxnSpPr>
            <a:cxnSpLocks/>
          </p:cNvCxnSpPr>
          <p:nvPr/>
        </p:nvCxnSpPr>
        <p:spPr>
          <a:xfrm flipV="1">
            <a:off x="779601" y="3423487"/>
            <a:ext cx="1177118" cy="5307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95D8FC-B19E-4E8D-B77F-95240E9BEDEC}"/>
              </a:ext>
            </a:extLst>
          </p:cNvPr>
          <p:cNvCxnSpPr>
            <a:cxnSpLocks/>
          </p:cNvCxnSpPr>
          <p:nvPr/>
        </p:nvCxnSpPr>
        <p:spPr>
          <a:xfrm flipV="1">
            <a:off x="1116260" y="3422500"/>
            <a:ext cx="839700" cy="2125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1C46CD1-1CB5-4CC3-A7E7-928380EC55B6}"/>
              </a:ext>
            </a:extLst>
          </p:cNvPr>
          <p:cNvCxnSpPr>
            <a:cxnSpLocks/>
          </p:cNvCxnSpPr>
          <p:nvPr/>
        </p:nvCxnSpPr>
        <p:spPr>
          <a:xfrm>
            <a:off x="2771422" y="3089829"/>
            <a:ext cx="842222" cy="3528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C706E3-2387-4CBD-8E4F-2EBB9B57E6BC}"/>
              </a:ext>
            </a:extLst>
          </p:cNvPr>
          <p:cNvCxnSpPr>
            <a:cxnSpLocks/>
          </p:cNvCxnSpPr>
          <p:nvPr/>
        </p:nvCxnSpPr>
        <p:spPr>
          <a:xfrm>
            <a:off x="2425709" y="3407821"/>
            <a:ext cx="1191033" cy="40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A349B3-DA4E-46AD-A20C-67B79A513B06}"/>
              </a:ext>
            </a:extLst>
          </p:cNvPr>
          <p:cNvCxnSpPr>
            <a:cxnSpLocks/>
          </p:cNvCxnSpPr>
          <p:nvPr/>
        </p:nvCxnSpPr>
        <p:spPr>
          <a:xfrm flipV="1">
            <a:off x="2423094" y="3448722"/>
            <a:ext cx="1185069" cy="513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1109A8-1245-473A-B4FB-30730C5B0288}"/>
              </a:ext>
            </a:extLst>
          </p:cNvPr>
          <p:cNvCxnSpPr>
            <a:cxnSpLocks/>
          </p:cNvCxnSpPr>
          <p:nvPr/>
        </p:nvCxnSpPr>
        <p:spPr>
          <a:xfrm flipV="1">
            <a:off x="2773234" y="3450809"/>
            <a:ext cx="841355" cy="1841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4302E91-7CA4-4DA0-8841-69A7EA30B4DE}"/>
              </a:ext>
            </a:extLst>
          </p:cNvPr>
          <p:cNvCxnSpPr>
            <a:cxnSpLocks/>
          </p:cNvCxnSpPr>
          <p:nvPr/>
        </p:nvCxnSpPr>
        <p:spPr>
          <a:xfrm>
            <a:off x="4216597" y="3211379"/>
            <a:ext cx="867167" cy="216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F19EE7-7359-4BDC-8C4C-BDE55F383613}"/>
              </a:ext>
            </a:extLst>
          </p:cNvPr>
          <p:cNvCxnSpPr>
            <a:cxnSpLocks/>
          </p:cNvCxnSpPr>
          <p:nvPr/>
        </p:nvCxnSpPr>
        <p:spPr>
          <a:xfrm>
            <a:off x="4045875" y="3372895"/>
            <a:ext cx="1037889" cy="536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C213A1-3DE9-4425-BCC1-792B6875305E}"/>
              </a:ext>
            </a:extLst>
          </p:cNvPr>
          <p:cNvCxnSpPr>
            <a:cxnSpLocks/>
          </p:cNvCxnSpPr>
          <p:nvPr/>
        </p:nvCxnSpPr>
        <p:spPr>
          <a:xfrm flipV="1">
            <a:off x="4049128" y="3428887"/>
            <a:ext cx="1044007" cy="197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DE0940-5979-438B-8007-00A8F420F0A3}"/>
              </a:ext>
            </a:extLst>
          </p:cNvPr>
          <p:cNvCxnSpPr>
            <a:cxnSpLocks/>
          </p:cNvCxnSpPr>
          <p:nvPr/>
        </p:nvCxnSpPr>
        <p:spPr>
          <a:xfrm flipV="1">
            <a:off x="4219965" y="3428887"/>
            <a:ext cx="863799" cy="296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50A40A-1841-45C3-BA5C-1364900B50E2}"/>
              </a:ext>
            </a:extLst>
          </p:cNvPr>
          <p:cNvCxnSpPr>
            <a:cxnSpLocks/>
          </p:cNvCxnSpPr>
          <p:nvPr/>
        </p:nvCxnSpPr>
        <p:spPr>
          <a:xfrm>
            <a:off x="6518530" y="3210871"/>
            <a:ext cx="692440" cy="2318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0A5143-0184-42AE-855E-6F8F36D79A19}"/>
              </a:ext>
            </a:extLst>
          </p:cNvPr>
          <p:cNvCxnSpPr>
            <a:cxnSpLocks/>
          </p:cNvCxnSpPr>
          <p:nvPr/>
        </p:nvCxnSpPr>
        <p:spPr>
          <a:xfrm>
            <a:off x="6354541" y="3368737"/>
            <a:ext cx="862651" cy="673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81DB0D-6D33-440D-839C-A32BA8AA8D1C}"/>
              </a:ext>
            </a:extLst>
          </p:cNvPr>
          <p:cNvCxnSpPr>
            <a:cxnSpLocks/>
          </p:cNvCxnSpPr>
          <p:nvPr/>
        </p:nvCxnSpPr>
        <p:spPr>
          <a:xfrm flipV="1">
            <a:off x="6350524" y="3436044"/>
            <a:ext cx="860446" cy="1878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BB6B3D-CD3D-4966-9C8D-74F80F5CF1E1}"/>
              </a:ext>
            </a:extLst>
          </p:cNvPr>
          <p:cNvCxnSpPr>
            <a:cxnSpLocks/>
          </p:cNvCxnSpPr>
          <p:nvPr/>
        </p:nvCxnSpPr>
        <p:spPr>
          <a:xfrm flipV="1">
            <a:off x="6514212" y="3437286"/>
            <a:ext cx="696758" cy="22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037E40-70F2-4409-9094-3CC3748C6153}"/>
              </a:ext>
            </a:extLst>
          </p:cNvPr>
          <p:cNvCxnSpPr/>
          <p:nvPr/>
        </p:nvCxnSpPr>
        <p:spPr>
          <a:xfrm flipV="1">
            <a:off x="8267700" y="1989706"/>
            <a:ext cx="637574" cy="9344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E7FE7AF-5E3A-4B7F-9E2D-304EBB827BBC}"/>
              </a:ext>
            </a:extLst>
          </p:cNvPr>
          <p:cNvCxnSpPr/>
          <p:nvPr/>
        </p:nvCxnSpPr>
        <p:spPr>
          <a:xfrm>
            <a:off x="8277225" y="4168083"/>
            <a:ext cx="628049" cy="7002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78A205-5CA1-421D-A317-1D8430EDCF07}"/>
              </a:ext>
            </a:extLst>
          </p:cNvPr>
          <p:cNvCxnSpPr/>
          <p:nvPr/>
        </p:nvCxnSpPr>
        <p:spPr>
          <a:xfrm flipV="1">
            <a:off x="8513174" y="1989706"/>
            <a:ext cx="392100" cy="7002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F47551C-9A5F-481B-9A53-C67F9FE9C5BC}"/>
              </a:ext>
            </a:extLst>
          </p:cNvPr>
          <p:cNvCxnSpPr/>
          <p:nvPr/>
        </p:nvCxnSpPr>
        <p:spPr>
          <a:xfrm>
            <a:off x="8513174" y="3929005"/>
            <a:ext cx="392100" cy="9392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EBFC96-40FC-453E-B9E5-DF8C3DD9711B}"/>
              </a:ext>
            </a:extLst>
          </p:cNvPr>
          <p:cNvCxnSpPr/>
          <p:nvPr/>
        </p:nvCxnSpPr>
        <p:spPr>
          <a:xfrm flipV="1">
            <a:off x="9349157" y="969884"/>
            <a:ext cx="461154" cy="1019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5F4CF2A-63E0-4BE7-9C07-FD543B6B1402}"/>
              </a:ext>
            </a:extLst>
          </p:cNvPr>
          <p:cNvCxnSpPr/>
          <p:nvPr/>
        </p:nvCxnSpPr>
        <p:spPr>
          <a:xfrm>
            <a:off x="9366428" y="4868290"/>
            <a:ext cx="443883" cy="1019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A3BF169-D52B-41C3-A191-E4E863D73A67}"/>
              </a:ext>
            </a:extLst>
          </p:cNvPr>
          <p:cNvCxnSpPr/>
          <p:nvPr/>
        </p:nvCxnSpPr>
        <p:spPr>
          <a:xfrm>
            <a:off x="9357792" y="1989706"/>
            <a:ext cx="452519" cy="38984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652D2A-7D76-4D4A-8D98-41433A28C788}"/>
              </a:ext>
            </a:extLst>
          </p:cNvPr>
          <p:cNvCxnSpPr/>
          <p:nvPr/>
        </p:nvCxnSpPr>
        <p:spPr>
          <a:xfrm flipV="1">
            <a:off x="9366428" y="969884"/>
            <a:ext cx="439565" cy="38984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46E57A3-4FAF-4294-8360-FD44F75AB4B9}"/>
              </a:ext>
            </a:extLst>
          </p:cNvPr>
          <p:cNvCxnSpPr/>
          <p:nvPr/>
        </p:nvCxnSpPr>
        <p:spPr>
          <a:xfrm>
            <a:off x="10254194" y="969884"/>
            <a:ext cx="461154" cy="38984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03B6F1-80DB-4D7A-AB25-CE1F004BA3CC}"/>
              </a:ext>
            </a:extLst>
          </p:cNvPr>
          <p:cNvCxnSpPr/>
          <p:nvPr/>
        </p:nvCxnSpPr>
        <p:spPr>
          <a:xfrm flipV="1">
            <a:off x="10258512" y="1989706"/>
            <a:ext cx="456836" cy="38984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BB3BE3-5F6C-4810-A492-6C7C4744F2F5}"/>
              </a:ext>
            </a:extLst>
          </p:cNvPr>
          <p:cNvCxnSpPr/>
          <p:nvPr/>
        </p:nvCxnSpPr>
        <p:spPr>
          <a:xfrm flipV="1">
            <a:off x="10262829" y="4868290"/>
            <a:ext cx="452519" cy="1019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3B2A6F1-0F86-4661-8996-EDE1201AA538}"/>
              </a:ext>
            </a:extLst>
          </p:cNvPr>
          <p:cNvCxnSpPr/>
          <p:nvPr/>
        </p:nvCxnSpPr>
        <p:spPr>
          <a:xfrm>
            <a:off x="10258511" y="969883"/>
            <a:ext cx="456837" cy="1019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45AD877-78BC-4186-9FB0-8E245E118DCF}"/>
              </a:ext>
            </a:extLst>
          </p:cNvPr>
          <p:cNvCxnSpPr/>
          <p:nvPr/>
        </p:nvCxnSpPr>
        <p:spPr>
          <a:xfrm>
            <a:off x="11088533" y="1989706"/>
            <a:ext cx="363501" cy="21783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315BAD-6DA2-4D6F-8CEE-9691520D832C}"/>
              </a:ext>
            </a:extLst>
          </p:cNvPr>
          <p:cNvCxnSpPr/>
          <p:nvPr/>
        </p:nvCxnSpPr>
        <p:spPr>
          <a:xfrm flipV="1">
            <a:off x="11085643" y="2689913"/>
            <a:ext cx="366391" cy="21783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5313217-20E7-4858-B10E-80DCCCF7505A}"/>
              </a:ext>
            </a:extLst>
          </p:cNvPr>
          <p:cNvCxnSpPr/>
          <p:nvPr/>
        </p:nvCxnSpPr>
        <p:spPr>
          <a:xfrm>
            <a:off x="11085643" y="1989704"/>
            <a:ext cx="366391" cy="7002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D415D33-386A-4B07-9B31-D6FE84430356}"/>
              </a:ext>
            </a:extLst>
          </p:cNvPr>
          <p:cNvCxnSpPr/>
          <p:nvPr/>
        </p:nvCxnSpPr>
        <p:spPr>
          <a:xfrm flipV="1">
            <a:off x="11085643" y="4168082"/>
            <a:ext cx="366391" cy="7002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8EC9FAC-58BE-4EE1-A24A-8CF1F48F25C7}"/>
              </a:ext>
            </a:extLst>
          </p:cNvPr>
          <p:cNvSpPr txBox="1"/>
          <p:nvPr/>
        </p:nvSpPr>
        <p:spPr>
          <a:xfrm>
            <a:off x="287630" y="969883"/>
            <a:ext cx="983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57C52D-C4B6-4B02-9384-79354FFA7A25}"/>
              </a:ext>
            </a:extLst>
          </p:cNvPr>
          <p:cNvSpPr txBox="1"/>
          <p:nvPr/>
        </p:nvSpPr>
        <p:spPr>
          <a:xfrm>
            <a:off x="1570538" y="846772"/>
            <a:ext cx="159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Gill Sans MT" panose="020B0502020104020203" pitchFamily="34" charset="0"/>
              </a:rPr>
              <a:t>Convolutional Layer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9747BD-021B-43C2-98A7-724ED36FC95D}"/>
              </a:ext>
            </a:extLst>
          </p:cNvPr>
          <p:cNvSpPr txBox="1"/>
          <p:nvPr/>
        </p:nvSpPr>
        <p:spPr>
          <a:xfrm>
            <a:off x="4870785" y="1453219"/>
            <a:ext cx="165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Gill Sans MT" panose="020B0502020104020203" pitchFamily="34" charset="0"/>
              </a:rPr>
              <a:t>Convolutional Layer 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6F43D04-4695-478A-98E6-EDE6DCBB9427}"/>
              </a:ext>
            </a:extLst>
          </p:cNvPr>
          <p:cNvSpPr txBox="1"/>
          <p:nvPr/>
        </p:nvSpPr>
        <p:spPr>
          <a:xfrm>
            <a:off x="3238493" y="1453219"/>
            <a:ext cx="116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Gill Sans MT" panose="020B0502020104020203" pitchFamily="34" charset="0"/>
              </a:rPr>
              <a:t>Max Pool Layer 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AE4423C-7C66-47FB-B6D2-C20842EF6F70}"/>
              </a:ext>
            </a:extLst>
          </p:cNvPr>
          <p:cNvSpPr txBox="1"/>
          <p:nvPr/>
        </p:nvSpPr>
        <p:spPr>
          <a:xfrm>
            <a:off x="7288421" y="1810609"/>
            <a:ext cx="116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Gill Sans MT" panose="020B0502020104020203" pitchFamily="34" charset="0"/>
              </a:rPr>
              <a:t>Max Pool Layer 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1661B6D-592A-482F-9A57-A38069125424}"/>
              </a:ext>
            </a:extLst>
          </p:cNvPr>
          <p:cNvSpPr txBox="1"/>
          <p:nvPr/>
        </p:nvSpPr>
        <p:spPr>
          <a:xfrm>
            <a:off x="287630" y="5235289"/>
            <a:ext cx="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24x24x3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2ADBAD8-DE46-4067-833A-D982D1CD04C6}"/>
              </a:ext>
            </a:extLst>
          </p:cNvPr>
          <p:cNvSpPr txBox="1"/>
          <p:nvPr/>
        </p:nvSpPr>
        <p:spPr>
          <a:xfrm>
            <a:off x="8712011" y="1498585"/>
            <a:ext cx="8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Flatten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229D10B-ACA4-469B-A56F-16AC9A76B49A}"/>
              </a:ext>
            </a:extLst>
          </p:cNvPr>
          <p:cNvSpPr txBox="1"/>
          <p:nvPr/>
        </p:nvSpPr>
        <p:spPr>
          <a:xfrm>
            <a:off x="9234254" y="491629"/>
            <a:ext cx="15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Dense Layer 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59B7DE9-39ED-4FF0-96AD-0F5407FB726F}"/>
              </a:ext>
            </a:extLst>
          </p:cNvPr>
          <p:cNvSpPr txBox="1"/>
          <p:nvPr/>
        </p:nvSpPr>
        <p:spPr>
          <a:xfrm>
            <a:off x="10422467" y="1162798"/>
            <a:ext cx="97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Dense Layer 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44ED040-518E-4735-BA87-5504BBFC23E7}"/>
              </a:ext>
            </a:extLst>
          </p:cNvPr>
          <p:cNvSpPr txBox="1"/>
          <p:nvPr/>
        </p:nvSpPr>
        <p:spPr>
          <a:xfrm>
            <a:off x="11193521" y="2235198"/>
            <a:ext cx="8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4423410-77A4-44BA-BF33-564853690598}"/>
              </a:ext>
            </a:extLst>
          </p:cNvPr>
          <p:cNvSpPr txBox="1"/>
          <p:nvPr/>
        </p:nvSpPr>
        <p:spPr>
          <a:xfrm>
            <a:off x="1438576" y="524178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16 (6,6) filter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075FC4-EEC4-4A40-AE70-53B4B50F240D}"/>
              </a:ext>
            </a:extLst>
          </p:cNvPr>
          <p:cNvSpPr txBox="1"/>
          <p:nvPr/>
        </p:nvSpPr>
        <p:spPr>
          <a:xfrm>
            <a:off x="4837812" y="47224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32 (3,3) filter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9C3217B-7D06-421D-AC66-69D61E8FF6FA}"/>
              </a:ext>
            </a:extLst>
          </p:cNvPr>
          <p:cNvSpPr txBox="1"/>
          <p:nvPr/>
        </p:nvSpPr>
        <p:spPr>
          <a:xfrm>
            <a:off x="2925382" y="46771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(2,2) filter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538C46D-3FD1-49CE-AB1A-FA44713EAB47}"/>
              </a:ext>
            </a:extLst>
          </p:cNvPr>
          <p:cNvSpPr txBox="1"/>
          <p:nvPr/>
        </p:nvSpPr>
        <p:spPr>
          <a:xfrm>
            <a:off x="6998681" y="426287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(2,2) filter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E6154096-5A8C-4AEA-8C86-DA702E1B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38" y="2757712"/>
            <a:ext cx="270610" cy="161375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E23B9D2-F2E1-4910-9188-F19486EA352B}"/>
              </a:ext>
            </a:extLst>
          </p:cNvPr>
          <p:cNvSpPr txBox="1"/>
          <p:nvPr/>
        </p:nvSpPr>
        <p:spPr>
          <a:xfrm>
            <a:off x="11478244" y="2854469"/>
            <a:ext cx="37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latin typeface="Gill Sans MT" panose="020B0502020104020203" pitchFamily="34" charset="0"/>
              </a:rPr>
              <a:t>mBT</a:t>
            </a:r>
            <a:endParaRPr lang="en-IN" sz="2800" dirty="0">
              <a:latin typeface="Gill Sans MT" panose="020B05020201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10C0BC9-BA88-46E8-8DBD-6B2F9AD5C851}"/>
              </a:ext>
            </a:extLst>
          </p:cNvPr>
          <p:cNvSpPr txBox="1"/>
          <p:nvPr/>
        </p:nvSpPr>
        <p:spPr>
          <a:xfrm>
            <a:off x="9592204" y="5888112"/>
            <a:ext cx="102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512 neurons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443AFF2-CB63-43B2-B077-58E110DA2BC1}"/>
              </a:ext>
            </a:extLst>
          </p:cNvPr>
          <p:cNvSpPr txBox="1"/>
          <p:nvPr/>
        </p:nvSpPr>
        <p:spPr>
          <a:xfrm>
            <a:off x="10484567" y="4961308"/>
            <a:ext cx="96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1024 neurons</a:t>
            </a:r>
          </a:p>
        </p:txBody>
      </p:sp>
    </p:spTree>
    <p:extLst>
      <p:ext uri="{BB962C8B-B14F-4D97-AF65-F5344CB8AC3E}">
        <p14:creationId xmlns:p14="http://schemas.microsoft.com/office/powerpoint/2010/main" val="370104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Skinny</dc:creator>
  <cp:lastModifiedBy>Skinny</cp:lastModifiedBy>
  <cp:revision>14</cp:revision>
  <dcterms:created xsi:type="dcterms:W3CDTF">2018-06-05T13:12:38Z</dcterms:created>
  <dcterms:modified xsi:type="dcterms:W3CDTF">2018-06-07T04:35:31Z</dcterms:modified>
</cp:coreProperties>
</file>