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>
        <p:scale>
          <a:sx n="63" d="100"/>
          <a:sy n="63" d="100"/>
        </p:scale>
        <p:origin x="-715" y="-10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874E2-8095-40D9-AB8C-AC4F10BC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09C3EF-835F-4614-B3A7-0109AF1B4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5D59B-BE05-4236-AF35-0659F710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459D32-EA55-4BAC-86AE-43ADD741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C114EE-DFEB-4C89-8903-6FB5670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5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FDD07-EA54-44BF-A3A6-CB98A273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5BA5980-0CA7-40B7-9465-A007F91C0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A2081F-44B2-4B68-AF5D-B2A83C50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70FFDC-62DC-4772-847E-07F671A8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32B17-91B6-4978-8601-78B18308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214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7065405-D764-42C4-BD0C-25F3DB1B2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925908-C36F-46B3-917A-A8412EFB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4D1E1F-1530-4F6B-A681-974EF53D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1EDA5D-3905-41B4-BE27-F354D6EC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AAA4B9-85CD-43D9-8A2B-2253656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39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FA01E-9036-4FD2-89BE-07234CAE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96AC0D-4CBE-48A7-A945-B9B1B6B1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4324D8-918E-4861-A468-0EBC5031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973737-29EF-4418-BE9A-DE1D06CE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7C7EA8-9B95-40FA-922E-944686A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30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0BE6A-53AC-4811-A607-5FEE3000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CDA7F4-81C8-441A-A143-B18C2AD6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7E067D-64AC-4543-BB9D-72006DFB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21D5F1-AFBE-452B-94CB-D6249C32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B39A8-AE53-44E3-AE9D-336963AD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032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7A30D-E069-41B3-BD74-6157513A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B947C9-7E27-4870-8A11-E7A6A76B8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86A02A-9AFD-4BF4-A0D5-41A9BD2F8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ADFF4E-AEEA-4728-BEF8-F0F0DF4C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D53C8C-A2AC-402B-BF6E-D44AC1F2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A2847E-2155-449B-B3E1-039F64EC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134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D59EB-F452-4917-AC29-13C43AD6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CAE458-69D2-4502-8AEF-42814386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892ED7-1479-4AEF-9E69-1884EA546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DC7391-09ED-4A9D-B2F2-CFC2E9020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E3B4CD-5797-4895-A240-64B27D7F8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8FA6701-692B-41BC-8CA1-1425CCF5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87BD6B8-7FEE-4931-AF82-018A639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18694D3-6B93-4411-A943-640E2C3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612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85C97-39D5-4502-8F77-A5E0416C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84FF3F-0F32-42C1-B49D-DBC6CC58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D7E7CE-8D45-48EB-91D5-480BD041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85C12B-8632-4663-8395-CBCBDD82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70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792C032-4723-4B06-8C2B-4052BF69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4A7867-61E0-43FD-8BF2-C635A6C5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1C6D90-5059-4FE9-A2C8-2D6B7BF1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985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51E4E-DDD8-431B-A262-B5ADD089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59654-961E-4AC1-AA9E-5283BC9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236A55-CB45-4E57-BEF5-7A0EF37C0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952D5F-A2D2-4ED0-BA6D-1723CC77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13D85C-5938-4D63-8DA2-C89B9E2E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005C4A-A5CE-4A81-B497-08A99A6B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1526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18067-FCCC-490A-8B55-414544F0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811261-47D4-4A87-9954-E9F317D35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82B86A-2108-4639-84E8-AE80F6B3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7840FA-5795-4180-90DF-9A3AA922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0821E6-3E32-4305-B17E-52177390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89CEFF-87B3-4C84-B7AB-144B0E6D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726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105EDFD-4F61-4DB4-81E6-0A4DD3E9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581F52-55F9-49B9-A612-824991B0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C09C62-0428-40C1-B519-E49B254FC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3C32-327C-45CB-9396-D9F5EE2969DD}" type="datetimeFigureOut">
              <a:rPr lang="en-IN" smtClean="0"/>
              <a:pPr/>
              <a:t>11-06-2018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CE8E8E-1AB6-4B97-B0DF-F39959920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ACFCFB-FE74-4715-B74D-DA102E527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8A46-A11F-4272-929A-A6B9F3CCD6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163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287630" y="491629"/>
            <a:ext cx="11801827" cy="6042814"/>
            <a:chOff x="287630" y="491629"/>
            <a:chExt cx="11801827" cy="6042814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xmlns="" id="{C9C063D9-BBC7-4D52-8ED2-F56F7B0272E8}"/>
                </a:ext>
              </a:extLst>
            </p:cNvPr>
            <p:cNvSpPr/>
            <p:nvPr/>
          </p:nvSpPr>
          <p:spPr>
            <a:xfrm>
              <a:off x="366781" y="1703401"/>
              <a:ext cx="983942" cy="3451194"/>
            </a:xfrm>
            <a:prstGeom prst="cube">
              <a:avLst>
                <a:gd name="adj" fmla="val 80318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Gill Sans MT" panose="020B0502020104020203" pitchFamily="34" charset="0"/>
              </a:endParaRP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xmlns="" id="{E82CD6AD-73DE-4C06-B25B-C89BB9F7AA42}"/>
                </a:ext>
              </a:extLst>
            </p:cNvPr>
            <p:cNvSpPr/>
            <p:nvPr/>
          </p:nvSpPr>
          <p:spPr>
            <a:xfrm>
              <a:off x="1570538" y="1703401"/>
              <a:ext cx="1412477" cy="3451194"/>
            </a:xfrm>
            <a:prstGeom prst="cube">
              <a:avLst>
                <a:gd name="adj" fmla="val 56378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Gill Sans MT" panose="020B0502020104020203" pitchFamily="34" charset="0"/>
              </a:endParaRP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xmlns="" id="{4A8C4A08-ADA7-4388-97D7-F8C179AF457B}"/>
                </a:ext>
              </a:extLst>
            </p:cNvPr>
            <p:cNvSpPr/>
            <p:nvPr/>
          </p:nvSpPr>
          <p:spPr>
            <a:xfrm>
              <a:off x="3238493" y="2235198"/>
              <a:ext cx="1160756" cy="2387600"/>
            </a:xfrm>
            <a:prstGeom prst="cube">
              <a:avLst>
                <a:gd name="adj" fmla="val 51446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xmlns="" id="{18CCA819-5368-438F-963B-1746CA0B6783}"/>
                </a:ext>
              </a:extLst>
            </p:cNvPr>
            <p:cNvSpPr/>
            <p:nvPr/>
          </p:nvSpPr>
          <p:spPr>
            <a:xfrm>
              <a:off x="4709345" y="2287402"/>
              <a:ext cx="1993221" cy="2305974"/>
            </a:xfrm>
            <a:prstGeom prst="cube">
              <a:avLst>
                <a:gd name="adj" fmla="val 2702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xmlns="" id="{1C69CAD0-97C9-474C-9FFE-B43567F89918}"/>
                </a:ext>
              </a:extLst>
            </p:cNvPr>
            <p:cNvSpPr/>
            <p:nvPr/>
          </p:nvSpPr>
          <p:spPr>
            <a:xfrm>
              <a:off x="7012662" y="2689913"/>
              <a:ext cx="1500512" cy="1478170"/>
            </a:xfrm>
            <a:prstGeom prst="cube">
              <a:avLst>
                <a:gd name="adj" fmla="val 1631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Gill Sans MT" panose="020B05020201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23331CC-F921-4540-AF51-B87E490771E7}"/>
                </a:ext>
              </a:extLst>
            </p:cNvPr>
            <p:cNvSpPr/>
            <p:nvPr/>
          </p:nvSpPr>
          <p:spPr>
            <a:xfrm>
              <a:off x="8905274" y="1989706"/>
              <a:ext cx="443883" cy="287858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Gill Sans MT" panose="020B05020201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76B76D0-F8A4-4D5E-B526-A2B5FFE07EFB}"/>
                </a:ext>
              </a:extLst>
            </p:cNvPr>
            <p:cNvSpPr/>
            <p:nvPr/>
          </p:nvSpPr>
          <p:spPr>
            <a:xfrm>
              <a:off x="9810311" y="969884"/>
              <a:ext cx="443883" cy="491822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Gill Sans MT" panose="020B05020201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012B956-3E5D-4314-9331-8FE876852613}"/>
                </a:ext>
              </a:extLst>
            </p:cNvPr>
            <p:cNvSpPr/>
            <p:nvPr/>
          </p:nvSpPr>
          <p:spPr>
            <a:xfrm>
              <a:off x="10715348" y="1989706"/>
              <a:ext cx="373185" cy="287858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Gill Sans MT" panose="020B05020201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C72E7C1-6413-4DCF-B7F3-B1E7CAF1F574}"/>
                </a:ext>
              </a:extLst>
            </p:cNvPr>
            <p:cNvSpPr/>
            <p:nvPr/>
          </p:nvSpPr>
          <p:spPr>
            <a:xfrm>
              <a:off x="11452034" y="2689915"/>
              <a:ext cx="373185" cy="1478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Gill Sans MT" panose="020B0502020104020203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9243E74F-A175-4631-A72F-BA1AD0A14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141" y="3078331"/>
              <a:ext cx="338632" cy="325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D0C26066-E6A7-46D5-8722-0D7FE05AF0CA}"/>
                </a:ext>
              </a:extLst>
            </p:cNvPr>
            <p:cNvCxnSpPr>
              <a:cxnSpLocks/>
            </p:cNvCxnSpPr>
            <p:nvPr/>
          </p:nvCxnSpPr>
          <p:spPr>
            <a:xfrm>
              <a:off x="780141" y="3400910"/>
              <a:ext cx="0" cy="561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0BC49FE3-3304-4DCE-A50B-FC77349D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773" y="3078331"/>
              <a:ext cx="0" cy="561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45B283C-2297-4C5C-8046-B0F2A9E62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141" y="3635083"/>
              <a:ext cx="338632" cy="325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A026F3EA-01F3-4455-8BC5-B47F0C2D8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8472" y="3082684"/>
              <a:ext cx="338632" cy="325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3380F0E-408C-4C75-BB52-C7C7A189D193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09" y="3408092"/>
              <a:ext cx="0" cy="561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3047047-3047-4E37-8817-DB32EA44B3A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104" y="3082918"/>
              <a:ext cx="0" cy="561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37394618-A523-4E46-B0F8-CCCE2055E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6313" y="3641015"/>
              <a:ext cx="338632" cy="325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984B6126-3027-44F8-A1FD-0180A75F0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8444" y="3206320"/>
              <a:ext cx="172022" cy="167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A0CCE019-F0E4-40A1-AFAF-EF7CB2C47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5828" y="3464119"/>
              <a:ext cx="172022" cy="167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8DDB597A-55AC-4135-AC43-C8653213E812}"/>
                </a:ext>
              </a:extLst>
            </p:cNvPr>
            <p:cNvCxnSpPr>
              <a:cxnSpLocks/>
            </p:cNvCxnSpPr>
            <p:nvPr/>
          </p:nvCxnSpPr>
          <p:spPr>
            <a:xfrm>
              <a:off x="4048098" y="3371831"/>
              <a:ext cx="0" cy="259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31C91D30-75B1-4ADF-93D8-407F9C371596}"/>
                </a:ext>
              </a:extLst>
            </p:cNvPr>
            <p:cNvCxnSpPr>
              <a:cxnSpLocks/>
            </p:cNvCxnSpPr>
            <p:nvPr/>
          </p:nvCxnSpPr>
          <p:spPr>
            <a:xfrm>
              <a:off x="4217850" y="3204725"/>
              <a:ext cx="0" cy="259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64889F2-76BC-4413-BF3F-FEB6FD10AB3B}"/>
                </a:ext>
              </a:extLst>
            </p:cNvPr>
            <p:cNvCxnSpPr>
              <a:cxnSpLocks/>
            </p:cNvCxnSpPr>
            <p:nvPr/>
          </p:nvCxnSpPr>
          <p:spPr>
            <a:xfrm>
              <a:off x="6351989" y="3367495"/>
              <a:ext cx="0" cy="259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714D2678-BFDD-4F4F-B99C-3593DE0AE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1989" y="3201669"/>
              <a:ext cx="172022" cy="167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66531D5E-A977-43CE-A8D0-4E7794A5D2C9}"/>
                </a:ext>
              </a:extLst>
            </p:cNvPr>
            <p:cNvCxnSpPr>
              <a:cxnSpLocks/>
            </p:cNvCxnSpPr>
            <p:nvPr/>
          </p:nvCxnSpPr>
          <p:spPr>
            <a:xfrm>
              <a:off x="6517477" y="3205197"/>
              <a:ext cx="0" cy="259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C1E839D-A932-465D-906D-43A20B156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0594" y="3458576"/>
              <a:ext cx="172022" cy="167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6E4FFEC-B67C-4419-9AB3-1EAF93AA9DAD}"/>
                </a:ext>
              </a:extLst>
            </p:cNvPr>
            <p:cNvCxnSpPr>
              <a:cxnSpLocks/>
            </p:cNvCxnSpPr>
            <p:nvPr/>
          </p:nvCxnSpPr>
          <p:spPr>
            <a:xfrm>
              <a:off x="1115816" y="3079903"/>
              <a:ext cx="839700" cy="34358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DD7AB650-06F2-41F6-8AA2-9DE40EF7B790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1" y="3401851"/>
              <a:ext cx="1175670" cy="2163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18E9475B-3329-4EF7-AF95-8CA847D6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601" y="3423487"/>
              <a:ext cx="1177118" cy="5307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5995D8FC-B19E-4E8D-B77F-95240E9BE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260" y="3422500"/>
              <a:ext cx="839700" cy="2125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31C46CD1-1CB5-4CC3-A7E7-928380EC55B6}"/>
                </a:ext>
              </a:extLst>
            </p:cNvPr>
            <p:cNvCxnSpPr>
              <a:cxnSpLocks/>
            </p:cNvCxnSpPr>
            <p:nvPr/>
          </p:nvCxnSpPr>
          <p:spPr>
            <a:xfrm>
              <a:off x="2771422" y="3089829"/>
              <a:ext cx="842222" cy="35288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D8C706E3-2387-4CBD-8E4F-2EBB9B57E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09" y="3407821"/>
              <a:ext cx="1191033" cy="409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51A349B3-DA4E-46AD-A20C-67B79A513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3094" y="3448722"/>
              <a:ext cx="1185069" cy="5136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C01109A8-1245-473A-B4FB-30730C5B0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3234" y="3450809"/>
              <a:ext cx="841355" cy="18419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D4302E91-7CA4-4DA0-8841-69A7EA30B4DE}"/>
                </a:ext>
              </a:extLst>
            </p:cNvPr>
            <p:cNvCxnSpPr>
              <a:cxnSpLocks/>
            </p:cNvCxnSpPr>
            <p:nvPr/>
          </p:nvCxnSpPr>
          <p:spPr>
            <a:xfrm>
              <a:off x="4216597" y="3211379"/>
              <a:ext cx="867167" cy="2168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17F19EE7-7359-4BDC-8C4C-BDE55F383613}"/>
                </a:ext>
              </a:extLst>
            </p:cNvPr>
            <p:cNvCxnSpPr>
              <a:cxnSpLocks/>
            </p:cNvCxnSpPr>
            <p:nvPr/>
          </p:nvCxnSpPr>
          <p:spPr>
            <a:xfrm>
              <a:off x="4045875" y="3372895"/>
              <a:ext cx="1037889" cy="5364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CAC213A1-3DE9-4425-BCC1-792B68753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9128" y="3428887"/>
              <a:ext cx="1044007" cy="19701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90DE0940-5979-438B-8007-00A8F420F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9965" y="3428887"/>
              <a:ext cx="863799" cy="2965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F450A40A-1841-45C3-BA5C-1364900B50E2}"/>
                </a:ext>
              </a:extLst>
            </p:cNvPr>
            <p:cNvCxnSpPr>
              <a:cxnSpLocks/>
            </p:cNvCxnSpPr>
            <p:nvPr/>
          </p:nvCxnSpPr>
          <p:spPr>
            <a:xfrm>
              <a:off x="6518530" y="3210871"/>
              <a:ext cx="692440" cy="2318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C70A5143-0184-42AE-855E-6F8F36D79A19}"/>
                </a:ext>
              </a:extLst>
            </p:cNvPr>
            <p:cNvCxnSpPr>
              <a:cxnSpLocks/>
            </p:cNvCxnSpPr>
            <p:nvPr/>
          </p:nvCxnSpPr>
          <p:spPr>
            <a:xfrm>
              <a:off x="6354541" y="3368737"/>
              <a:ext cx="862651" cy="673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2581DB0D-6D33-440D-839C-A32BA8AA8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0524" y="3436044"/>
              <a:ext cx="860446" cy="18785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52BB6B3D-CD3D-4966-9C8D-74F80F5CF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212" y="3437286"/>
              <a:ext cx="696758" cy="22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71037E40-70F2-4409-9094-3CC3748C6153}"/>
                </a:ext>
              </a:extLst>
            </p:cNvPr>
            <p:cNvCxnSpPr/>
            <p:nvPr/>
          </p:nvCxnSpPr>
          <p:spPr>
            <a:xfrm flipV="1">
              <a:off x="8267700" y="1989706"/>
              <a:ext cx="637574" cy="9344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AE7FE7AF-5E3A-4B7F-9E2D-304EBB827BBC}"/>
                </a:ext>
              </a:extLst>
            </p:cNvPr>
            <p:cNvCxnSpPr/>
            <p:nvPr/>
          </p:nvCxnSpPr>
          <p:spPr>
            <a:xfrm>
              <a:off x="8277225" y="4168083"/>
              <a:ext cx="628049" cy="7002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A278A205-5CA1-421D-A317-1D8430EDCF07}"/>
                </a:ext>
              </a:extLst>
            </p:cNvPr>
            <p:cNvCxnSpPr/>
            <p:nvPr/>
          </p:nvCxnSpPr>
          <p:spPr>
            <a:xfrm flipV="1">
              <a:off x="8513174" y="1989706"/>
              <a:ext cx="392100" cy="7002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0F47551C-9A5F-481B-9A53-C67F9FE9C5BC}"/>
                </a:ext>
              </a:extLst>
            </p:cNvPr>
            <p:cNvCxnSpPr/>
            <p:nvPr/>
          </p:nvCxnSpPr>
          <p:spPr>
            <a:xfrm>
              <a:off x="8513174" y="3929005"/>
              <a:ext cx="392100" cy="93928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08EBFC96-40FC-453E-B9E5-DF8C3DD9711B}"/>
                </a:ext>
              </a:extLst>
            </p:cNvPr>
            <p:cNvCxnSpPr/>
            <p:nvPr/>
          </p:nvCxnSpPr>
          <p:spPr>
            <a:xfrm flipV="1">
              <a:off x="9349157" y="969884"/>
              <a:ext cx="461154" cy="10198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65F4CF2A-63E0-4BE7-9C07-FD543B6B1402}"/>
                </a:ext>
              </a:extLst>
            </p:cNvPr>
            <p:cNvCxnSpPr/>
            <p:nvPr/>
          </p:nvCxnSpPr>
          <p:spPr>
            <a:xfrm>
              <a:off x="9366428" y="4868290"/>
              <a:ext cx="443883" cy="101982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2A3BF169-D52B-41C3-A191-E4E863D73A67}"/>
                </a:ext>
              </a:extLst>
            </p:cNvPr>
            <p:cNvCxnSpPr/>
            <p:nvPr/>
          </p:nvCxnSpPr>
          <p:spPr>
            <a:xfrm>
              <a:off x="9357792" y="1989706"/>
              <a:ext cx="452519" cy="38984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7C652D2A-7D76-4D4A-8D98-41433A28C788}"/>
                </a:ext>
              </a:extLst>
            </p:cNvPr>
            <p:cNvCxnSpPr/>
            <p:nvPr/>
          </p:nvCxnSpPr>
          <p:spPr>
            <a:xfrm flipV="1">
              <a:off x="9366428" y="969884"/>
              <a:ext cx="439565" cy="389840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446E57A3-4FAF-4294-8360-FD44F75AB4B9}"/>
                </a:ext>
              </a:extLst>
            </p:cNvPr>
            <p:cNvCxnSpPr/>
            <p:nvPr/>
          </p:nvCxnSpPr>
          <p:spPr>
            <a:xfrm>
              <a:off x="10254194" y="969884"/>
              <a:ext cx="461154" cy="389840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4E03B6F1-80DB-4D7A-AB25-CE1F004BA3CC}"/>
                </a:ext>
              </a:extLst>
            </p:cNvPr>
            <p:cNvCxnSpPr/>
            <p:nvPr/>
          </p:nvCxnSpPr>
          <p:spPr>
            <a:xfrm flipV="1">
              <a:off x="10258512" y="1989706"/>
              <a:ext cx="456836" cy="38984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32BB3BE3-5F6C-4810-A492-6C7C4744F2F5}"/>
                </a:ext>
              </a:extLst>
            </p:cNvPr>
            <p:cNvCxnSpPr/>
            <p:nvPr/>
          </p:nvCxnSpPr>
          <p:spPr>
            <a:xfrm flipV="1">
              <a:off x="10262829" y="4868290"/>
              <a:ext cx="452519" cy="101982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63B2A6F1-0F86-4661-8996-EDE1201AA538}"/>
                </a:ext>
              </a:extLst>
            </p:cNvPr>
            <p:cNvCxnSpPr/>
            <p:nvPr/>
          </p:nvCxnSpPr>
          <p:spPr>
            <a:xfrm>
              <a:off x="10258511" y="969883"/>
              <a:ext cx="456837" cy="101982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F45AD877-78BC-4186-9FB0-8E245E118DCF}"/>
                </a:ext>
              </a:extLst>
            </p:cNvPr>
            <p:cNvCxnSpPr/>
            <p:nvPr/>
          </p:nvCxnSpPr>
          <p:spPr>
            <a:xfrm>
              <a:off x="11088533" y="1989706"/>
              <a:ext cx="363501" cy="21783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00315BAD-6DA2-4D6F-8CEE-9691520D832C}"/>
                </a:ext>
              </a:extLst>
            </p:cNvPr>
            <p:cNvCxnSpPr/>
            <p:nvPr/>
          </p:nvCxnSpPr>
          <p:spPr>
            <a:xfrm flipV="1">
              <a:off x="11085643" y="2689913"/>
              <a:ext cx="366391" cy="21783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B5313217-20E7-4858-B10E-80DCCCF7505A}"/>
                </a:ext>
              </a:extLst>
            </p:cNvPr>
            <p:cNvCxnSpPr/>
            <p:nvPr/>
          </p:nvCxnSpPr>
          <p:spPr>
            <a:xfrm>
              <a:off x="11085643" y="1989704"/>
              <a:ext cx="366391" cy="7002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3D415D33-386A-4B07-9B31-D6FE84430356}"/>
                </a:ext>
              </a:extLst>
            </p:cNvPr>
            <p:cNvCxnSpPr/>
            <p:nvPr/>
          </p:nvCxnSpPr>
          <p:spPr>
            <a:xfrm flipV="1">
              <a:off x="11085643" y="4168082"/>
              <a:ext cx="366391" cy="70020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08EC9FAC-58BE-4EE1-A24A-8CF1F48F25C7}"/>
                </a:ext>
              </a:extLst>
            </p:cNvPr>
            <p:cNvSpPr txBox="1"/>
            <p:nvPr/>
          </p:nvSpPr>
          <p:spPr>
            <a:xfrm>
              <a:off x="287630" y="969883"/>
              <a:ext cx="983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Gill Sans MT" panose="020B0502020104020203" pitchFamily="34" charset="0"/>
                </a:rPr>
                <a:t>Input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xmlns="" id="{6B57C52D-C4B6-4B02-9384-79354FFA7A25}"/>
                </a:ext>
              </a:extLst>
            </p:cNvPr>
            <p:cNvSpPr txBox="1"/>
            <p:nvPr/>
          </p:nvSpPr>
          <p:spPr>
            <a:xfrm>
              <a:off x="1570538" y="846772"/>
              <a:ext cx="1595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Gill Sans MT" panose="020B0502020104020203" pitchFamily="34" charset="0"/>
                </a:rPr>
                <a:t>Convolutional Layer 1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2F9747BD-021B-43C2-98A7-724ED36FC95D}"/>
                </a:ext>
              </a:extLst>
            </p:cNvPr>
            <p:cNvSpPr txBox="1"/>
            <p:nvPr/>
          </p:nvSpPr>
          <p:spPr>
            <a:xfrm>
              <a:off x="4870785" y="1453219"/>
              <a:ext cx="1651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Gill Sans MT" panose="020B0502020104020203" pitchFamily="34" charset="0"/>
                </a:rPr>
                <a:t>Convolutional Layer 2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46F43D04-4695-478A-98E6-EDE6DCBB9427}"/>
                </a:ext>
              </a:extLst>
            </p:cNvPr>
            <p:cNvSpPr txBox="1"/>
            <p:nvPr/>
          </p:nvSpPr>
          <p:spPr>
            <a:xfrm>
              <a:off x="3238493" y="1453219"/>
              <a:ext cx="1160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Gill Sans MT" panose="020B0502020104020203" pitchFamily="34" charset="0"/>
                </a:rPr>
                <a:t>Max Pool Layer 1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0AE4423C-7C66-47FB-B6D2-C20842EF6F70}"/>
                </a:ext>
              </a:extLst>
            </p:cNvPr>
            <p:cNvSpPr txBox="1"/>
            <p:nvPr/>
          </p:nvSpPr>
          <p:spPr>
            <a:xfrm>
              <a:off x="7288421" y="1810609"/>
              <a:ext cx="1160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Gill Sans MT" panose="020B0502020104020203" pitchFamily="34" charset="0"/>
                </a:rPr>
                <a:t>Max Pool Layer 2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xmlns="" id="{C1661B6D-592A-482F-9A57-A38069125424}"/>
                </a:ext>
              </a:extLst>
            </p:cNvPr>
            <p:cNvSpPr txBox="1"/>
            <p:nvPr/>
          </p:nvSpPr>
          <p:spPr>
            <a:xfrm>
              <a:off x="287630" y="5235289"/>
              <a:ext cx="98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Gill Sans MT" panose="020B0502020104020203" pitchFamily="34" charset="0"/>
                </a:rPr>
                <a:t>L</a:t>
              </a:r>
              <a:r>
                <a:rPr lang="en-IN" dirty="0" smtClean="0">
                  <a:latin typeface="Gill Sans MT" panose="020B0502020104020203" pitchFamily="34" charset="0"/>
                </a:rPr>
                <a:t>xLx3</a:t>
              </a:r>
              <a:endParaRPr lang="en-IN" dirty="0">
                <a:latin typeface="Gill Sans MT" panose="020B0502020104020203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72ADBAD8-DE46-4067-833A-D982D1CD04C6}"/>
                </a:ext>
              </a:extLst>
            </p:cNvPr>
            <p:cNvSpPr txBox="1"/>
            <p:nvPr/>
          </p:nvSpPr>
          <p:spPr>
            <a:xfrm>
              <a:off x="8712011" y="1498585"/>
              <a:ext cx="854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ill Sans MT" panose="020B0502020104020203" pitchFamily="34" charset="0"/>
                </a:rPr>
                <a:t>Flatten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2229D10B-ACA4-469B-A56F-16AC9A76B49A}"/>
                </a:ext>
              </a:extLst>
            </p:cNvPr>
            <p:cNvSpPr txBox="1"/>
            <p:nvPr/>
          </p:nvSpPr>
          <p:spPr>
            <a:xfrm>
              <a:off x="9234254" y="491629"/>
              <a:ext cx="159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ill Sans MT" panose="020B0502020104020203" pitchFamily="34" charset="0"/>
                </a:rPr>
                <a:t>Dense Layer 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xmlns="" id="{859B7DE9-39ED-4FF0-96AD-0F5407FB726F}"/>
                </a:ext>
              </a:extLst>
            </p:cNvPr>
            <p:cNvSpPr txBox="1"/>
            <p:nvPr/>
          </p:nvSpPr>
          <p:spPr>
            <a:xfrm>
              <a:off x="10422467" y="1162798"/>
              <a:ext cx="975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ill Sans MT" panose="020B0502020104020203" pitchFamily="34" charset="0"/>
                </a:rPr>
                <a:t>Dense Layer 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D44ED040-518E-4735-BA87-5504BBFC23E7}"/>
                </a:ext>
              </a:extLst>
            </p:cNvPr>
            <p:cNvSpPr txBox="1"/>
            <p:nvPr/>
          </p:nvSpPr>
          <p:spPr>
            <a:xfrm>
              <a:off x="11193521" y="2235198"/>
              <a:ext cx="895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ill Sans MT" panose="020B0502020104020203" pitchFamily="34" charset="0"/>
                </a:rPr>
                <a:t>Output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34423410-77A4-44BA-BF33-564853690598}"/>
                </a:ext>
              </a:extLst>
            </p:cNvPr>
            <p:cNvSpPr txBox="1"/>
            <p:nvPr/>
          </p:nvSpPr>
          <p:spPr>
            <a:xfrm>
              <a:off x="1438576" y="524178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ill Sans MT" panose="020B0502020104020203" pitchFamily="34" charset="0"/>
                </a:rPr>
                <a:t>16 (6,6) filter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A2075FC4-EEC4-4A40-AE70-53B4B50F240D}"/>
                </a:ext>
              </a:extLst>
            </p:cNvPr>
            <p:cNvSpPr txBox="1"/>
            <p:nvPr/>
          </p:nvSpPr>
          <p:spPr>
            <a:xfrm>
              <a:off x="4837812" y="4722492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ill Sans MT" panose="020B0502020104020203" pitchFamily="34" charset="0"/>
                </a:rPr>
                <a:t>32 (3,3) filter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xmlns="" id="{F9C3217B-7D06-421D-AC66-69D61E8FF6FA}"/>
                </a:ext>
              </a:extLst>
            </p:cNvPr>
            <p:cNvSpPr txBox="1"/>
            <p:nvPr/>
          </p:nvSpPr>
          <p:spPr>
            <a:xfrm>
              <a:off x="2925382" y="4677149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ill Sans MT" panose="020B0502020104020203" pitchFamily="34" charset="0"/>
                </a:rPr>
                <a:t>(2,2) filter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0538C46D-3FD1-49CE-AB1A-FA44713EAB47}"/>
                </a:ext>
              </a:extLst>
            </p:cNvPr>
            <p:cNvSpPr txBox="1"/>
            <p:nvPr/>
          </p:nvSpPr>
          <p:spPr>
            <a:xfrm>
              <a:off x="6998681" y="426287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ill Sans MT" panose="020B0502020104020203" pitchFamily="34" charset="0"/>
                </a:rPr>
                <a:t>(2,2) filter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xmlns="" id="{E6154096-5A8C-4AEA-8C86-DA702E1B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518838" y="2757712"/>
              <a:ext cx="270610" cy="161375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DE23B9D2-F2E1-4910-9188-F19486EA352B}"/>
                </a:ext>
              </a:extLst>
            </p:cNvPr>
            <p:cNvSpPr txBox="1"/>
            <p:nvPr/>
          </p:nvSpPr>
          <p:spPr>
            <a:xfrm>
              <a:off x="11478244" y="2854469"/>
              <a:ext cx="3731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>
                  <a:latin typeface="Gill Sans MT" panose="020B0502020104020203" pitchFamily="34" charset="0"/>
                </a:rPr>
                <a:t>mBT</a:t>
              </a:r>
              <a:endParaRPr lang="en-IN" sz="2800" dirty="0">
                <a:latin typeface="Gill Sans MT" panose="020B0502020104020203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410C0BC9-BA88-46E8-8DBD-6B2F9AD5C851}"/>
                </a:ext>
              </a:extLst>
            </p:cNvPr>
            <p:cNvSpPr txBox="1"/>
            <p:nvPr/>
          </p:nvSpPr>
          <p:spPr>
            <a:xfrm>
              <a:off x="9592204" y="5888112"/>
              <a:ext cx="1022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ill Sans MT" panose="020B0502020104020203" pitchFamily="34" charset="0"/>
                </a:rPr>
                <a:t>512 neurons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1443AFF2-CB63-43B2-B077-58E110DA2BC1}"/>
                </a:ext>
              </a:extLst>
            </p:cNvPr>
            <p:cNvSpPr txBox="1"/>
            <p:nvPr/>
          </p:nvSpPr>
          <p:spPr>
            <a:xfrm>
              <a:off x="10484567" y="4961308"/>
              <a:ext cx="96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ill Sans MT" panose="020B0502020104020203" pitchFamily="34" charset="0"/>
                </a:rPr>
                <a:t>1024 neurons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0104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ung Hoon Han\Dropbox\machine learning skyrmion\write-up\fig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3750" y="1811150"/>
            <a:ext cx="2184400" cy="48626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10825" y="15621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(K=2, p=1)</a:t>
            </a:r>
            <a:endParaRPr lang="ko-KR" altLang="en-US" dirty="0"/>
          </a:p>
        </p:txBody>
      </p:sp>
      <p:pic>
        <p:nvPicPr>
          <p:cNvPr id="2051" name="Picture 3" descr="C:\Users\Jung Hoon Han\Dropbox\machine learning skyrmion\write-up\fig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632" y="2137248"/>
            <a:ext cx="1962150" cy="43651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162482" y="175260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(K=2, p=0.5)</a:t>
            </a:r>
            <a:endParaRPr lang="ko-KR" altLang="en-US" dirty="0"/>
          </a:p>
        </p:txBody>
      </p:sp>
      <p:pic>
        <p:nvPicPr>
          <p:cNvPr id="2052" name="Picture 4" descr="C:\Users\Jung Hoon Han\Dropbox\machine learning skyrmion\write-up\fig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2932" y="2177862"/>
            <a:ext cx="1974850" cy="43562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327107" y="173355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(K=1, p=1)</a:t>
            </a:r>
            <a:endParaRPr lang="ko-KR" altLang="en-US" dirty="0"/>
          </a:p>
        </p:txBody>
      </p:sp>
      <p:pic>
        <p:nvPicPr>
          <p:cNvPr id="2053" name="Picture 5" descr="C:\Users\Jung Hoon Han\Dropbox\machine learning skyrmion\write-up\fig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171700"/>
            <a:ext cx="2300737" cy="42291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266825" y="180975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(K=1, p=0.5)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67</Words>
  <Application>Microsoft Office PowerPoint</Application>
  <PresentationFormat>사용자 지정</PresentationFormat>
  <Paragraphs>21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Theme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Skinny</dc:creator>
  <cp:lastModifiedBy>Jung Hoon Han</cp:lastModifiedBy>
  <cp:revision>18</cp:revision>
  <dcterms:created xsi:type="dcterms:W3CDTF">2018-06-05T13:12:38Z</dcterms:created>
  <dcterms:modified xsi:type="dcterms:W3CDTF">2018-06-11T02:10:21Z</dcterms:modified>
</cp:coreProperties>
</file>