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4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5BE9-C40B-4795-B411-EA27EFE67ABD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1D8-C2F3-438F-83CE-93B78B2C06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5BE9-C40B-4795-B411-EA27EFE67ABD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1D8-C2F3-438F-83CE-93B78B2C06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5BE9-C40B-4795-B411-EA27EFE67ABD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1D8-C2F3-438F-83CE-93B78B2C06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5BE9-C40B-4795-B411-EA27EFE67ABD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1D8-C2F3-438F-83CE-93B78B2C06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5BE9-C40B-4795-B411-EA27EFE67ABD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1D8-C2F3-438F-83CE-93B78B2C06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5BE9-C40B-4795-B411-EA27EFE67ABD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1D8-C2F3-438F-83CE-93B78B2C06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5BE9-C40B-4795-B411-EA27EFE67ABD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1D8-C2F3-438F-83CE-93B78B2C06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5BE9-C40B-4795-B411-EA27EFE67ABD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1D8-C2F3-438F-83CE-93B78B2C06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5BE9-C40B-4795-B411-EA27EFE67ABD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1D8-C2F3-438F-83CE-93B78B2C06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5BE9-C40B-4795-B411-EA27EFE67ABD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1D8-C2F3-438F-83CE-93B78B2C06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5BE9-C40B-4795-B411-EA27EFE67ABD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1D8-C2F3-438F-83CE-93B78B2C06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5BE9-C40B-4795-B411-EA27EFE67ABD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71D8-C2F3-438F-83CE-93B78B2C06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23728" y="548680"/>
            <a:ext cx="5256584" cy="5535064"/>
            <a:chOff x="2123728" y="548680"/>
            <a:chExt cx="5256584" cy="5535064"/>
          </a:xfrm>
        </p:grpSpPr>
        <p:pic>
          <p:nvPicPr>
            <p:cNvPr id="1026" name="Picture 2" descr="C:\Users\Jung Hoon Han\Dropbox\machine learning skyrmion\write-up\chirality-plo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3768" y="548680"/>
              <a:ext cx="4858451" cy="3717032"/>
            </a:xfrm>
            <a:prstGeom prst="rect">
              <a:avLst/>
            </a:prstGeom>
            <a:noFill/>
          </p:spPr>
        </p:pic>
        <p:pic>
          <p:nvPicPr>
            <p:cNvPr id="1027" name="Picture 3" descr="C:\Users\Jung Hoon Han\Dropbox\machine learning skyrmion\write-up\SpSk_CN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3728" y="4293096"/>
              <a:ext cx="2485133" cy="1658218"/>
            </a:xfrm>
            <a:prstGeom prst="rect">
              <a:avLst/>
            </a:prstGeom>
            <a:noFill/>
          </p:spPr>
        </p:pic>
        <p:pic>
          <p:nvPicPr>
            <p:cNvPr id="1028" name="Picture 4" descr="C:\Users\Jung Hoon Han\Dropbox\machine learning skyrmion\write-up\SkFm_CN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4221088"/>
              <a:ext cx="2808312" cy="186265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55576" y="548680"/>
            <a:ext cx="8016180" cy="5414541"/>
            <a:chOff x="755576" y="548680"/>
            <a:chExt cx="8016180" cy="5414541"/>
          </a:xfrm>
        </p:grpSpPr>
        <p:pic>
          <p:nvPicPr>
            <p:cNvPr id="1026" name="Picture 2" descr="C:\Users\Jung Hoon Han\Dropbox\machine learning skyrmion\write-up\chirality_fi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0032" y="620688"/>
              <a:ext cx="3749675" cy="2500313"/>
            </a:xfrm>
            <a:prstGeom prst="rect">
              <a:avLst/>
            </a:prstGeom>
            <a:noFill/>
          </p:spPr>
        </p:pic>
        <p:pic>
          <p:nvPicPr>
            <p:cNvPr id="1027" name="Picture 3" descr="C:\Users\Jung Hoon Han\Dropbox\machine learning skyrmion\write-up\magnetization_fi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548680"/>
              <a:ext cx="3687763" cy="2530475"/>
            </a:xfrm>
            <a:prstGeom prst="rect">
              <a:avLst/>
            </a:prstGeom>
            <a:noFill/>
          </p:spPr>
        </p:pic>
        <p:pic>
          <p:nvPicPr>
            <p:cNvPr id="1028" name="Picture 4" descr="C:\Users\Jung Hoon Han\Dropbox\machine learning skyrmion\write-up\predicting_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76056" y="3501008"/>
              <a:ext cx="3695700" cy="2408237"/>
            </a:xfrm>
            <a:prstGeom prst="rect">
              <a:avLst/>
            </a:prstGeom>
            <a:noFill/>
          </p:spPr>
        </p:pic>
        <p:pic>
          <p:nvPicPr>
            <p:cNvPr id="1029" name="Picture 5" descr="C:\Users\Jung Hoon Han\Dropbox\machine learning skyrmion\write-up\Predicting_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7584" y="3501008"/>
              <a:ext cx="3657600" cy="24622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39552" y="764704"/>
            <a:ext cx="7541840" cy="2446337"/>
            <a:chOff x="539552" y="764704"/>
            <a:chExt cx="7541840" cy="2446337"/>
          </a:xfrm>
        </p:grpSpPr>
        <p:pic>
          <p:nvPicPr>
            <p:cNvPr id="2050" name="Picture 2" descr="C:\Users\Jung Hoon Han\Dropbox\machine learning skyrmion\write-up\dirty_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764704"/>
              <a:ext cx="3643313" cy="2446337"/>
            </a:xfrm>
            <a:prstGeom prst="rect">
              <a:avLst/>
            </a:prstGeom>
            <a:noFill/>
          </p:spPr>
        </p:pic>
        <p:pic>
          <p:nvPicPr>
            <p:cNvPr id="2051" name="Picture 3" descr="C:\Users\Jung Hoon Han\Dropbox\machine learning skyrmion\write-up\dirty_c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9992" y="764704"/>
              <a:ext cx="3581400" cy="244633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Jung Hoon Han</dc:creator>
  <cp:lastModifiedBy>Jung Hoon Han</cp:lastModifiedBy>
  <cp:revision>4</cp:revision>
  <dcterms:created xsi:type="dcterms:W3CDTF">2018-06-03T00:31:39Z</dcterms:created>
  <dcterms:modified xsi:type="dcterms:W3CDTF">2018-06-03T00:57:20Z</dcterms:modified>
</cp:coreProperties>
</file>