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A7A1D-E834-5146-B1C9-A6CEB251D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A3122D-F481-2648-9B75-BE0EEBC56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D92C5-5562-0942-86CF-12262285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F3A0-EF72-E24B-819E-4CB11AA9D227}" type="datetimeFigureOut">
              <a:rPr kumimoji="1" lang="ko-KR" altLang="en-US" smtClean="0"/>
              <a:t>2018-06-23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42173-C014-CD46-93C1-3E88023D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49F24-326B-7F42-9C53-CB5121D6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868D-CE2B-EE41-BFEA-EEDDF2E07A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92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C06B2-4ED1-B746-938D-04C97750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16F2B1-59FA-F34D-8959-903A3D299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D1A6A-9278-A54F-A220-15C80437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F3A0-EF72-E24B-819E-4CB11AA9D227}" type="datetimeFigureOut">
              <a:rPr kumimoji="1" lang="ko-KR" altLang="en-US" smtClean="0"/>
              <a:t>2018-06-23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8617E-32BF-9741-B954-3269EA86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D480E-4B11-2D45-80A9-1E627B8D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868D-CE2B-EE41-BFEA-EEDDF2E07A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410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E85C6F-AB98-814C-89B8-CC2F34AD4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009B87-FE3B-6347-AAFD-D10230963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0888B-9717-8C47-BC50-080AF5B8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F3A0-EF72-E24B-819E-4CB11AA9D227}" type="datetimeFigureOut">
              <a:rPr kumimoji="1" lang="ko-KR" altLang="en-US" smtClean="0"/>
              <a:t>2018-06-23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6A25E-8E54-AF4F-9C78-ABD8F902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3B367-9DCA-B64A-B940-5EA725A0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868D-CE2B-EE41-BFEA-EEDDF2E07A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026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7C4BE-C978-504C-A591-9D2ED182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5999A-F91B-AF44-9D3C-51EB6B1A9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5FF6B-85B4-6443-BD8E-3AD14395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F3A0-EF72-E24B-819E-4CB11AA9D227}" type="datetimeFigureOut">
              <a:rPr kumimoji="1" lang="ko-KR" altLang="en-US" smtClean="0"/>
              <a:t>2018-06-23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9DD96-1EA4-6040-9EF3-CE7CBB6F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6E240-45C8-3E44-B850-56509BAB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868D-CE2B-EE41-BFEA-EEDDF2E07A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142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F3997-791F-0B42-8D10-DCAD6EBD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1FD471-D34E-084C-B476-5CA271B01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F866B-A272-944F-98BE-53C9066E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F3A0-EF72-E24B-819E-4CB11AA9D227}" type="datetimeFigureOut">
              <a:rPr kumimoji="1" lang="ko-KR" altLang="en-US" smtClean="0"/>
              <a:t>2018-06-23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39D27-C958-BA4A-8019-8D4A802D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F3736-F258-414E-8594-89299479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868D-CE2B-EE41-BFEA-EEDDF2E07A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514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046C1-EDDD-724A-A131-D23150AF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E9BCB-1360-0D4E-A9D0-1E6CCBBD0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2CFCB7-4BA7-9149-A32B-75EB30A72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C572E3-9B9E-614B-884A-F48C2A3D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F3A0-EF72-E24B-819E-4CB11AA9D227}" type="datetimeFigureOut">
              <a:rPr kumimoji="1" lang="ko-KR" altLang="en-US" smtClean="0"/>
              <a:t>2018-06-23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74E272-67B5-AF44-84CE-155DC958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BDC87-341F-EE4D-828E-ABD7B8C9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868D-CE2B-EE41-BFEA-EEDDF2E07A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953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E6840-8985-EF4C-A3E3-FEFED9C8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E9294-B2A4-3244-8E4B-7E26C1C74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081D5D-CA7F-7248-99C6-9A12EBAB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5048DE-F666-9A48-B164-9145F88D1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B0912B-8457-F14A-AA73-EC4B56B75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8CF99D-EB12-0948-901C-0E1A4974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F3A0-EF72-E24B-819E-4CB11AA9D227}" type="datetimeFigureOut">
              <a:rPr kumimoji="1" lang="ko-KR" altLang="en-US" smtClean="0"/>
              <a:t>2018-06-23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755D1B-B823-9242-9A0A-D8E6C4DB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1B4F93-A551-FC4B-ACCA-74AA1919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868D-CE2B-EE41-BFEA-EEDDF2E07A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80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AC318-AEC9-9D4B-9505-9D40CD76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F2BE3C-16AB-0648-B59E-7E655CE1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F3A0-EF72-E24B-819E-4CB11AA9D227}" type="datetimeFigureOut">
              <a:rPr kumimoji="1" lang="ko-KR" altLang="en-US" smtClean="0"/>
              <a:t>2018-06-23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3AEB51-6968-5A4A-AB21-519C9194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60FF5F-4BA9-6341-9311-810F809D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868D-CE2B-EE41-BFEA-EEDDF2E07A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506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C74AE-B21A-E647-8741-AF7E34D4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F3A0-EF72-E24B-819E-4CB11AA9D227}" type="datetimeFigureOut">
              <a:rPr kumimoji="1" lang="ko-KR" altLang="en-US" smtClean="0"/>
              <a:t>2018-06-23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CAD3FC-7901-CA43-97BF-16350FB0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48356B-9317-E74B-8866-3F52D747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868D-CE2B-EE41-BFEA-EEDDF2E07A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771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EBD64-3BC3-AC49-9317-9D09564D9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F2A18-FBD1-7045-A3C3-0941AC0DB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7A5203-F9F9-5C43-A166-D7021753E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1DF8A6-4401-7943-A67D-4C8FF88C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F3A0-EF72-E24B-819E-4CB11AA9D227}" type="datetimeFigureOut">
              <a:rPr kumimoji="1" lang="ko-KR" altLang="en-US" smtClean="0"/>
              <a:t>2018-06-23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BC39A-43C6-014B-863C-536B5356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1EB24-92E8-5E4D-B430-6E5E4849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868D-CE2B-EE41-BFEA-EEDDF2E07A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520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4D092-72D4-214E-B9A1-63B317E8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8328CF-528B-734C-8B70-CB91CE8F6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3FF584-09F4-7945-B1D0-FA64C244F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155B8-DE20-4A4C-90FF-685810E2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F3A0-EF72-E24B-819E-4CB11AA9D227}" type="datetimeFigureOut">
              <a:rPr kumimoji="1" lang="ko-KR" altLang="en-US" smtClean="0"/>
              <a:t>2018-06-23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7DED2B-12A2-884B-AC62-131216E9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FDE22-527D-1A4F-B7D2-D7E1F67E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868D-CE2B-EE41-BFEA-EEDDF2E07A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968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FE741D-582A-314D-93A6-9AE6FECC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7AFBD-A009-094B-A662-0F4505B43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0877B-E5FC-4945-84FE-4126D4BD8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5F3A0-EF72-E24B-819E-4CB11AA9D227}" type="datetimeFigureOut">
              <a:rPr kumimoji="1" lang="ko-KR" altLang="en-US" smtClean="0"/>
              <a:t>2018-06-23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77240-11E9-D842-BA5B-0E1E4D1AE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A0417-A6BF-4E42-BA90-B34107199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C868D-CE2B-EE41-BFEA-EEDDF2E07A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771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380FAC-2707-5649-88A4-21F16A72938C}"/>
              </a:ext>
            </a:extLst>
          </p:cNvPr>
          <p:cNvSpPr txBox="1"/>
          <p:nvPr/>
        </p:nvSpPr>
        <p:spPr>
          <a:xfrm>
            <a:off x="4482461" y="284747"/>
            <a:ext cx="310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Leading eigenvalues of PCA</a:t>
            </a:r>
            <a:endParaRPr kumimoji="1"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F54BE-B805-4A7B-99EA-1B52406B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90" y="552806"/>
            <a:ext cx="4492466" cy="3033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E99BCA-7E95-463E-8D91-8CD41FF49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90" y="3631080"/>
            <a:ext cx="4492466" cy="30727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8E41C4-88A2-4662-ACD7-408EC9687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328" y="3631080"/>
            <a:ext cx="4714210" cy="30827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35FA6C-8A09-40FD-97DB-7427299F5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396" y="552806"/>
            <a:ext cx="4476074" cy="30331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8BCB0ED-DFF0-4F0C-AD03-CEE2E0D93A95}"/>
              </a:ext>
            </a:extLst>
          </p:cNvPr>
          <p:cNvSpPr txBox="1"/>
          <p:nvPr/>
        </p:nvSpPr>
        <p:spPr>
          <a:xfrm>
            <a:off x="1065229" y="1044689"/>
            <a:ext cx="60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Sp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FB60FA-CDA8-4711-93AE-06F42538B899}"/>
              </a:ext>
            </a:extLst>
          </p:cNvPr>
          <p:cNvSpPr txBox="1"/>
          <p:nvPr/>
        </p:nvSpPr>
        <p:spPr>
          <a:xfrm>
            <a:off x="1065229" y="4085627"/>
            <a:ext cx="13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Sk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DDE564-704D-4064-936C-2CB5A6E07A25}"/>
              </a:ext>
            </a:extLst>
          </p:cNvPr>
          <p:cNvSpPr txBox="1"/>
          <p:nvPr/>
        </p:nvSpPr>
        <p:spPr>
          <a:xfrm>
            <a:off x="7654564" y="1044689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SpSk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FA910F-5895-4BB0-AD8D-DA5AC887A1A5}"/>
              </a:ext>
            </a:extLst>
          </p:cNvPr>
          <p:cNvSpPr txBox="1"/>
          <p:nvPr/>
        </p:nvSpPr>
        <p:spPr>
          <a:xfrm>
            <a:off x="7654564" y="4077818"/>
            <a:ext cx="92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SkFm</a:t>
            </a:r>
          </a:p>
        </p:txBody>
      </p:sp>
    </p:spTree>
    <p:extLst>
      <p:ext uri="{BB962C8B-B14F-4D97-AF65-F5344CB8AC3E}">
        <p14:creationId xmlns:p14="http://schemas.microsoft.com/office/powerpoint/2010/main" val="340487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4C23FE-0860-A045-9845-4F5704DAD123}"/>
              </a:ext>
            </a:extLst>
          </p:cNvPr>
          <p:cNvSpPr txBox="1"/>
          <p:nvPr/>
        </p:nvSpPr>
        <p:spPr>
          <a:xfrm>
            <a:off x="4482461" y="284747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Correlation functions - XX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9845AC-59EA-234C-A600-3BD68E52355B}"/>
              </a:ext>
            </a:extLst>
          </p:cNvPr>
          <p:cNvSpPr txBox="1"/>
          <p:nvPr/>
        </p:nvSpPr>
        <p:spPr>
          <a:xfrm>
            <a:off x="8779477" y="295963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IN" altLang="ko-KR" dirty="0"/>
              <a:t>SpSk</a:t>
            </a:r>
            <a:endParaRPr kumimoji="1"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ED8CA9A-BE8E-DB4A-9A05-BE756F5A015F}"/>
              </a:ext>
            </a:extLst>
          </p:cNvPr>
          <p:cNvGrpSpPr/>
          <p:nvPr/>
        </p:nvGrpSpPr>
        <p:grpSpPr>
          <a:xfrm>
            <a:off x="1223419" y="209331"/>
            <a:ext cx="2822110" cy="3290656"/>
            <a:chOff x="1223419" y="284747"/>
            <a:chExt cx="2734514" cy="329065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743905-E10B-E245-80DB-A44514C50272}"/>
                </a:ext>
              </a:extLst>
            </p:cNvPr>
            <p:cNvSpPr txBox="1"/>
            <p:nvPr/>
          </p:nvSpPr>
          <p:spPr>
            <a:xfrm>
              <a:off x="2419399" y="2992627"/>
              <a:ext cx="689432" cy="582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Sp</a:t>
              </a:r>
              <a:endParaRPr kumimoji="1" lang="ko-KR" altLang="en-US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EEDCA9E-3107-F64B-AC22-022BFDBDD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3419" y="284747"/>
              <a:ext cx="2734514" cy="2699679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EE5566B-F02A-034C-8627-CBEA3372071F}"/>
              </a:ext>
            </a:extLst>
          </p:cNvPr>
          <p:cNvGrpSpPr/>
          <p:nvPr/>
        </p:nvGrpSpPr>
        <p:grpSpPr>
          <a:xfrm>
            <a:off x="1135822" y="3427027"/>
            <a:ext cx="2909707" cy="3321835"/>
            <a:chOff x="1308083" y="3369731"/>
            <a:chExt cx="2709035" cy="32131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4132E2-0223-6949-A99F-8F4F1A43F729}"/>
                </a:ext>
              </a:extLst>
            </p:cNvPr>
            <p:cNvSpPr txBox="1"/>
            <p:nvPr/>
          </p:nvSpPr>
          <p:spPr>
            <a:xfrm>
              <a:off x="2476276" y="6024152"/>
              <a:ext cx="655650" cy="55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Sk</a:t>
              </a:r>
              <a:endParaRPr kumimoji="1" lang="ko-KR" altLang="en-US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180E3A7-0E1A-7642-899F-017CEE13B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8083" y="3369731"/>
              <a:ext cx="2709035" cy="272629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B3D3824-0626-4FE9-9CA2-D4B1C2EE1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442" y="103333"/>
            <a:ext cx="2909706" cy="2956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87E5D4-414A-46EA-B3D0-E4AC02A3C904}"/>
              </a:ext>
            </a:extLst>
          </p:cNvPr>
          <p:cNvSpPr txBox="1"/>
          <p:nvPr/>
        </p:nvSpPr>
        <p:spPr>
          <a:xfrm>
            <a:off x="8768489" y="6200669"/>
            <a:ext cx="9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SkFm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046E3C-752A-40BE-9DB4-C7A66F8A3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551" y="3386634"/>
            <a:ext cx="2909706" cy="29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9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4C23FE-0860-A045-9845-4F5704DAD123}"/>
              </a:ext>
            </a:extLst>
          </p:cNvPr>
          <p:cNvSpPr txBox="1"/>
          <p:nvPr/>
        </p:nvSpPr>
        <p:spPr>
          <a:xfrm>
            <a:off x="4482461" y="284747"/>
            <a:ext cx="290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Correlation functions - XY</a:t>
            </a:r>
            <a:endParaRPr kumimoji="1"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2818C56-D6DC-8644-A757-BB286A50F4EF}"/>
              </a:ext>
            </a:extLst>
          </p:cNvPr>
          <p:cNvGrpSpPr/>
          <p:nvPr/>
        </p:nvGrpSpPr>
        <p:grpSpPr>
          <a:xfrm>
            <a:off x="7382552" y="3369073"/>
            <a:ext cx="3263265" cy="3452548"/>
            <a:chOff x="7683224" y="1709531"/>
            <a:chExt cx="2183476" cy="235053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6B7FFAB-D011-2948-9CFF-83A46F310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3224" y="1709531"/>
              <a:ext cx="2183476" cy="216956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7C4FB5-C081-BD46-BD7B-54B78BE472EC}"/>
                </a:ext>
              </a:extLst>
            </p:cNvPr>
            <p:cNvSpPr txBox="1"/>
            <p:nvPr/>
          </p:nvSpPr>
          <p:spPr>
            <a:xfrm>
              <a:off x="8472737" y="3690731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SkFm</a:t>
              </a:r>
              <a:endParaRPr kumimoji="1"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0ADB94-45A7-0447-8C06-1BC58867AEAB}"/>
              </a:ext>
            </a:extLst>
          </p:cNvPr>
          <p:cNvGrpSpPr/>
          <p:nvPr/>
        </p:nvGrpSpPr>
        <p:grpSpPr>
          <a:xfrm>
            <a:off x="996005" y="3369073"/>
            <a:ext cx="3110592" cy="3603491"/>
            <a:chOff x="5118100" y="2419350"/>
            <a:chExt cx="1955800" cy="226663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F5539BA-EC48-8048-9D94-331EE4182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8100" y="2419350"/>
              <a:ext cx="1955800" cy="20193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4132E2-0223-6949-A99F-8F4F1A43F729}"/>
                </a:ext>
              </a:extLst>
            </p:cNvPr>
            <p:cNvSpPr txBox="1"/>
            <p:nvPr/>
          </p:nvSpPr>
          <p:spPr>
            <a:xfrm>
              <a:off x="5902757" y="431665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Sk</a:t>
              </a:r>
              <a:endParaRPr kumimoji="1"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3830FB-19C8-194B-BBE4-06D99BFC0EE2}"/>
              </a:ext>
            </a:extLst>
          </p:cNvPr>
          <p:cNvGrpSpPr/>
          <p:nvPr/>
        </p:nvGrpSpPr>
        <p:grpSpPr>
          <a:xfrm>
            <a:off x="1016310" y="150642"/>
            <a:ext cx="3110592" cy="3569747"/>
            <a:chOff x="253093" y="1953419"/>
            <a:chExt cx="2019300" cy="226231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B1915DA-16A8-DC43-94B6-D9D2BA155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093" y="1953419"/>
              <a:ext cx="2019300" cy="19939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743905-E10B-E245-80DB-A44514C50272}"/>
                </a:ext>
              </a:extLst>
            </p:cNvPr>
            <p:cNvSpPr txBox="1"/>
            <p:nvPr/>
          </p:nvSpPr>
          <p:spPr>
            <a:xfrm>
              <a:off x="1034731" y="3846399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Sp</a:t>
              </a:r>
              <a:endParaRPr kumimoji="1" lang="ko-KR" alt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4322471-AA15-4654-8267-B6EE65744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2550" y="100081"/>
            <a:ext cx="3154364" cy="31442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50A118-B6E7-4283-87A9-CBDEB19B4B41}"/>
              </a:ext>
            </a:extLst>
          </p:cNvPr>
          <p:cNvSpPr txBox="1"/>
          <p:nvPr/>
        </p:nvSpPr>
        <p:spPr>
          <a:xfrm>
            <a:off x="8562499" y="3059668"/>
            <a:ext cx="8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SpSk</a:t>
            </a:r>
          </a:p>
        </p:txBody>
      </p:sp>
    </p:spTree>
    <p:extLst>
      <p:ext uri="{BB962C8B-B14F-4D97-AF65-F5344CB8AC3E}">
        <p14:creationId xmlns:p14="http://schemas.microsoft.com/office/powerpoint/2010/main" val="366399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한정훈</dc:creator>
  <cp:lastModifiedBy>Skinny</cp:lastModifiedBy>
  <cp:revision>6</cp:revision>
  <dcterms:created xsi:type="dcterms:W3CDTF">2018-06-23T09:03:56Z</dcterms:created>
  <dcterms:modified xsi:type="dcterms:W3CDTF">2018-06-23T10:39:09Z</dcterms:modified>
</cp:coreProperties>
</file>