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318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16C176-20A2-47E8-A0AE-265FEC0CBE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10A01-37B7-45EC-A780-AFEBC6645A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13192-2ECA-4291-8189-2E10E7DFF874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EBECC-03D8-4120-9338-8FA755DFAA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3DDE8-A84D-4F68-A62F-84D6499812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FCE2E-DFB9-4484-B048-0A26299AB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325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0030-9E7D-4021-A52A-1824757F9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99B70-DA6A-4A52-8366-D65A9113A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B002-DF45-4AFF-8F11-C9E6C035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0EA3-D098-4BFB-BA4C-89B981468C81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18107-D96A-4617-AF43-601140AD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A7D8-00BB-4F04-B418-3D2C7680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2F40-CB6C-41C6-99C7-0DFC7B3B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24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8863-27C0-424B-B493-F027E41B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4156B-5A51-4A13-856C-7BA0BB7CA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56BF-6256-4FF2-8FEA-C05FDBCC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0EA3-D098-4BFB-BA4C-89B981468C81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5321-191D-4D0B-A4A9-6CED8F6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1C7B-723B-4FCB-9327-48E725B4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2F40-CB6C-41C6-99C7-0DFC7B3B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66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AB502-467B-4476-A425-73A4C0369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B7904-5F2C-47EA-96D7-3EB192975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7282-576F-44C4-8FD4-6A37FB34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0EA3-D098-4BFB-BA4C-89B981468C81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4B0F-EBD0-4365-9E4C-AB7AE402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A2C7-971A-484F-9C5B-07750E72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2F40-CB6C-41C6-99C7-0DFC7B3B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2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2BE9-73C3-48EA-B4BD-561D1F7C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9F56-3D2B-49E9-B13C-21A11923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FE108-A133-4877-8B81-691AC4E6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0EA3-D098-4BFB-BA4C-89B981468C81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69472-2489-4B08-A976-FDDA5373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0178-1C4C-42B9-8236-367AE95B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2F40-CB6C-41C6-99C7-0DFC7B3B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83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82AD-E689-472D-986A-9337A0FD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B289-2681-4A6B-893A-046B92D5F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53EF-19A9-4971-AFBF-FA67FF72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0EA3-D098-4BFB-BA4C-89B981468C81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EA097-7AC1-4CC5-9F52-DAD3014F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A728E-1573-4BFC-8791-A985CDFE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2F40-CB6C-41C6-99C7-0DFC7B3B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12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6DDA-070F-47B9-B88D-214007C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B0A4-84AB-448E-B1D3-3930A5C1D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C64CC-F5E7-4F13-AE20-3DE8A56C5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96C86-3CD5-459F-BDFC-E26640C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0EA3-D098-4BFB-BA4C-89B981468C81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247FB-12AB-44E1-8382-FB6BA9A9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28156-DF19-49C1-A642-DD7854A0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2F40-CB6C-41C6-99C7-0DFC7B3B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68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ECE8-61C1-4558-94AC-AFE33D4A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81E57-3DE1-4448-ACDB-3ED82C33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2AB7-FB5B-40CB-96E5-8DB41E97D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3500-3156-4D30-8B9F-0BD82CC0E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B4098-0192-47DD-9CEC-8C195AC2C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3CACA-0A47-4C2B-B97E-CFED15A6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0EA3-D098-4BFB-BA4C-89B981468C81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93541-8D04-45A5-9CF4-0E7FF893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B6E95-B666-4065-92AB-4757AF41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2F40-CB6C-41C6-99C7-0DFC7B3B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3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5B1C-C64B-43D9-A8A6-D393727E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76944-C95D-4807-BDCE-026F0BA2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0EA3-D098-4BFB-BA4C-89B981468C81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5E5CD-5D12-4CBC-9F1C-A82F3D31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42DAF-A698-456F-B119-79E4922B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2F40-CB6C-41C6-99C7-0DFC7B3B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9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79CAA-C417-4278-AAB8-64ACB541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0EA3-D098-4BFB-BA4C-89B981468C81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2FC93-3B07-4692-9492-8D4316F6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94E45-5509-42C1-9B5C-B6AAAE20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2F40-CB6C-41C6-99C7-0DFC7B3B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2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1CF4-6EE4-481E-AE4C-B90691FD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BAE7-1BE6-4B3C-88BC-9C2A9D89C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4B1D4-F2B1-474B-BA0C-4476E35C0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E9D6C-131C-4010-9E56-17A8CA7D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0EA3-D098-4BFB-BA4C-89B981468C81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7B5F9-08F1-4D30-A30D-433C1919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5E528-73C7-4A8D-8EC9-7ADA92DA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2F40-CB6C-41C6-99C7-0DFC7B3B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1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B816-CB34-410F-A1D3-8D8BBA64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C7899-B7D2-46FB-A4CA-87F0C8637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983C7-A1A1-4EDE-AA2E-87C81FAD2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E270-C8D7-4C76-812B-720953EC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0EA3-D098-4BFB-BA4C-89B981468C81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F0AA8-C0AE-4C64-B562-631294D3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57124-7826-404A-9B30-90D021BE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2F40-CB6C-41C6-99C7-0DFC7B3B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10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5E63E-DC7D-4FA1-A991-B53BFE92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432F4-DF18-4A18-AB99-BB5FE6FD0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22F0-08DA-48F5-82B5-CCB0B7EC4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50EA3-D098-4BFB-BA4C-89B981468C81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F10B-B329-4416-80CA-1985D8F37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0A9E-F2E2-46E0-B06F-AEE11D396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2F40-CB6C-41C6-99C7-0DFC7B3B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02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mans face&#10;&#10;Description automatically generated">
            <a:extLst>
              <a:ext uri="{FF2B5EF4-FFF2-40B4-BE49-F238E27FC236}">
                <a16:creationId xmlns:a16="http://schemas.microsoft.com/office/drawing/2014/main" id="{ADBFA75D-12BB-44E9-8034-2C7062035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466" y="611387"/>
            <a:ext cx="1440000" cy="144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D6D98A-AB45-4B9D-B270-0E02E55C4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12" y="2249908"/>
            <a:ext cx="1440000" cy="144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7AA81E0-7710-4277-8DA1-813FD9B22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77" y="3888429"/>
            <a:ext cx="1440000" cy="144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A42091-54A4-4B58-ACDE-3DA23E012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65" y="609459"/>
            <a:ext cx="1440000" cy="144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336D88-2AE3-4DAD-A438-998B40A9A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10" y="2249908"/>
            <a:ext cx="1440000" cy="144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6AA5BB-7B64-46CA-9F63-D1F6FD8778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220" y="3882386"/>
            <a:ext cx="1440000" cy="144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BEDD60B-D4A5-48DF-84ED-79C9319150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92" y="611949"/>
            <a:ext cx="1440000" cy="144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55397D7-662A-4F23-BC6C-B4E0AC88B7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92" y="2261366"/>
            <a:ext cx="1440000" cy="144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95BF630-3B55-48C5-A12E-2B7A611591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92" y="3879421"/>
            <a:ext cx="1440000" cy="144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1240D05-2C79-4C18-BC05-9E59FDF727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13" y="609038"/>
            <a:ext cx="1440000" cy="144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F69452C-89E3-4BC9-B758-CA46DA6459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13" y="2266463"/>
            <a:ext cx="1440000" cy="144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262CE65-938C-47AB-8396-D23BA0779A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13" y="3871450"/>
            <a:ext cx="1440000" cy="144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4" name="Picture 63" descr="A close up of a mans face&#10;&#10;Description automatically generated">
            <a:extLst>
              <a:ext uri="{FF2B5EF4-FFF2-40B4-BE49-F238E27FC236}">
                <a16:creationId xmlns:a16="http://schemas.microsoft.com/office/drawing/2014/main" id="{F71BC15D-06FA-4735-97C9-B040F22D4D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25" y="611387"/>
            <a:ext cx="1440000" cy="144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8E347DC-B2A6-49FA-ADB0-159924220D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73" y="2261366"/>
            <a:ext cx="1440000" cy="144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2E02AD1-D1BF-4D22-B9D8-21A6DED579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2" y="3889191"/>
            <a:ext cx="1440000" cy="144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BB72335-32FB-402B-8159-A170EA13A347}"/>
              </a:ext>
            </a:extLst>
          </p:cNvPr>
          <p:cNvSpPr txBox="1"/>
          <p:nvPr/>
        </p:nvSpPr>
        <p:spPr>
          <a:xfrm rot="16200000">
            <a:off x="-230672" y="1147675"/>
            <a:ext cx="1440000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2398CB-D1B0-45CA-841B-58EEA7B280EF}"/>
              </a:ext>
            </a:extLst>
          </p:cNvPr>
          <p:cNvSpPr txBox="1"/>
          <p:nvPr/>
        </p:nvSpPr>
        <p:spPr>
          <a:xfrm rot="16200000">
            <a:off x="-234689" y="2750650"/>
            <a:ext cx="1440000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CNN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6A4AB8-2063-4652-B3A2-E6027475C1D0}"/>
              </a:ext>
            </a:extLst>
          </p:cNvPr>
          <p:cNvSpPr txBox="1"/>
          <p:nvPr/>
        </p:nvSpPr>
        <p:spPr>
          <a:xfrm rot="16200000">
            <a:off x="-234689" y="4431554"/>
            <a:ext cx="1440000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CNN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676C56-593B-4C23-9977-616E3DEC0150}"/>
              </a:ext>
            </a:extLst>
          </p:cNvPr>
          <p:cNvSpPr txBox="1"/>
          <p:nvPr/>
        </p:nvSpPr>
        <p:spPr>
          <a:xfrm rot="16200000">
            <a:off x="-227189" y="6042577"/>
            <a:ext cx="1440000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DENSE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747F3A-0A41-4DD4-9F09-00BE847DEC56}"/>
              </a:ext>
            </a:extLst>
          </p:cNvPr>
          <p:cNvSpPr txBox="1"/>
          <p:nvPr/>
        </p:nvSpPr>
        <p:spPr>
          <a:xfrm rot="16200000">
            <a:off x="-227189" y="7666170"/>
            <a:ext cx="1440000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DENSE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D2E818-7ACD-4659-A797-21036D48588E}"/>
              </a:ext>
            </a:extLst>
          </p:cNvPr>
          <p:cNvSpPr txBox="1"/>
          <p:nvPr/>
        </p:nvSpPr>
        <p:spPr>
          <a:xfrm>
            <a:off x="605700" y="250326"/>
            <a:ext cx="1620000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SKYRMION: XYZ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471D1A-76E0-4C22-A506-2D3DDEE01BD9}"/>
              </a:ext>
            </a:extLst>
          </p:cNvPr>
          <p:cNvSpPr txBox="1"/>
          <p:nvPr/>
        </p:nvSpPr>
        <p:spPr>
          <a:xfrm>
            <a:off x="2458412" y="272833"/>
            <a:ext cx="1620000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SKYRMION: XY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4FE55D-59F0-44AD-BF80-41DE82B02C4C}"/>
              </a:ext>
            </a:extLst>
          </p:cNvPr>
          <p:cNvSpPr txBox="1"/>
          <p:nvPr/>
        </p:nvSpPr>
        <p:spPr>
          <a:xfrm>
            <a:off x="4061410" y="261373"/>
            <a:ext cx="1620000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SKYRMION: Z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C47CC5-FC48-4F0F-92AA-A7F708262C78}"/>
              </a:ext>
            </a:extLst>
          </p:cNvPr>
          <p:cNvSpPr txBox="1"/>
          <p:nvPr/>
        </p:nvSpPr>
        <p:spPr>
          <a:xfrm>
            <a:off x="5764155" y="253531"/>
            <a:ext cx="1620000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SPIRAL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9B15D4-A6E3-4DEA-9EAD-012D15D22477}"/>
              </a:ext>
            </a:extLst>
          </p:cNvPr>
          <p:cNvSpPr txBox="1"/>
          <p:nvPr/>
        </p:nvSpPr>
        <p:spPr>
          <a:xfrm>
            <a:off x="7500013" y="250326"/>
            <a:ext cx="1620000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FERROMAGNET</a:t>
            </a:r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2526C72E-EDCE-4236-A7C0-BB5327A142C3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1" y="5503509"/>
            <a:ext cx="1620000" cy="1440000"/>
          </a:xfrm>
          <a:prstGeom prst="rect">
            <a:avLst/>
          </a:prstGeom>
          <a:ln>
            <a:solidFill>
              <a:schemeClr val="tx1">
                <a:alpha val="48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D96BF04F-E3C0-426E-9842-B4CA842F85DC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5" y="7127102"/>
            <a:ext cx="1620000" cy="1440000"/>
          </a:xfrm>
          <a:prstGeom prst="rect">
            <a:avLst/>
          </a:prstGeom>
          <a:ln>
            <a:solidFill>
              <a:schemeClr val="tx1">
                <a:alpha val="48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5" name="Picture 34" descr="A close up of a map&#10;&#10;Description automatically generated">
            <a:extLst>
              <a:ext uri="{FF2B5EF4-FFF2-40B4-BE49-F238E27FC236}">
                <a16:creationId xmlns:a16="http://schemas.microsoft.com/office/drawing/2014/main" id="{EF24ABED-2670-408D-AC89-C305C4C54247}"/>
              </a:ext>
            </a:extLst>
          </p:cNvPr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86" y="5502221"/>
            <a:ext cx="1620000" cy="1440000"/>
          </a:xfrm>
          <a:prstGeom prst="rect">
            <a:avLst/>
          </a:prstGeom>
          <a:ln>
            <a:solidFill>
              <a:schemeClr val="tx1">
                <a:alpha val="48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235D992C-8105-4899-A7D0-A0C49DF74FAF}"/>
              </a:ext>
            </a:extLst>
          </p:cNvPr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15" y="7123045"/>
            <a:ext cx="1620000" cy="1440000"/>
          </a:xfrm>
          <a:prstGeom prst="rect">
            <a:avLst/>
          </a:prstGeom>
          <a:ln>
            <a:solidFill>
              <a:schemeClr val="tx1">
                <a:alpha val="48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D0BD36-4F9F-4AF4-BED0-2929DC448A70}"/>
              </a:ext>
            </a:extLst>
          </p:cNvPr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90" y="5502221"/>
            <a:ext cx="1620000" cy="1440000"/>
          </a:xfrm>
          <a:prstGeom prst="rect">
            <a:avLst/>
          </a:prstGeom>
          <a:ln>
            <a:solidFill>
              <a:schemeClr val="tx1">
                <a:alpha val="48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46" name="Picture 45" descr="A close up of a map&#10;&#10;Description automatically generated">
            <a:extLst>
              <a:ext uri="{FF2B5EF4-FFF2-40B4-BE49-F238E27FC236}">
                <a16:creationId xmlns:a16="http://schemas.microsoft.com/office/drawing/2014/main" id="{7C6B47DE-83C9-4B35-BB44-7240B06D9460}"/>
              </a:ext>
            </a:extLst>
          </p:cNvPr>
          <p:cNvPicPr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65" y="7123045"/>
            <a:ext cx="1620000" cy="1440000"/>
          </a:xfrm>
          <a:prstGeom prst="rect">
            <a:avLst/>
          </a:prstGeom>
          <a:ln>
            <a:solidFill>
              <a:schemeClr val="tx1">
                <a:alpha val="48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48" name="Picture 47" descr="A close up of a map&#10;&#10;Description automatically generated">
            <a:extLst>
              <a:ext uri="{FF2B5EF4-FFF2-40B4-BE49-F238E27FC236}">
                <a16:creationId xmlns:a16="http://schemas.microsoft.com/office/drawing/2014/main" id="{288098A2-FC78-49E5-98D2-D14E22380A4C}"/>
              </a:ext>
            </a:extLst>
          </p:cNvPr>
          <p:cNvPicPr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894" y="5504990"/>
            <a:ext cx="1620000" cy="1440000"/>
          </a:xfrm>
          <a:prstGeom prst="rect">
            <a:avLst/>
          </a:prstGeom>
          <a:ln>
            <a:solidFill>
              <a:schemeClr val="tx1">
                <a:alpha val="48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2" name="Picture 51" descr="A close up of a map&#10;&#10;Description automatically generated">
            <a:extLst>
              <a:ext uri="{FF2B5EF4-FFF2-40B4-BE49-F238E27FC236}">
                <a16:creationId xmlns:a16="http://schemas.microsoft.com/office/drawing/2014/main" id="{5425E58C-1952-4A11-BC6D-0DD1CDF14AB7}"/>
              </a:ext>
            </a:extLst>
          </p:cNvPr>
          <p:cNvPicPr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894" y="7115447"/>
            <a:ext cx="1620000" cy="1440000"/>
          </a:xfrm>
          <a:prstGeom prst="rect">
            <a:avLst/>
          </a:prstGeom>
          <a:ln>
            <a:solidFill>
              <a:schemeClr val="tx1">
                <a:alpha val="48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28CD171A-E7CB-4DBE-A2DA-3FFE1D0AB586}"/>
              </a:ext>
            </a:extLst>
          </p:cNvPr>
          <p:cNvPicPr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79" y="5502221"/>
            <a:ext cx="1620000" cy="1440000"/>
          </a:xfrm>
          <a:prstGeom prst="rect">
            <a:avLst/>
          </a:prstGeom>
          <a:ln>
            <a:solidFill>
              <a:schemeClr val="tx1">
                <a:alpha val="48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9" name="Picture 5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375DCE-579A-42BA-997C-E3B0C61F064D}"/>
              </a:ext>
            </a:extLst>
          </p:cNvPr>
          <p:cNvPicPr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79" y="7107208"/>
            <a:ext cx="1620000" cy="1440000"/>
          </a:xfrm>
          <a:prstGeom prst="rect">
            <a:avLst/>
          </a:prstGeom>
          <a:ln>
            <a:solidFill>
              <a:schemeClr val="tx1">
                <a:alpha val="48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2B0F135-948C-42CE-BC2C-D7EB9F917A8A}"/>
              </a:ext>
            </a:extLst>
          </p:cNvPr>
          <p:cNvSpPr txBox="1"/>
          <p:nvPr/>
        </p:nvSpPr>
        <p:spPr>
          <a:xfrm rot="16200000">
            <a:off x="-352029" y="8860826"/>
            <a:ext cx="1440000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OUTPUT: PREDICTED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B9C859-D864-46EB-A6D5-CCCF3C1C08E1}"/>
              </a:ext>
            </a:extLst>
          </p:cNvPr>
          <p:cNvSpPr txBox="1"/>
          <p:nvPr/>
        </p:nvSpPr>
        <p:spPr>
          <a:xfrm>
            <a:off x="551408" y="8931226"/>
            <a:ext cx="1620000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0.870, 0.480, 0.498, 0.076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C9D9F0-24E7-479D-A024-6FBF6BC38610}"/>
              </a:ext>
            </a:extLst>
          </p:cNvPr>
          <p:cNvSpPr txBox="1"/>
          <p:nvPr/>
        </p:nvSpPr>
        <p:spPr>
          <a:xfrm>
            <a:off x="2430127" y="8947905"/>
            <a:ext cx="1620000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0.866 , 0.526, 0.534, 0.078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1211BC-874D-438E-B34B-FBEE4E42D17D}"/>
              </a:ext>
            </a:extLst>
          </p:cNvPr>
          <p:cNvSpPr txBox="1"/>
          <p:nvPr/>
        </p:nvSpPr>
        <p:spPr>
          <a:xfrm>
            <a:off x="4033125" y="8936445"/>
            <a:ext cx="1620000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0.891, 0.515 , 0.528 , 0.066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D3AF63-A043-4D25-9FB8-161932A26296}"/>
              </a:ext>
            </a:extLst>
          </p:cNvPr>
          <p:cNvSpPr txBox="1"/>
          <p:nvPr/>
        </p:nvSpPr>
        <p:spPr>
          <a:xfrm>
            <a:off x="5735870" y="8928603"/>
            <a:ext cx="1620000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0.001, 0.042, 0.116, 0.081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2253AD-080B-4975-90C5-E29ECA88B1E9}"/>
              </a:ext>
            </a:extLst>
          </p:cNvPr>
          <p:cNvSpPr txBox="1"/>
          <p:nvPr/>
        </p:nvSpPr>
        <p:spPr>
          <a:xfrm>
            <a:off x="7471728" y="8925398"/>
            <a:ext cx="1620000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0.002, 0.998, 0.945, 0.002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8B984C-9FF8-474F-BBF2-AF7635AAA1BB}"/>
              </a:ext>
            </a:extLst>
          </p:cNvPr>
          <p:cNvSpPr txBox="1"/>
          <p:nvPr/>
        </p:nvSpPr>
        <p:spPr>
          <a:xfrm rot="16200000">
            <a:off x="-353758" y="9830788"/>
            <a:ext cx="1440000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OUTPUT: ACTUAL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F3AE2A-24F2-42CE-BDDD-DFCD6A5AA5E8}"/>
              </a:ext>
            </a:extLst>
          </p:cNvPr>
          <p:cNvSpPr txBox="1"/>
          <p:nvPr/>
        </p:nvSpPr>
        <p:spPr>
          <a:xfrm>
            <a:off x="549679" y="9901188"/>
            <a:ext cx="1620000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0.958, 0.497, </a:t>
            </a:r>
          </a:p>
          <a:p>
            <a:pPr algn="ctr"/>
            <a:r>
              <a:rPr lang="en-IN" sz="1600" dirty="0"/>
              <a:t>0.5,     0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697E65-46AA-43CA-AC4B-3875593A9253}"/>
              </a:ext>
            </a:extLst>
          </p:cNvPr>
          <p:cNvSpPr txBox="1"/>
          <p:nvPr/>
        </p:nvSpPr>
        <p:spPr>
          <a:xfrm>
            <a:off x="2428398" y="9917867"/>
            <a:ext cx="1620000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0.958, 0.497, </a:t>
            </a:r>
          </a:p>
          <a:p>
            <a:pPr algn="ctr"/>
            <a:r>
              <a:rPr lang="en-IN" sz="1600" dirty="0"/>
              <a:t>0.5,     0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AF467A-AF71-4DA0-ABB5-99AD0DD628CC}"/>
              </a:ext>
            </a:extLst>
          </p:cNvPr>
          <p:cNvSpPr txBox="1"/>
          <p:nvPr/>
        </p:nvSpPr>
        <p:spPr>
          <a:xfrm>
            <a:off x="4031396" y="9906407"/>
            <a:ext cx="1620000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0.958, 0.497, </a:t>
            </a:r>
          </a:p>
          <a:p>
            <a:pPr algn="ctr"/>
            <a:r>
              <a:rPr lang="en-IN" sz="1600" dirty="0"/>
              <a:t>0.5,     0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DF0695-0246-4770-87ED-7844B134253B}"/>
              </a:ext>
            </a:extLst>
          </p:cNvPr>
          <p:cNvSpPr txBox="1"/>
          <p:nvPr/>
        </p:nvSpPr>
        <p:spPr>
          <a:xfrm>
            <a:off x="5734141" y="9898565"/>
            <a:ext cx="1620000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0, 0, 0, 0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CDE0732-948D-49C8-8E4E-4AC9911F3C72}"/>
              </a:ext>
            </a:extLst>
          </p:cNvPr>
          <p:cNvSpPr txBox="1"/>
          <p:nvPr/>
        </p:nvSpPr>
        <p:spPr>
          <a:xfrm>
            <a:off x="7469999" y="9895360"/>
            <a:ext cx="1620000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0, 0.997, 0.95, 0</a:t>
            </a:r>
          </a:p>
        </p:txBody>
      </p:sp>
    </p:spTree>
    <p:extLst>
      <p:ext uri="{BB962C8B-B14F-4D97-AF65-F5344CB8AC3E}">
        <p14:creationId xmlns:p14="http://schemas.microsoft.com/office/powerpoint/2010/main" val="224720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96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Singh</dc:creator>
  <cp:lastModifiedBy>Vinit Singh</cp:lastModifiedBy>
  <cp:revision>20</cp:revision>
  <dcterms:created xsi:type="dcterms:W3CDTF">2019-03-23T12:14:09Z</dcterms:created>
  <dcterms:modified xsi:type="dcterms:W3CDTF">2019-05-10T02:20:31Z</dcterms:modified>
</cp:coreProperties>
</file>