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94ee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2" name="Google Shape;52;gba94ee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94ee41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8" name="Google Shape;58;gba94ee41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94ee4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5" name="Google Shape;65;gba94ee4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94ee41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2" name="Google Shape;72;gba94ee41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71150" y="2323200"/>
            <a:ext cx="4674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17750" y="2295600"/>
            <a:ext cx="40908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5400000">
            <a:off x="8503897" y="4508569"/>
            <a:ext cx="3396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23800" y="2306325"/>
            <a:ext cx="467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050" y="135050"/>
            <a:ext cx="883844" cy="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Kiran Kumar</cp:lastModifiedBy>
  <cp:revision>1</cp:revision>
  <dcterms:modified xsi:type="dcterms:W3CDTF">2021-03-21T07:08:55Z</dcterms:modified>
</cp:coreProperties>
</file>