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71ed25f5a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71ed25f5a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1ed25f5a_0_2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1ed25f5a_0_2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1ed25f5a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71ed25f5a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6cc3427f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6cc3427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726d9c1d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726d9c1d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71ed25f5a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71ed25f5a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nelgiriyewithana/top-spotify-songs-20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Clustering K-Mean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507300"/>
            <a:ext cx="75057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600"/>
              <a:buFont typeface="Roboto"/>
              <a:buAutoNum type="arabi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K-means is a machine learning technique that groups data points into a fixed number of clusters. It works by iteratively adjusting cluster centroids to minimize the distance between data points and centroids, revealing natural groupings within the data.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Description: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has been clustered using K-Means into three groups based on features like released year, streams, BPM, danceability, valence, and energy.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Roboto"/>
              <a:buAutoNum type="arabi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Insights: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0: Largest cluster with 773 records.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2: Second largest with 136 records.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900"/>
              <a:buFont typeface="Roboto"/>
              <a:buAutoNum type="alphaLcPeriod"/>
            </a:pPr>
            <a:r>
              <a:rPr lang="en" sz="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 1: Smallest cluster with 44 records.</a:t>
            </a:r>
            <a:endParaRPr sz="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25" y="3053959"/>
            <a:ext cx="3631874" cy="151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700" y="3053950"/>
            <a:ext cx="3829075" cy="14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-The Elbow Method is a technique used to determine the optimal number of clusters in a dataset for KMeans clustering.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-Silhouette Method: The Silhouette Method is a measure of how similar an object is to its own cluster (cohesion) compared to other clusters (separation).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850" y="1819400"/>
            <a:ext cx="3631999" cy="25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800200"/>
            <a:ext cx="3819325" cy="25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18598"/>
            <a:ext cx="7505700" cy="319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275" y="845588"/>
            <a:ext cx="3390900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5"/>
          <p:cNvCxnSpPr/>
          <p:nvPr/>
        </p:nvCxnSpPr>
        <p:spPr>
          <a:xfrm flipH="1">
            <a:off x="2747625" y="2386725"/>
            <a:ext cx="2405100" cy="15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fit?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680050" y="1353150"/>
            <a:ext cx="32553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these performance metrics, the linear regression model does not appear to be a good fit for our data. </a:t>
            </a:r>
            <a:endParaRPr sz="1500"/>
          </a:p>
        </p:txBody>
      </p:sp>
      <p:sp>
        <p:nvSpPr>
          <p:cNvPr id="154" name="Google Shape;154;p16"/>
          <p:cNvSpPr txBox="1"/>
          <p:nvPr/>
        </p:nvSpPr>
        <p:spPr>
          <a:xfrm>
            <a:off x="342275" y="3093475"/>
            <a:ext cx="2192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 sz="1200"/>
              <a:t>T</a:t>
            </a:r>
            <a:r>
              <a:rPr lang="en" sz="1200"/>
              <a:t>he model is not able to capture the underlying relationships between beats per minute (bpm) and streams.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700" y="2931800"/>
            <a:ext cx="621947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00" y="1464600"/>
            <a:ext cx="5416849" cy="12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611875"/>
            <a:ext cx="75057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Dataset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https://www.kaggle.com/datasets/nelgiriyewithana/top-spotify-songs-2023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Painting on cover page - https://www.fizdi.com/musical-art-17-art_1522_20733-handpainted-art-painting-24in-x-24in/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229300"/>
            <a:ext cx="7505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                                                                             </a:t>
            </a:r>
            <a:r>
              <a:rPr b="1" lang="en" sz="4933"/>
              <a:t>                                                    </a:t>
            </a:r>
            <a:r>
              <a:rPr b="1" lang="en" sz="4933"/>
              <a:t>Questions?</a:t>
            </a:r>
            <a:endParaRPr b="1" sz="4933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933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33"/>
              <a:t>                                     </a:t>
            </a:r>
            <a:endParaRPr b="1" sz="4933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933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933"/>
              <a:t>Thank you!</a:t>
            </a:r>
            <a:endParaRPr b="1" sz="493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