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5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0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1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54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5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89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4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34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1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4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Forecast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FastAPI, SQL, and MongoDB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Benchmarking SQL vs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SQL queries executed using </a:t>
            </a:r>
            <a:r>
              <a:rPr dirty="0" err="1"/>
              <a:t>SQLAlchemy</a:t>
            </a:r>
            <a:r>
              <a:rPr dirty="0"/>
              <a:t> ORM.</a:t>
            </a:r>
          </a:p>
          <a:p>
            <a:pPr marL="0" indent="0">
              <a:buNone/>
            </a:pPr>
            <a:r>
              <a:rPr dirty="0"/>
              <a:t>• Mongo queries executed using </a:t>
            </a:r>
            <a:r>
              <a:rPr dirty="0" err="1"/>
              <a:t>PyMongo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Execution time measured in seconds.</a:t>
            </a:r>
          </a:p>
          <a:p>
            <a:pPr marL="0" indent="0">
              <a:buNone/>
            </a:pPr>
            <a:r>
              <a:rPr dirty="0"/>
              <a:t>• Records count compared.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Benchmark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</a:t>
            </a:r>
          </a:p>
          <a:p>
            <a:r>
              <a:t>  sql_time: 0.010 sec,</a:t>
            </a:r>
          </a:p>
          <a:p>
            <a:r>
              <a:t>  mongo_time: 0.041 sec,</a:t>
            </a:r>
          </a:p>
          <a:p>
            <a:r>
              <a:t>  sql_records: 8,</a:t>
            </a:r>
          </a:p>
          <a:p>
            <a:r>
              <a:t>  mongo_records: 8</a:t>
            </a:r>
          </a:p>
          <a:p>
            <a:r>
              <a:t>}</a:t>
            </a:r>
          </a:p>
          <a:p>
            <a:endParaRPr/>
          </a:p>
          <a:p>
            <a:r>
              <a:t>Observation: SQL faster in small dataset.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Added index on MongoDB 'city' field.</a:t>
            </a:r>
          </a:p>
          <a:p>
            <a:r>
              <a:t>• Ensured proper connection pooling.</a:t>
            </a:r>
          </a:p>
          <a:p>
            <a:r>
              <a:t>• Used efficient query filters.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SQL generally faster for small datasets.</a:t>
            </a:r>
          </a:p>
          <a:p>
            <a:pPr marL="0" indent="0">
              <a:buNone/>
            </a:pPr>
            <a:r>
              <a:rPr dirty="0"/>
              <a:t>• Mongo scales better with large datasets.</a:t>
            </a:r>
          </a:p>
          <a:p>
            <a:pPr marL="0" indent="0">
              <a:buNone/>
            </a:pPr>
            <a:r>
              <a:rPr dirty="0"/>
              <a:t>• Indexing improved Mongo performance.</a:t>
            </a:r>
          </a:p>
          <a:p>
            <a:pPr marL="0" indent="0">
              <a:buNone/>
            </a:pPr>
            <a:r>
              <a:rPr dirty="0"/>
              <a:t>• Dual DB approach ensures flexibility.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built FastAPI-based weather system.</a:t>
            </a:r>
          </a:p>
          <a:p>
            <a:r>
              <a:t>• Stored forecasts in SQL &amp; Mongo.</a:t>
            </a:r>
          </a:p>
          <a:p>
            <a:r>
              <a:t>• Benchmarked performance differences.</a:t>
            </a:r>
          </a:p>
          <a:p>
            <a:r>
              <a:t>• Learned strengths of relational vs NoSQL.</a:t>
            </a:r>
          </a:p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Project Overview</a:t>
            </a:r>
          </a:p>
          <a:p>
            <a:r>
              <a:rPr dirty="0"/>
              <a:t>Tech Stack</a:t>
            </a:r>
          </a:p>
          <a:p>
            <a:r>
              <a:rPr dirty="0"/>
              <a:t>Architecture</a:t>
            </a:r>
          </a:p>
          <a:p>
            <a:r>
              <a:rPr dirty="0"/>
              <a:t>Database Design</a:t>
            </a:r>
          </a:p>
          <a:p>
            <a:r>
              <a:rPr dirty="0"/>
              <a:t>API Endpoints</a:t>
            </a:r>
          </a:p>
          <a:p>
            <a:r>
              <a:rPr dirty="0"/>
              <a:t>Data Flow</a:t>
            </a:r>
          </a:p>
          <a:p>
            <a:r>
              <a:rPr dirty="0"/>
              <a:t>Benchmarking SQL vs MongoDB</a:t>
            </a:r>
          </a:p>
          <a:p>
            <a:r>
              <a:rPr dirty="0"/>
              <a:t>Optimizations</a:t>
            </a:r>
          </a:p>
          <a:p>
            <a:r>
              <a:rPr dirty="0"/>
              <a:t>Results</a:t>
            </a:r>
          </a:p>
          <a:p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Weather Forecast Management System collects, stores, and retrieves weather data.</a:t>
            </a:r>
          </a:p>
          <a:p>
            <a:endParaRPr dirty="0"/>
          </a:p>
          <a:p>
            <a:r>
              <a:rPr dirty="0"/>
              <a:t>Built with </a:t>
            </a:r>
            <a:r>
              <a:rPr dirty="0" err="1"/>
              <a:t>FastAPI</a:t>
            </a:r>
            <a:r>
              <a:rPr dirty="0"/>
              <a:t> backend.</a:t>
            </a:r>
          </a:p>
          <a:p>
            <a:r>
              <a:rPr dirty="0"/>
              <a:t>Uses SQL (MySQL) for structured storage.</a:t>
            </a:r>
          </a:p>
          <a:p>
            <a:r>
              <a:rPr dirty="0"/>
              <a:t>Uses MongoDB for flexible, fast document storage.</a:t>
            </a:r>
          </a:p>
          <a:p>
            <a:r>
              <a:rPr dirty="0"/>
              <a:t>Benchmarks SQL vs MongoDB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FastAPI</a:t>
            </a:r>
            <a:r>
              <a:rPr dirty="0"/>
              <a:t> - API framework</a:t>
            </a:r>
          </a:p>
          <a:p>
            <a:r>
              <a:rPr dirty="0"/>
              <a:t>MySQL with </a:t>
            </a:r>
            <a:r>
              <a:rPr dirty="0" err="1"/>
              <a:t>SQLAlchemy</a:t>
            </a:r>
            <a:r>
              <a:rPr dirty="0"/>
              <a:t> ORM</a:t>
            </a:r>
          </a:p>
          <a:p>
            <a:r>
              <a:rPr dirty="0"/>
              <a:t>MongoDB with </a:t>
            </a:r>
            <a:r>
              <a:rPr dirty="0" err="1"/>
              <a:t>PyMongo</a:t>
            </a:r>
            <a:endParaRPr dirty="0"/>
          </a:p>
          <a:p>
            <a:r>
              <a:rPr dirty="0"/>
              <a:t>External Weather API integration</a:t>
            </a:r>
          </a:p>
          <a:p>
            <a:r>
              <a:rPr dirty="0"/>
              <a:t>Python 3.11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requests weather data via API.</a:t>
            </a:r>
          </a:p>
          <a:p>
            <a:r>
              <a:rPr dirty="0"/>
              <a:t>Data fetched from external API.</a:t>
            </a:r>
          </a:p>
          <a:p>
            <a:r>
              <a:rPr dirty="0"/>
              <a:t>Stored in both SQL and MongoDB.</a:t>
            </a:r>
          </a:p>
          <a:p>
            <a:r>
              <a:rPr dirty="0"/>
              <a:t>Queries benchmarked between SQL &amp; Mongo.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Table: </a:t>
            </a:r>
            <a:r>
              <a:rPr dirty="0" err="1"/>
              <a:t>WeatherForecast</a:t>
            </a:r>
            <a:endParaRPr dirty="0"/>
          </a:p>
          <a:p>
            <a:pPr marL="400056" lvl="1" indent="0">
              <a:buNone/>
            </a:pPr>
            <a:r>
              <a:rPr lang="en-US" dirty="0"/>
              <a:t>• </a:t>
            </a:r>
            <a:r>
              <a:rPr dirty="0"/>
              <a:t>id (Primary Key)</a:t>
            </a:r>
          </a:p>
          <a:p>
            <a:pPr marL="400056" lvl="1" indent="0">
              <a:buNone/>
            </a:pPr>
            <a:r>
              <a:rPr dirty="0"/>
              <a:t>• city</a:t>
            </a:r>
          </a:p>
          <a:p>
            <a:pPr marL="400056" lvl="1" indent="0">
              <a:buNone/>
            </a:pPr>
            <a:r>
              <a:rPr dirty="0"/>
              <a:t>• time (datetime)</a:t>
            </a:r>
          </a:p>
          <a:p>
            <a:pPr marL="400056" lvl="1" indent="0">
              <a:buNone/>
            </a:pPr>
            <a:r>
              <a:rPr dirty="0"/>
              <a:t>• temperature</a:t>
            </a:r>
          </a:p>
          <a:p>
            <a:pPr marL="400056" lvl="1" indent="0">
              <a:buNone/>
            </a:pPr>
            <a:r>
              <a:rPr dirty="0"/>
              <a:t>• description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-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Collection: </a:t>
            </a:r>
            <a:r>
              <a:rPr dirty="0" err="1"/>
              <a:t>weather_forecast</a:t>
            </a:r>
            <a:endParaRPr dirty="0"/>
          </a:p>
          <a:p>
            <a:pPr marL="400056" lvl="1" indent="0">
              <a:buNone/>
            </a:pPr>
            <a:r>
              <a:rPr dirty="0"/>
              <a:t>{</a:t>
            </a:r>
          </a:p>
          <a:p>
            <a:pPr marL="400056" lvl="1" indent="0">
              <a:buNone/>
            </a:pPr>
            <a:r>
              <a:rPr dirty="0"/>
              <a:t>   city: string,</a:t>
            </a:r>
          </a:p>
          <a:p>
            <a:pPr marL="400056" lvl="1" indent="0">
              <a:buNone/>
            </a:pPr>
            <a:r>
              <a:rPr dirty="0"/>
              <a:t>   time: datetime,</a:t>
            </a:r>
          </a:p>
          <a:p>
            <a:pPr marL="400056" lvl="1" indent="0">
              <a:buNone/>
            </a:pPr>
            <a:r>
              <a:rPr dirty="0"/>
              <a:t>   temperature: float,</a:t>
            </a:r>
          </a:p>
          <a:p>
            <a:pPr marL="400056" lvl="1" indent="0">
              <a:buNone/>
            </a:pPr>
            <a:r>
              <a:rPr dirty="0"/>
              <a:t>   description: string</a:t>
            </a:r>
          </a:p>
          <a:p>
            <a:pPr marL="400056" lvl="1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92865"/>
            <a:ext cx="6711654" cy="5465135"/>
          </a:xfrm>
        </p:spPr>
        <p:txBody>
          <a:bodyPr>
            <a:normAutofit/>
          </a:bodyPr>
          <a:lstStyle/>
          <a:p>
            <a:r>
              <a:rPr lang="en-US" dirty="0"/>
              <a:t>GET/  → Health Check</a:t>
            </a:r>
          </a:p>
          <a:p>
            <a:r>
              <a:rPr lang="en-US" dirty="0"/>
              <a:t>GET/weather/{city} → Fetches weather forecast for a city</a:t>
            </a:r>
          </a:p>
          <a:p>
            <a:r>
              <a:rPr lang="en-US" dirty="0"/>
              <a:t>GET/weather/multiple  →  Fetches weather forecast for multiple cities</a:t>
            </a:r>
          </a:p>
          <a:p>
            <a:r>
              <a:rPr dirty="0"/>
              <a:t>POST /weather/save→ Fetch &amp; save weather </a:t>
            </a:r>
            <a:r>
              <a:rPr lang="en-US" dirty="0"/>
              <a:t>forecast in JSON file</a:t>
            </a:r>
          </a:p>
          <a:p>
            <a:r>
              <a:rPr lang="en-US" dirty="0"/>
              <a:t>GET/reports → Loads the JSON </a:t>
            </a:r>
          </a:p>
          <a:p>
            <a:r>
              <a:rPr lang="en-US" dirty="0"/>
              <a:t>DELETE/reports/{city} → deletes a city’s weather report from the JSON</a:t>
            </a:r>
            <a:endParaRPr dirty="0"/>
          </a:p>
          <a:p>
            <a:r>
              <a:rPr dirty="0"/>
              <a:t>GET /benchmark/{city} → Compare SQL vs Mongo performance.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Request received at </a:t>
            </a:r>
            <a:r>
              <a:rPr dirty="0" err="1"/>
              <a:t>FastAPI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r>
              <a:rPr dirty="0"/>
              <a:t>2. Weather API called to fetch forecast.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End points can be checked in POSTMAN.</a:t>
            </a:r>
          </a:p>
          <a:p>
            <a:pPr marL="0" indent="0">
              <a:buNone/>
            </a:pPr>
            <a:r>
              <a:rPr lang="en-US" dirty="0"/>
              <a:t>4</a:t>
            </a:r>
            <a:r>
              <a:rPr dirty="0"/>
              <a:t>. Data stored in MySQL &amp; MongoDB.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dirty="0"/>
              <a:t>. Benchmark endpoint compares query times.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468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Weather Forecast Management System</vt:lpstr>
      <vt:lpstr>Agenda</vt:lpstr>
      <vt:lpstr>Project Overview</vt:lpstr>
      <vt:lpstr>Tech Stack</vt:lpstr>
      <vt:lpstr>System Architecture</vt:lpstr>
      <vt:lpstr>Database Design - SQL</vt:lpstr>
      <vt:lpstr>Database Design - MongoDB</vt:lpstr>
      <vt:lpstr>API Endpoints</vt:lpstr>
      <vt:lpstr>Data Flow</vt:lpstr>
      <vt:lpstr>Benchmarking SQL vs MongoDB</vt:lpstr>
      <vt:lpstr>Sample Benchmark Result</vt:lpstr>
      <vt:lpstr>Optimizations Applied</vt:lpstr>
      <vt:lpstr>Results &amp; Insights</vt:lpstr>
      <vt:lpstr>Conclusion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Vineetha Yelamanchi</cp:lastModifiedBy>
  <cp:revision>6</cp:revision>
  <dcterms:created xsi:type="dcterms:W3CDTF">2013-01-27T09:14:16Z</dcterms:created>
  <dcterms:modified xsi:type="dcterms:W3CDTF">2025-08-23T11:34:39Z</dcterms:modified>
  <cp:category/>
</cp:coreProperties>
</file>