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989"/>
    <a:srgbClr val="28768F"/>
    <a:srgbClr val="1E8392"/>
    <a:srgbClr val="1C8493"/>
    <a:srgbClr val="29768E"/>
    <a:srgbClr val="336B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5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47228-67CF-4E84-3869-2D904A4B0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874A07-F162-8E3F-0B72-CBCFD9E9A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F95740-A350-2112-B56C-50D4A3493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D5D1-475E-4B98-B73F-B2A5C116ADBA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F38E3D-471B-BE6F-3265-356468BC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F945AF-807E-D255-B686-FDF028E1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1B77-E22B-4789-AC0B-5F0566EFE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2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702A2-F542-B731-AD1F-22160511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B58661-5EB0-A6E4-1BB5-2C5301C46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D850B-5A56-D60C-91D5-A2C91C64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D5D1-475E-4B98-B73F-B2A5C116ADBA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696CF7-ED32-4D38-C8B2-B4F9F5F9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060E33-C3BE-BF75-2B5A-0B05E481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1B77-E22B-4789-AC0B-5F0566EFE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5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677B52-5DD3-4B9B-A2D1-DBB0AF464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D4E924-1B88-EEED-FF94-770D03DD0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9A3DD8-BC99-09BC-9881-5F9C7805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D5D1-475E-4B98-B73F-B2A5C116ADBA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AA14DB-67F1-AB2B-C548-0F36644D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7C09EE-B577-087C-3F2A-BA9D3462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1B77-E22B-4789-AC0B-5F0566EFE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11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84D82-A692-14B3-CF6C-9EF03BE4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3A525-E4CB-C6FB-50E3-605A72E98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8357A-5249-E54E-5438-A511C89E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D5D1-475E-4B98-B73F-B2A5C116ADBA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48D413-9F0D-08A2-33F0-314D344F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C0D65F-2916-DCBD-AB67-D0E2DA78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1B77-E22B-4789-AC0B-5F0566EFE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4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31323-AB92-5F22-51F1-929A2800C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2417F7-BD06-661B-7E8E-414D1A0FC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621250-D153-7418-3742-AB3107C8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D5D1-475E-4B98-B73F-B2A5C116ADBA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5F8F92-2B32-B6CB-FD84-4A3ED327D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1C45F2-A80D-1B96-01BF-8B0F6BFC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1B77-E22B-4789-AC0B-5F0566EFE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5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DFA61-4FDC-380B-6ADE-BCE1CB05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270D1-0F44-D455-9D4A-0FDD3F1A7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ED7AAA-ABC9-B8B1-A4B6-8757449B8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CAEDDC-CA23-83A9-7A6E-2B5525C45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D5D1-475E-4B98-B73F-B2A5C116ADBA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133B76-EC7B-586E-57FE-9CB40393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A2D431-B7B3-3732-270D-C8C567E39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1B77-E22B-4789-AC0B-5F0566EFE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17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44AAE-0E59-1727-8782-4CCFC7C4F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5F9CCC-1587-C450-5822-F2ED0DFFA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20B91F-59B3-BE04-6846-7BF220F4D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15AB7A-C2D5-193B-83F4-2E1ADEEC5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914727-A1BF-4D2E-40E5-0340B13B0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489865-D867-5E06-A466-D2FFA2E9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D5D1-475E-4B98-B73F-B2A5C116ADBA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1072A0-8A45-F1FE-42BB-02DB249C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4555C0-FBFE-2793-3C80-08BA4AD9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1B77-E22B-4789-AC0B-5F0566EFE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39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D821C-78D9-E3CC-48AF-1E5C04B6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F91891-3640-553B-FB60-810BAF5D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D5D1-475E-4B98-B73F-B2A5C116ADBA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8B4B83-95AE-5CB9-A114-77D86A46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88995D-B2DD-A076-0B25-10B1A745A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1B77-E22B-4789-AC0B-5F0566EFE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75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949AAF-78AC-73DD-3B5E-C1522C50C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D5D1-475E-4B98-B73F-B2A5C116ADBA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FF69A1-767D-69ED-A5C2-89B271BB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CC74C9-F249-6F00-ED34-EF3332E4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1B77-E22B-4789-AC0B-5F0566EFE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25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C7C37-9850-29A1-17C1-9F8645529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AAC013-7AD0-7968-825A-AFF085945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FCDAEC-8B69-702E-AE25-863575B71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56DAA1-AFCC-8B9D-E56F-57F35A65B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D5D1-475E-4B98-B73F-B2A5C116ADBA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C74E89-59FD-69D5-C681-80BFB3BA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A48A3F-5B43-FEFD-7D9B-479BC661B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1B77-E22B-4789-AC0B-5F0566EFE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17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86D95-58D9-FBC4-F030-2B3A08E2C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7B6BA8-AE08-4A89-8369-429146A6F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30FDB5-6CC8-1B47-3354-BB5EC859F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A7F67F-D405-21B6-DF18-9FDDD6C4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D5D1-475E-4B98-B73F-B2A5C116ADBA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D3B137-BBFE-4BD6-0F97-9876EF86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651D30-2536-B90E-426C-400FC1E9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1B77-E22B-4789-AC0B-5F0566EFE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72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FBEF1F-C959-7443-CE7B-DF4432E4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426D55-879A-40F1-4F0C-DE25D4D50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6ED22-A225-BCFC-0831-95B17A82A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4D5D1-475E-4B98-B73F-B2A5C116ADBA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2A6BCF-D02E-9504-0104-427E30F81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942659-1936-F71D-80BB-98845687C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91B77-E22B-4789-AC0B-5F0566EFE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66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1C90CF9-D382-C14A-1347-5CF072E2B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77" y="0"/>
            <a:ext cx="6849105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D074B7E-62DB-0209-669C-D27F417AAA6A}"/>
              </a:ext>
            </a:extLst>
          </p:cNvPr>
          <p:cNvSpPr txBox="1"/>
          <p:nvPr/>
        </p:nvSpPr>
        <p:spPr>
          <a:xfrm>
            <a:off x="8574657" y="3059668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31.8 um * 31.8 um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90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528EEFC-7E8F-6815-B790-C3686B542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77" y="0"/>
            <a:ext cx="6849105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D0A6AC0-3B9A-0806-582E-4327A880616B}"/>
              </a:ext>
            </a:extLst>
          </p:cNvPr>
          <p:cNvSpPr txBox="1"/>
          <p:nvPr/>
        </p:nvSpPr>
        <p:spPr>
          <a:xfrm>
            <a:off x="8574657" y="3059668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31.8 um * 31.8 um</a:t>
            </a:r>
            <a:endParaRPr lang="zh-CN" altLang="en-US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41E911E-C214-016A-709F-CFD1EA555230}"/>
              </a:ext>
            </a:extLst>
          </p:cNvPr>
          <p:cNvGrpSpPr/>
          <p:nvPr/>
        </p:nvGrpSpPr>
        <p:grpSpPr>
          <a:xfrm>
            <a:off x="1314450" y="-4233"/>
            <a:ext cx="6838950" cy="6819900"/>
            <a:chOff x="1314450" y="-4233"/>
            <a:chExt cx="6838950" cy="6819900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A8794AE4-9916-039A-D53D-678F9FEB8093}"/>
                </a:ext>
              </a:extLst>
            </p:cNvPr>
            <p:cNvSpPr/>
            <p:nvPr/>
          </p:nvSpPr>
          <p:spPr>
            <a:xfrm>
              <a:off x="5715000" y="973667"/>
              <a:ext cx="2438400" cy="4555066"/>
            </a:xfrm>
            <a:custGeom>
              <a:avLst/>
              <a:gdLst>
                <a:gd name="connsiteX0" fmla="*/ 2438400 w 2438400"/>
                <a:gd name="connsiteY0" fmla="*/ 0 h 4555066"/>
                <a:gd name="connsiteX1" fmla="*/ 2048933 w 2438400"/>
                <a:gd name="connsiteY1" fmla="*/ 618066 h 4555066"/>
                <a:gd name="connsiteX2" fmla="*/ 1515533 w 2438400"/>
                <a:gd name="connsiteY2" fmla="*/ 1600200 h 4555066"/>
                <a:gd name="connsiteX3" fmla="*/ 1270000 w 2438400"/>
                <a:gd name="connsiteY3" fmla="*/ 2243666 h 4555066"/>
                <a:gd name="connsiteX4" fmla="*/ 1092200 w 2438400"/>
                <a:gd name="connsiteY4" fmla="*/ 2971800 h 4555066"/>
                <a:gd name="connsiteX5" fmla="*/ 567267 w 2438400"/>
                <a:gd name="connsiteY5" fmla="*/ 3725333 h 4555066"/>
                <a:gd name="connsiteX6" fmla="*/ 0 w 2438400"/>
                <a:gd name="connsiteY6" fmla="*/ 4555066 h 4555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8400" h="4555066">
                  <a:moveTo>
                    <a:pt x="2438400" y="0"/>
                  </a:moveTo>
                  <a:lnTo>
                    <a:pt x="2048933" y="618066"/>
                  </a:lnTo>
                  <a:lnTo>
                    <a:pt x="1515533" y="1600200"/>
                  </a:lnTo>
                  <a:lnTo>
                    <a:pt x="1270000" y="2243666"/>
                  </a:lnTo>
                  <a:lnTo>
                    <a:pt x="1092200" y="2971800"/>
                  </a:lnTo>
                  <a:lnTo>
                    <a:pt x="567267" y="3725333"/>
                  </a:lnTo>
                  <a:lnTo>
                    <a:pt x="0" y="4555066"/>
                  </a:ln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A7DA1107-F4D5-88AD-473E-973E2EEDD67E}"/>
                </a:ext>
              </a:extLst>
            </p:cNvPr>
            <p:cNvSpPr/>
            <p:nvPr/>
          </p:nvSpPr>
          <p:spPr>
            <a:xfrm>
              <a:off x="5122333" y="397933"/>
              <a:ext cx="3031067" cy="6417734"/>
            </a:xfrm>
            <a:custGeom>
              <a:avLst/>
              <a:gdLst>
                <a:gd name="connsiteX0" fmla="*/ 3031067 w 3031067"/>
                <a:gd name="connsiteY0" fmla="*/ 0 h 6417734"/>
                <a:gd name="connsiteX1" fmla="*/ 2125134 w 3031067"/>
                <a:gd name="connsiteY1" fmla="*/ 1439334 h 6417734"/>
                <a:gd name="connsiteX2" fmla="*/ 1507067 w 3031067"/>
                <a:gd name="connsiteY2" fmla="*/ 2523067 h 6417734"/>
                <a:gd name="connsiteX3" fmla="*/ 1236134 w 3031067"/>
                <a:gd name="connsiteY3" fmla="*/ 3276600 h 6417734"/>
                <a:gd name="connsiteX4" fmla="*/ 931334 w 3031067"/>
                <a:gd name="connsiteY4" fmla="*/ 4301067 h 6417734"/>
                <a:gd name="connsiteX5" fmla="*/ 524934 w 3031067"/>
                <a:gd name="connsiteY5" fmla="*/ 5223934 h 6417734"/>
                <a:gd name="connsiteX6" fmla="*/ 347134 w 3031067"/>
                <a:gd name="connsiteY6" fmla="*/ 5579534 h 6417734"/>
                <a:gd name="connsiteX7" fmla="*/ 194734 w 3031067"/>
                <a:gd name="connsiteY7" fmla="*/ 6070600 h 6417734"/>
                <a:gd name="connsiteX8" fmla="*/ 67734 w 3031067"/>
                <a:gd name="connsiteY8" fmla="*/ 6248400 h 6417734"/>
                <a:gd name="connsiteX9" fmla="*/ 0 w 3031067"/>
                <a:gd name="connsiteY9" fmla="*/ 6417734 h 64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31067" h="6417734">
                  <a:moveTo>
                    <a:pt x="3031067" y="0"/>
                  </a:moveTo>
                  <a:lnTo>
                    <a:pt x="2125134" y="1439334"/>
                  </a:lnTo>
                  <a:lnTo>
                    <a:pt x="1507067" y="2523067"/>
                  </a:lnTo>
                  <a:lnTo>
                    <a:pt x="1236134" y="3276600"/>
                  </a:lnTo>
                  <a:lnTo>
                    <a:pt x="931334" y="4301067"/>
                  </a:lnTo>
                  <a:lnTo>
                    <a:pt x="524934" y="5223934"/>
                  </a:lnTo>
                  <a:lnTo>
                    <a:pt x="347134" y="5579534"/>
                  </a:lnTo>
                  <a:lnTo>
                    <a:pt x="194734" y="6070600"/>
                  </a:lnTo>
                  <a:lnTo>
                    <a:pt x="67734" y="6248400"/>
                  </a:lnTo>
                  <a:lnTo>
                    <a:pt x="0" y="6417734"/>
                  </a:ln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CF6D6D12-5D74-ACB3-313B-ABD5DBFDE134}"/>
                </a:ext>
              </a:extLst>
            </p:cNvPr>
            <p:cNvSpPr/>
            <p:nvPr/>
          </p:nvSpPr>
          <p:spPr>
            <a:xfrm>
              <a:off x="6197600" y="9525"/>
              <a:ext cx="215900" cy="273050"/>
            </a:xfrm>
            <a:custGeom>
              <a:avLst/>
              <a:gdLst>
                <a:gd name="connsiteX0" fmla="*/ 53975 w 215900"/>
                <a:gd name="connsiteY0" fmla="*/ 0 h 273050"/>
                <a:gd name="connsiteX1" fmla="*/ 0 w 215900"/>
                <a:gd name="connsiteY1" fmla="*/ 273050 h 273050"/>
                <a:gd name="connsiteX2" fmla="*/ 215900 w 215900"/>
                <a:gd name="connsiteY2" fmla="*/ 57150 h 273050"/>
                <a:gd name="connsiteX3" fmla="*/ 53975 w 215900"/>
                <a:gd name="connsiteY3" fmla="*/ 0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900" h="273050">
                  <a:moveTo>
                    <a:pt x="53975" y="0"/>
                  </a:moveTo>
                  <a:lnTo>
                    <a:pt x="0" y="273050"/>
                  </a:lnTo>
                  <a:lnTo>
                    <a:pt x="215900" y="57150"/>
                  </a:lnTo>
                  <a:lnTo>
                    <a:pt x="53975" y="0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71FCF607-937D-B0CC-9E66-1CB739D60A3C}"/>
                </a:ext>
              </a:extLst>
            </p:cNvPr>
            <p:cNvSpPr/>
            <p:nvPr/>
          </p:nvSpPr>
          <p:spPr>
            <a:xfrm>
              <a:off x="6229350" y="73025"/>
              <a:ext cx="473075" cy="298450"/>
            </a:xfrm>
            <a:custGeom>
              <a:avLst/>
              <a:gdLst>
                <a:gd name="connsiteX0" fmla="*/ 76200 w 473075"/>
                <a:gd name="connsiteY0" fmla="*/ 298450 h 298450"/>
                <a:gd name="connsiteX1" fmla="*/ 473075 w 473075"/>
                <a:gd name="connsiteY1" fmla="*/ 180975 h 298450"/>
                <a:gd name="connsiteX2" fmla="*/ 371475 w 473075"/>
                <a:gd name="connsiteY2" fmla="*/ 127000 h 298450"/>
                <a:gd name="connsiteX3" fmla="*/ 457200 w 473075"/>
                <a:gd name="connsiteY3" fmla="*/ 92075 h 298450"/>
                <a:gd name="connsiteX4" fmla="*/ 177800 w 473075"/>
                <a:gd name="connsiteY4" fmla="*/ 0 h 298450"/>
                <a:gd name="connsiteX5" fmla="*/ 0 w 473075"/>
                <a:gd name="connsiteY5" fmla="*/ 219075 h 298450"/>
                <a:gd name="connsiteX6" fmla="*/ 155575 w 473075"/>
                <a:gd name="connsiteY6" fmla="*/ 177800 h 298450"/>
                <a:gd name="connsiteX7" fmla="*/ 76200 w 473075"/>
                <a:gd name="connsiteY7" fmla="*/ 29845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3075" h="298450">
                  <a:moveTo>
                    <a:pt x="76200" y="298450"/>
                  </a:moveTo>
                  <a:lnTo>
                    <a:pt x="473075" y="180975"/>
                  </a:lnTo>
                  <a:lnTo>
                    <a:pt x="371475" y="127000"/>
                  </a:lnTo>
                  <a:lnTo>
                    <a:pt x="457200" y="92075"/>
                  </a:lnTo>
                  <a:lnTo>
                    <a:pt x="177800" y="0"/>
                  </a:lnTo>
                  <a:lnTo>
                    <a:pt x="0" y="219075"/>
                  </a:lnTo>
                  <a:lnTo>
                    <a:pt x="155575" y="177800"/>
                  </a:lnTo>
                  <a:lnTo>
                    <a:pt x="76200" y="298450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990EBC12-FA49-5C3A-2CDB-47C0A4B3D5B8}"/>
                </a:ext>
              </a:extLst>
            </p:cNvPr>
            <p:cNvSpPr/>
            <p:nvPr/>
          </p:nvSpPr>
          <p:spPr>
            <a:xfrm>
              <a:off x="6750050" y="6350"/>
              <a:ext cx="720725" cy="228600"/>
            </a:xfrm>
            <a:custGeom>
              <a:avLst/>
              <a:gdLst>
                <a:gd name="connsiteX0" fmla="*/ 190500 w 720725"/>
                <a:gd name="connsiteY0" fmla="*/ 123825 h 228600"/>
                <a:gd name="connsiteX1" fmla="*/ 0 w 720725"/>
                <a:gd name="connsiteY1" fmla="*/ 228600 h 228600"/>
                <a:gd name="connsiteX2" fmla="*/ 415925 w 720725"/>
                <a:gd name="connsiteY2" fmla="*/ 95250 h 228600"/>
                <a:gd name="connsiteX3" fmla="*/ 355600 w 720725"/>
                <a:gd name="connsiteY3" fmla="*/ 66675 h 228600"/>
                <a:gd name="connsiteX4" fmla="*/ 508000 w 720725"/>
                <a:gd name="connsiteY4" fmla="*/ 22225 h 228600"/>
                <a:gd name="connsiteX5" fmla="*/ 501650 w 720725"/>
                <a:gd name="connsiteY5" fmla="*/ 60325 h 228600"/>
                <a:gd name="connsiteX6" fmla="*/ 720725 w 720725"/>
                <a:gd name="connsiteY6" fmla="*/ 0 h 228600"/>
                <a:gd name="connsiteX7" fmla="*/ 174625 w 720725"/>
                <a:gd name="connsiteY7" fmla="*/ 0 h 228600"/>
                <a:gd name="connsiteX8" fmla="*/ 136525 w 720725"/>
                <a:gd name="connsiteY8" fmla="*/ 95250 h 228600"/>
                <a:gd name="connsiteX9" fmla="*/ 190500 w 720725"/>
                <a:gd name="connsiteY9" fmla="*/ 1238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0725" h="228600">
                  <a:moveTo>
                    <a:pt x="190500" y="123825"/>
                  </a:moveTo>
                  <a:lnTo>
                    <a:pt x="0" y="228600"/>
                  </a:lnTo>
                  <a:lnTo>
                    <a:pt x="415925" y="95250"/>
                  </a:lnTo>
                  <a:lnTo>
                    <a:pt x="355600" y="66675"/>
                  </a:lnTo>
                  <a:lnTo>
                    <a:pt x="508000" y="22225"/>
                  </a:lnTo>
                  <a:lnTo>
                    <a:pt x="501650" y="60325"/>
                  </a:lnTo>
                  <a:lnTo>
                    <a:pt x="720725" y="0"/>
                  </a:lnTo>
                  <a:lnTo>
                    <a:pt x="174625" y="0"/>
                  </a:lnTo>
                  <a:lnTo>
                    <a:pt x="136525" y="95250"/>
                  </a:lnTo>
                  <a:lnTo>
                    <a:pt x="190500" y="123825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30ED39CD-C29F-A482-DA8A-8FF9605B2134}"/>
                </a:ext>
              </a:extLst>
            </p:cNvPr>
            <p:cNvSpPr/>
            <p:nvPr/>
          </p:nvSpPr>
          <p:spPr>
            <a:xfrm>
              <a:off x="7851775" y="0"/>
              <a:ext cx="301625" cy="98425"/>
            </a:xfrm>
            <a:custGeom>
              <a:avLst/>
              <a:gdLst>
                <a:gd name="connsiteX0" fmla="*/ 193675 w 301625"/>
                <a:gd name="connsiteY0" fmla="*/ 0 h 98425"/>
                <a:gd name="connsiteX1" fmla="*/ 0 w 301625"/>
                <a:gd name="connsiteY1" fmla="*/ 98425 h 98425"/>
                <a:gd name="connsiteX2" fmla="*/ 301625 w 301625"/>
                <a:gd name="connsiteY2" fmla="*/ 15875 h 98425"/>
                <a:gd name="connsiteX3" fmla="*/ 193675 w 301625"/>
                <a:gd name="connsiteY3" fmla="*/ 0 h 98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625" h="98425">
                  <a:moveTo>
                    <a:pt x="193675" y="0"/>
                  </a:moveTo>
                  <a:lnTo>
                    <a:pt x="0" y="98425"/>
                  </a:lnTo>
                  <a:lnTo>
                    <a:pt x="301625" y="15875"/>
                  </a:lnTo>
                  <a:lnTo>
                    <a:pt x="193675" y="0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C57E7D40-0B3C-80D1-D8FD-D47B2CE105DD}"/>
                </a:ext>
              </a:extLst>
            </p:cNvPr>
            <p:cNvSpPr/>
            <p:nvPr/>
          </p:nvSpPr>
          <p:spPr>
            <a:xfrm>
              <a:off x="7318375" y="69850"/>
              <a:ext cx="466725" cy="190500"/>
            </a:xfrm>
            <a:custGeom>
              <a:avLst/>
              <a:gdLst>
                <a:gd name="connsiteX0" fmla="*/ 263525 w 466725"/>
                <a:gd name="connsiteY0" fmla="*/ 0 h 190500"/>
                <a:gd name="connsiteX1" fmla="*/ 0 w 466725"/>
                <a:gd name="connsiteY1" fmla="*/ 190500 h 190500"/>
                <a:gd name="connsiteX2" fmla="*/ 339725 w 466725"/>
                <a:gd name="connsiteY2" fmla="*/ 111125 h 190500"/>
                <a:gd name="connsiteX3" fmla="*/ 327025 w 466725"/>
                <a:gd name="connsiteY3" fmla="*/ 85725 h 190500"/>
                <a:gd name="connsiteX4" fmla="*/ 466725 w 466725"/>
                <a:gd name="connsiteY4" fmla="*/ 22225 h 190500"/>
                <a:gd name="connsiteX5" fmla="*/ 263525 w 466725"/>
                <a:gd name="connsiteY5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725" h="190500">
                  <a:moveTo>
                    <a:pt x="263525" y="0"/>
                  </a:moveTo>
                  <a:lnTo>
                    <a:pt x="0" y="190500"/>
                  </a:lnTo>
                  <a:lnTo>
                    <a:pt x="339725" y="111125"/>
                  </a:lnTo>
                  <a:lnTo>
                    <a:pt x="327025" y="85725"/>
                  </a:lnTo>
                  <a:lnTo>
                    <a:pt x="466725" y="22225"/>
                  </a:lnTo>
                  <a:lnTo>
                    <a:pt x="263525" y="0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557BD65C-C72B-A9C8-E2A7-3B1600E02201}"/>
                </a:ext>
              </a:extLst>
            </p:cNvPr>
            <p:cNvSpPr/>
            <p:nvPr/>
          </p:nvSpPr>
          <p:spPr>
            <a:xfrm>
              <a:off x="3713480" y="726440"/>
              <a:ext cx="787400" cy="853440"/>
            </a:xfrm>
            <a:custGeom>
              <a:avLst/>
              <a:gdLst>
                <a:gd name="connsiteX0" fmla="*/ 350520 w 787400"/>
                <a:gd name="connsiteY0" fmla="*/ 0 h 853440"/>
                <a:gd name="connsiteX1" fmla="*/ 787400 w 787400"/>
                <a:gd name="connsiteY1" fmla="*/ 86360 h 853440"/>
                <a:gd name="connsiteX2" fmla="*/ 645160 w 787400"/>
                <a:gd name="connsiteY2" fmla="*/ 147320 h 853440"/>
                <a:gd name="connsiteX3" fmla="*/ 325120 w 787400"/>
                <a:gd name="connsiteY3" fmla="*/ 508000 h 853440"/>
                <a:gd name="connsiteX4" fmla="*/ 172720 w 787400"/>
                <a:gd name="connsiteY4" fmla="*/ 711200 h 853440"/>
                <a:gd name="connsiteX5" fmla="*/ 0 w 787400"/>
                <a:gd name="connsiteY5" fmla="*/ 853440 h 853440"/>
                <a:gd name="connsiteX6" fmla="*/ 15240 w 787400"/>
                <a:gd name="connsiteY6" fmla="*/ 767080 h 853440"/>
                <a:gd name="connsiteX7" fmla="*/ 350520 w 787400"/>
                <a:gd name="connsiteY7" fmla="*/ 0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7400" h="853440">
                  <a:moveTo>
                    <a:pt x="350520" y="0"/>
                  </a:moveTo>
                  <a:lnTo>
                    <a:pt x="787400" y="86360"/>
                  </a:lnTo>
                  <a:lnTo>
                    <a:pt x="645160" y="147320"/>
                  </a:lnTo>
                  <a:lnTo>
                    <a:pt x="325120" y="508000"/>
                  </a:lnTo>
                  <a:lnTo>
                    <a:pt x="172720" y="711200"/>
                  </a:lnTo>
                  <a:lnTo>
                    <a:pt x="0" y="853440"/>
                  </a:lnTo>
                  <a:lnTo>
                    <a:pt x="15240" y="767080"/>
                  </a:lnTo>
                  <a:lnTo>
                    <a:pt x="350520" y="0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FADCEC85-FAB6-8772-FCC2-923E34FC2739}"/>
                </a:ext>
              </a:extLst>
            </p:cNvPr>
            <p:cNvSpPr/>
            <p:nvPr/>
          </p:nvSpPr>
          <p:spPr>
            <a:xfrm>
              <a:off x="3576320" y="955040"/>
              <a:ext cx="370840" cy="787400"/>
            </a:xfrm>
            <a:custGeom>
              <a:avLst/>
              <a:gdLst>
                <a:gd name="connsiteX0" fmla="*/ 0 w 370840"/>
                <a:gd name="connsiteY0" fmla="*/ 787400 h 787400"/>
                <a:gd name="connsiteX1" fmla="*/ 152400 w 370840"/>
                <a:gd name="connsiteY1" fmla="*/ 635000 h 787400"/>
                <a:gd name="connsiteX2" fmla="*/ 370840 w 370840"/>
                <a:gd name="connsiteY2" fmla="*/ 15240 h 787400"/>
                <a:gd name="connsiteX3" fmla="*/ 243840 w 370840"/>
                <a:gd name="connsiteY3" fmla="*/ 0 h 787400"/>
                <a:gd name="connsiteX4" fmla="*/ 0 w 370840"/>
                <a:gd name="connsiteY4" fmla="*/ 787400 h 78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840" h="787400">
                  <a:moveTo>
                    <a:pt x="0" y="787400"/>
                  </a:moveTo>
                  <a:lnTo>
                    <a:pt x="152400" y="635000"/>
                  </a:lnTo>
                  <a:lnTo>
                    <a:pt x="370840" y="15240"/>
                  </a:lnTo>
                  <a:lnTo>
                    <a:pt x="243840" y="0"/>
                  </a:lnTo>
                  <a:lnTo>
                    <a:pt x="0" y="787400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6ED894AB-2142-CA61-9E61-4766FE55B2DA}"/>
                </a:ext>
              </a:extLst>
            </p:cNvPr>
            <p:cNvSpPr/>
            <p:nvPr/>
          </p:nvSpPr>
          <p:spPr>
            <a:xfrm>
              <a:off x="4140200" y="1742440"/>
              <a:ext cx="624840" cy="685800"/>
            </a:xfrm>
            <a:custGeom>
              <a:avLst/>
              <a:gdLst>
                <a:gd name="connsiteX0" fmla="*/ 350520 w 624840"/>
                <a:gd name="connsiteY0" fmla="*/ 0 h 685800"/>
                <a:gd name="connsiteX1" fmla="*/ 0 w 624840"/>
                <a:gd name="connsiteY1" fmla="*/ 685800 h 685800"/>
                <a:gd name="connsiteX2" fmla="*/ 624840 w 624840"/>
                <a:gd name="connsiteY2" fmla="*/ 172720 h 685800"/>
                <a:gd name="connsiteX3" fmla="*/ 350520 w 624840"/>
                <a:gd name="connsiteY3" fmla="*/ 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840" h="685800">
                  <a:moveTo>
                    <a:pt x="350520" y="0"/>
                  </a:moveTo>
                  <a:lnTo>
                    <a:pt x="0" y="685800"/>
                  </a:lnTo>
                  <a:lnTo>
                    <a:pt x="624840" y="172720"/>
                  </a:lnTo>
                  <a:lnTo>
                    <a:pt x="350520" y="0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F97EEAD-8712-70EC-EAA6-86464BF91B28}"/>
                </a:ext>
              </a:extLst>
            </p:cNvPr>
            <p:cNvSpPr/>
            <p:nvPr/>
          </p:nvSpPr>
          <p:spPr>
            <a:xfrm>
              <a:off x="1981200" y="3520440"/>
              <a:ext cx="965200" cy="1346200"/>
            </a:xfrm>
            <a:custGeom>
              <a:avLst/>
              <a:gdLst>
                <a:gd name="connsiteX0" fmla="*/ 0 w 965200"/>
                <a:gd name="connsiteY0" fmla="*/ 1346200 h 1346200"/>
                <a:gd name="connsiteX1" fmla="*/ 411480 w 965200"/>
                <a:gd name="connsiteY1" fmla="*/ 0 h 1346200"/>
                <a:gd name="connsiteX2" fmla="*/ 680720 w 965200"/>
                <a:gd name="connsiteY2" fmla="*/ 345440 h 1346200"/>
                <a:gd name="connsiteX3" fmla="*/ 848360 w 965200"/>
                <a:gd name="connsiteY3" fmla="*/ 5080 h 1346200"/>
                <a:gd name="connsiteX4" fmla="*/ 965200 w 965200"/>
                <a:gd name="connsiteY4" fmla="*/ 177800 h 1346200"/>
                <a:gd name="connsiteX5" fmla="*/ 40640 w 965200"/>
                <a:gd name="connsiteY5" fmla="*/ 1259840 h 134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5200" h="1346200">
                  <a:moveTo>
                    <a:pt x="0" y="1346200"/>
                  </a:moveTo>
                  <a:lnTo>
                    <a:pt x="411480" y="0"/>
                  </a:lnTo>
                  <a:lnTo>
                    <a:pt x="680720" y="345440"/>
                  </a:lnTo>
                  <a:lnTo>
                    <a:pt x="848360" y="5080"/>
                  </a:lnTo>
                  <a:lnTo>
                    <a:pt x="965200" y="177800"/>
                  </a:lnTo>
                  <a:lnTo>
                    <a:pt x="40640" y="1259840"/>
                  </a:ln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D2FA27FC-ADA2-B2AA-36D6-E6E8D5D25D0B}"/>
                </a:ext>
              </a:extLst>
            </p:cNvPr>
            <p:cNvSpPr/>
            <p:nvPr/>
          </p:nvSpPr>
          <p:spPr>
            <a:xfrm>
              <a:off x="1644650" y="2914650"/>
              <a:ext cx="901700" cy="1022350"/>
            </a:xfrm>
            <a:custGeom>
              <a:avLst/>
              <a:gdLst>
                <a:gd name="connsiteX0" fmla="*/ 0 w 901700"/>
                <a:gd name="connsiteY0" fmla="*/ 863600 h 1022350"/>
                <a:gd name="connsiteX1" fmla="*/ 412750 w 901700"/>
                <a:gd name="connsiteY1" fmla="*/ 1022350 h 1022350"/>
                <a:gd name="connsiteX2" fmla="*/ 901700 w 901700"/>
                <a:gd name="connsiteY2" fmla="*/ 12700 h 1022350"/>
                <a:gd name="connsiteX3" fmla="*/ 844550 w 901700"/>
                <a:gd name="connsiteY3" fmla="*/ 0 h 1022350"/>
                <a:gd name="connsiteX4" fmla="*/ 82550 w 901700"/>
                <a:gd name="connsiteY4" fmla="*/ 749300 h 1022350"/>
                <a:gd name="connsiteX5" fmla="*/ 0 w 901700"/>
                <a:gd name="connsiteY5" fmla="*/ 86360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700" h="1022350">
                  <a:moveTo>
                    <a:pt x="0" y="863600"/>
                  </a:moveTo>
                  <a:lnTo>
                    <a:pt x="412750" y="1022350"/>
                  </a:lnTo>
                  <a:lnTo>
                    <a:pt x="901700" y="12700"/>
                  </a:lnTo>
                  <a:lnTo>
                    <a:pt x="844550" y="0"/>
                  </a:lnTo>
                  <a:lnTo>
                    <a:pt x="82550" y="749300"/>
                  </a:lnTo>
                  <a:lnTo>
                    <a:pt x="0" y="863600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5D8784FC-64F5-EC42-1084-F42CFB360996}"/>
                </a:ext>
              </a:extLst>
            </p:cNvPr>
            <p:cNvSpPr/>
            <p:nvPr/>
          </p:nvSpPr>
          <p:spPr>
            <a:xfrm>
              <a:off x="1314450" y="2584450"/>
              <a:ext cx="1206500" cy="1485900"/>
            </a:xfrm>
            <a:custGeom>
              <a:avLst/>
              <a:gdLst>
                <a:gd name="connsiteX0" fmla="*/ 12700 w 1206500"/>
                <a:gd name="connsiteY0" fmla="*/ 1485900 h 1485900"/>
                <a:gd name="connsiteX1" fmla="*/ 1206500 w 1206500"/>
                <a:gd name="connsiteY1" fmla="*/ 0 h 1485900"/>
                <a:gd name="connsiteX2" fmla="*/ 908050 w 1206500"/>
                <a:gd name="connsiteY2" fmla="*/ 171450 h 1485900"/>
                <a:gd name="connsiteX3" fmla="*/ 685800 w 1206500"/>
                <a:gd name="connsiteY3" fmla="*/ 241300 h 1485900"/>
                <a:gd name="connsiteX4" fmla="*/ 139700 w 1206500"/>
                <a:gd name="connsiteY4" fmla="*/ 603250 h 1485900"/>
                <a:gd name="connsiteX5" fmla="*/ 0 w 1206500"/>
                <a:gd name="connsiteY5" fmla="*/ 711200 h 1485900"/>
                <a:gd name="connsiteX6" fmla="*/ 12700 w 1206500"/>
                <a:gd name="connsiteY6" fmla="*/ 148590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6500" h="1485900">
                  <a:moveTo>
                    <a:pt x="12700" y="1485900"/>
                  </a:moveTo>
                  <a:lnTo>
                    <a:pt x="1206500" y="0"/>
                  </a:lnTo>
                  <a:lnTo>
                    <a:pt x="908050" y="171450"/>
                  </a:lnTo>
                  <a:lnTo>
                    <a:pt x="685800" y="241300"/>
                  </a:lnTo>
                  <a:lnTo>
                    <a:pt x="139700" y="603250"/>
                  </a:lnTo>
                  <a:lnTo>
                    <a:pt x="0" y="711200"/>
                  </a:lnTo>
                  <a:lnTo>
                    <a:pt x="12700" y="1485900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B1F43431-720D-529E-B28F-D8A76A723082}"/>
                </a:ext>
              </a:extLst>
            </p:cNvPr>
            <p:cNvSpPr/>
            <p:nvPr/>
          </p:nvSpPr>
          <p:spPr>
            <a:xfrm>
              <a:off x="1993900" y="4233"/>
              <a:ext cx="381000" cy="609600"/>
            </a:xfrm>
            <a:custGeom>
              <a:avLst/>
              <a:gdLst>
                <a:gd name="connsiteX0" fmla="*/ 0 w 381000"/>
                <a:gd name="connsiteY0" fmla="*/ 0 h 609600"/>
                <a:gd name="connsiteX1" fmla="*/ 270933 w 381000"/>
                <a:gd name="connsiteY1" fmla="*/ 0 h 609600"/>
                <a:gd name="connsiteX2" fmla="*/ 381000 w 381000"/>
                <a:gd name="connsiteY2" fmla="*/ 609600 h 609600"/>
                <a:gd name="connsiteX3" fmla="*/ 359833 w 381000"/>
                <a:gd name="connsiteY3" fmla="*/ 605367 h 609600"/>
                <a:gd name="connsiteX4" fmla="*/ 0 w 381000"/>
                <a:gd name="connsiteY4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609600">
                  <a:moveTo>
                    <a:pt x="0" y="0"/>
                  </a:moveTo>
                  <a:lnTo>
                    <a:pt x="270933" y="0"/>
                  </a:lnTo>
                  <a:lnTo>
                    <a:pt x="381000" y="609600"/>
                  </a:lnTo>
                  <a:lnTo>
                    <a:pt x="359833" y="60536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1A51DECC-8EA6-782C-20C2-3DFDC9034D89}"/>
                </a:ext>
              </a:extLst>
            </p:cNvPr>
            <p:cNvSpPr/>
            <p:nvPr/>
          </p:nvSpPr>
          <p:spPr>
            <a:xfrm>
              <a:off x="2273300" y="8467"/>
              <a:ext cx="592667" cy="177800"/>
            </a:xfrm>
            <a:custGeom>
              <a:avLst/>
              <a:gdLst>
                <a:gd name="connsiteX0" fmla="*/ 0 w 592667"/>
                <a:gd name="connsiteY0" fmla="*/ 67733 h 177800"/>
                <a:gd name="connsiteX1" fmla="*/ 215900 w 592667"/>
                <a:gd name="connsiteY1" fmla="*/ 177800 h 177800"/>
                <a:gd name="connsiteX2" fmla="*/ 516467 w 592667"/>
                <a:gd name="connsiteY2" fmla="*/ 173566 h 177800"/>
                <a:gd name="connsiteX3" fmla="*/ 592667 w 592667"/>
                <a:gd name="connsiteY3" fmla="*/ 0 h 177800"/>
                <a:gd name="connsiteX4" fmla="*/ 8467 w 592667"/>
                <a:gd name="connsiteY4" fmla="*/ 0 h 177800"/>
                <a:gd name="connsiteX5" fmla="*/ 0 w 592667"/>
                <a:gd name="connsiteY5" fmla="*/ 67733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2667" h="177800">
                  <a:moveTo>
                    <a:pt x="0" y="67733"/>
                  </a:moveTo>
                  <a:lnTo>
                    <a:pt x="215900" y="177800"/>
                  </a:lnTo>
                  <a:lnTo>
                    <a:pt x="516467" y="173566"/>
                  </a:lnTo>
                  <a:lnTo>
                    <a:pt x="592667" y="0"/>
                  </a:lnTo>
                  <a:lnTo>
                    <a:pt x="8467" y="0"/>
                  </a:lnTo>
                  <a:lnTo>
                    <a:pt x="0" y="67733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AE6F018F-2A47-742B-2716-A953BDAAE703}"/>
                </a:ext>
              </a:extLst>
            </p:cNvPr>
            <p:cNvSpPr/>
            <p:nvPr/>
          </p:nvSpPr>
          <p:spPr>
            <a:xfrm>
              <a:off x="2281767" y="71967"/>
              <a:ext cx="474133" cy="461433"/>
            </a:xfrm>
            <a:custGeom>
              <a:avLst/>
              <a:gdLst>
                <a:gd name="connsiteX0" fmla="*/ 97366 w 474133"/>
                <a:gd name="connsiteY0" fmla="*/ 461433 h 461433"/>
                <a:gd name="connsiteX1" fmla="*/ 283633 w 474133"/>
                <a:gd name="connsiteY1" fmla="*/ 347133 h 461433"/>
                <a:gd name="connsiteX2" fmla="*/ 342900 w 474133"/>
                <a:gd name="connsiteY2" fmla="*/ 241300 h 461433"/>
                <a:gd name="connsiteX3" fmla="*/ 474133 w 474133"/>
                <a:gd name="connsiteY3" fmla="*/ 131233 h 461433"/>
                <a:gd name="connsiteX4" fmla="*/ 182033 w 474133"/>
                <a:gd name="connsiteY4" fmla="*/ 131233 h 461433"/>
                <a:gd name="connsiteX5" fmla="*/ 0 w 474133"/>
                <a:gd name="connsiteY5" fmla="*/ 0 h 461433"/>
                <a:gd name="connsiteX6" fmla="*/ 97366 w 474133"/>
                <a:gd name="connsiteY6" fmla="*/ 461433 h 46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133" h="461433">
                  <a:moveTo>
                    <a:pt x="97366" y="461433"/>
                  </a:moveTo>
                  <a:lnTo>
                    <a:pt x="283633" y="347133"/>
                  </a:lnTo>
                  <a:lnTo>
                    <a:pt x="342900" y="241300"/>
                  </a:lnTo>
                  <a:lnTo>
                    <a:pt x="474133" y="131233"/>
                  </a:lnTo>
                  <a:lnTo>
                    <a:pt x="182033" y="131233"/>
                  </a:lnTo>
                  <a:lnTo>
                    <a:pt x="0" y="0"/>
                  </a:lnTo>
                  <a:lnTo>
                    <a:pt x="97366" y="461433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382EE603-4AD6-ABB3-3AEC-24C9FD79811C}"/>
                </a:ext>
              </a:extLst>
            </p:cNvPr>
            <p:cNvSpPr/>
            <p:nvPr/>
          </p:nvSpPr>
          <p:spPr>
            <a:xfrm>
              <a:off x="1545167" y="-4233"/>
              <a:ext cx="766233" cy="1583266"/>
            </a:xfrm>
            <a:custGeom>
              <a:avLst/>
              <a:gdLst>
                <a:gd name="connsiteX0" fmla="*/ 0 w 766233"/>
                <a:gd name="connsiteY0" fmla="*/ 12700 h 1583266"/>
                <a:gd name="connsiteX1" fmla="*/ 97366 w 766233"/>
                <a:gd name="connsiteY1" fmla="*/ 342900 h 1583266"/>
                <a:gd name="connsiteX2" fmla="*/ 135466 w 766233"/>
                <a:gd name="connsiteY2" fmla="*/ 668866 h 1583266"/>
                <a:gd name="connsiteX3" fmla="*/ 84666 w 766233"/>
                <a:gd name="connsiteY3" fmla="*/ 1028700 h 1583266"/>
                <a:gd name="connsiteX4" fmla="*/ 93133 w 766233"/>
                <a:gd name="connsiteY4" fmla="*/ 1536700 h 1583266"/>
                <a:gd name="connsiteX5" fmla="*/ 105833 w 766233"/>
                <a:gd name="connsiteY5" fmla="*/ 1583266 h 1583266"/>
                <a:gd name="connsiteX6" fmla="*/ 300566 w 766233"/>
                <a:gd name="connsiteY6" fmla="*/ 1159933 h 1583266"/>
                <a:gd name="connsiteX7" fmla="*/ 457200 w 766233"/>
                <a:gd name="connsiteY7" fmla="*/ 728133 h 1583266"/>
                <a:gd name="connsiteX8" fmla="*/ 575733 w 766233"/>
                <a:gd name="connsiteY8" fmla="*/ 508000 h 1583266"/>
                <a:gd name="connsiteX9" fmla="*/ 766233 w 766233"/>
                <a:gd name="connsiteY9" fmla="*/ 584200 h 1583266"/>
                <a:gd name="connsiteX10" fmla="*/ 436033 w 766233"/>
                <a:gd name="connsiteY10" fmla="*/ 0 h 1583266"/>
                <a:gd name="connsiteX11" fmla="*/ 0 w 766233"/>
                <a:gd name="connsiteY11" fmla="*/ 12700 h 1583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6233" h="1583266">
                  <a:moveTo>
                    <a:pt x="0" y="12700"/>
                  </a:moveTo>
                  <a:lnTo>
                    <a:pt x="97366" y="342900"/>
                  </a:lnTo>
                  <a:lnTo>
                    <a:pt x="135466" y="668866"/>
                  </a:lnTo>
                  <a:lnTo>
                    <a:pt x="84666" y="1028700"/>
                  </a:lnTo>
                  <a:lnTo>
                    <a:pt x="93133" y="1536700"/>
                  </a:lnTo>
                  <a:lnTo>
                    <a:pt x="105833" y="1583266"/>
                  </a:lnTo>
                  <a:lnTo>
                    <a:pt x="300566" y="1159933"/>
                  </a:lnTo>
                  <a:lnTo>
                    <a:pt x="457200" y="728133"/>
                  </a:lnTo>
                  <a:lnTo>
                    <a:pt x="575733" y="508000"/>
                  </a:lnTo>
                  <a:lnTo>
                    <a:pt x="766233" y="584200"/>
                  </a:lnTo>
                  <a:lnTo>
                    <a:pt x="436033" y="0"/>
                  </a:lnTo>
                  <a:lnTo>
                    <a:pt x="0" y="12700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BE82E42C-CA3F-5C3F-406C-4F856120603F}"/>
                </a:ext>
              </a:extLst>
            </p:cNvPr>
            <p:cNvSpPr/>
            <p:nvPr/>
          </p:nvSpPr>
          <p:spPr>
            <a:xfrm>
              <a:off x="1333500" y="16933"/>
              <a:ext cx="1621367" cy="2637367"/>
            </a:xfrm>
            <a:custGeom>
              <a:avLst/>
              <a:gdLst>
                <a:gd name="connsiteX0" fmla="*/ 1621367 w 1621367"/>
                <a:gd name="connsiteY0" fmla="*/ 0 h 2637367"/>
                <a:gd name="connsiteX1" fmla="*/ 1261533 w 1621367"/>
                <a:gd name="connsiteY1" fmla="*/ 452967 h 2637367"/>
                <a:gd name="connsiteX2" fmla="*/ 1011767 w 1621367"/>
                <a:gd name="connsiteY2" fmla="*/ 787400 h 2637367"/>
                <a:gd name="connsiteX3" fmla="*/ 685800 w 1621367"/>
                <a:gd name="connsiteY3" fmla="*/ 1236134 h 2637367"/>
                <a:gd name="connsiteX4" fmla="*/ 414867 w 1621367"/>
                <a:gd name="connsiteY4" fmla="*/ 1672167 h 2637367"/>
                <a:gd name="connsiteX5" fmla="*/ 313267 w 1621367"/>
                <a:gd name="connsiteY5" fmla="*/ 1934634 h 2637367"/>
                <a:gd name="connsiteX6" fmla="*/ 0 w 1621367"/>
                <a:gd name="connsiteY6" fmla="*/ 2637367 h 2637367"/>
                <a:gd name="connsiteX7" fmla="*/ 101600 w 1621367"/>
                <a:gd name="connsiteY7" fmla="*/ 2391834 h 2637367"/>
                <a:gd name="connsiteX8" fmla="*/ 97367 w 1621367"/>
                <a:gd name="connsiteY8" fmla="*/ 2273300 h 2637367"/>
                <a:gd name="connsiteX9" fmla="*/ 215900 w 1621367"/>
                <a:gd name="connsiteY9" fmla="*/ 2010834 h 2637367"/>
                <a:gd name="connsiteX10" fmla="*/ 313267 w 1621367"/>
                <a:gd name="connsiteY10" fmla="*/ 1562100 h 263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1367" h="2637367">
                  <a:moveTo>
                    <a:pt x="1621367" y="0"/>
                  </a:moveTo>
                  <a:lnTo>
                    <a:pt x="1261533" y="452967"/>
                  </a:lnTo>
                  <a:lnTo>
                    <a:pt x="1011767" y="787400"/>
                  </a:lnTo>
                  <a:lnTo>
                    <a:pt x="685800" y="1236134"/>
                  </a:lnTo>
                  <a:lnTo>
                    <a:pt x="414867" y="1672167"/>
                  </a:lnTo>
                  <a:lnTo>
                    <a:pt x="313267" y="1934634"/>
                  </a:lnTo>
                  <a:lnTo>
                    <a:pt x="0" y="2637367"/>
                  </a:lnTo>
                  <a:lnTo>
                    <a:pt x="101600" y="2391834"/>
                  </a:lnTo>
                  <a:lnTo>
                    <a:pt x="97367" y="2273300"/>
                  </a:lnTo>
                  <a:lnTo>
                    <a:pt x="215900" y="2010834"/>
                  </a:lnTo>
                  <a:lnTo>
                    <a:pt x="313267" y="1562100"/>
                  </a:ln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8820FC11-E807-48DE-892B-75D2F9E5964C}"/>
                </a:ext>
              </a:extLst>
            </p:cNvPr>
            <p:cNvSpPr/>
            <p:nvPr/>
          </p:nvSpPr>
          <p:spPr>
            <a:xfrm>
              <a:off x="1473200" y="245533"/>
              <a:ext cx="5850467" cy="2933700"/>
            </a:xfrm>
            <a:custGeom>
              <a:avLst/>
              <a:gdLst>
                <a:gd name="connsiteX0" fmla="*/ 0 w 5850467"/>
                <a:gd name="connsiteY0" fmla="*/ 2933700 h 2933700"/>
                <a:gd name="connsiteX1" fmla="*/ 186267 w 5850467"/>
                <a:gd name="connsiteY1" fmla="*/ 2336800 h 2933700"/>
                <a:gd name="connsiteX2" fmla="*/ 254000 w 5850467"/>
                <a:gd name="connsiteY2" fmla="*/ 2188634 h 2933700"/>
                <a:gd name="connsiteX3" fmla="*/ 558800 w 5850467"/>
                <a:gd name="connsiteY3" fmla="*/ 1731434 h 2933700"/>
                <a:gd name="connsiteX4" fmla="*/ 1024467 w 5850467"/>
                <a:gd name="connsiteY4" fmla="*/ 1159934 h 2933700"/>
                <a:gd name="connsiteX5" fmla="*/ 1189567 w 5850467"/>
                <a:gd name="connsiteY5" fmla="*/ 969434 h 2933700"/>
                <a:gd name="connsiteX6" fmla="*/ 1206500 w 5850467"/>
                <a:gd name="connsiteY6" fmla="*/ 969434 h 2933700"/>
                <a:gd name="connsiteX7" fmla="*/ 1325033 w 5850467"/>
                <a:gd name="connsiteY7" fmla="*/ 1185334 h 2933700"/>
                <a:gd name="connsiteX8" fmla="*/ 1435100 w 5850467"/>
                <a:gd name="connsiteY8" fmla="*/ 1219200 h 2933700"/>
                <a:gd name="connsiteX9" fmla="*/ 1913467 w 5850467"/>
                <a:gd name="connsiteY9" fmla="*/ 1418167 h 2933700"/>
                <a:gd name="connsiteX10" fmla="*/ 2095500 w 5850467"/>
                <a:gd name="connsiteY10" fmla="*/ 1477434 h 2933700"/>
                <a:gd name="connsiteX11" fmla="*/ 1998133 w 5850467"/>
                <a:gd name="connsiteY11" fmla="*/ 1562100 h 2933700"/>
                <a:gd name="connsiteX12" fmla="*/ 1790700 w 5850467"/>
                <a:gd name="connsiteY12" fmla="*/ 1722967 h 2933700"/>
                <a:gd name="connsiteX13" fmla="*/ 1684867 w 5850467"/>
                <a:gd name="connsiteY13" fmla="*/ 1803400 h 2933700"/>
                <a:gd name="connsiteX14" fmla="*/ 1579033 w 5850467"/>
                <a:gd name="connsiteY14" fmla="*/ 1866900 h 2933700"/>
                <a:gd name="connsiteX15" fmla="*/ 1515533 w 5850467"/>
                <a:gd name="connsiteY15" fmla="*/ 1972734 h 2933700"/>
                <a:gd name="connsiteX16" fmla="*/ 1447800 w 5850467"/>
                <a:gd name="connsiteY16" fmla="*/ 2019300 h 2933700"/>
                <a:gd name="connsiteX17" fmla="*/ 1604433 w 5850467"/>
                <a:gd name="connsiteY17" fmla="*/ 2091267 h 2933700"/>
                <a:gd name="connsiteX18" fmla="*/ 1701800 w 5850467"/>
                <a:gd name="connsiteY18" fmla="*/ 2120900 h 2933700"/>
                <a:gd name="connsiteX19" fmla="*/ 1947333 w 5850467"/>
                <a:gd name="connsiteY19" fmla="*/ 2446867 h 2933700"/>
                <a:gd name="connsiteX20" fmla="*/ 2023533 w 5850467"/>
                <a:gd name="connsiteY20" fmla="*/ 1879600 h 2933700"/>
                <a:gd name="connsiteX21" fmla="*/ 2209800 w 5850467"/>
                <a:gd name="connsiteY21" fmla="*/ 1727200 h 2933700"/>
                <a:gd name="connsiteX22" fmla="*/ 2302933 w 5850467"/>
                <a:gd name="connsiteY22" fmla="*/ 1583267 h 2933700"/>
                <a:gd name="connsiteX23" fmla="*/ 2726267 w 5850467"/>
                <a:gd name="connsiteY23" fmla="*/ 1168400 h 2933700"/>
                <a:gd name="connsiteX24" fmla="*/ 3208867 w 5850467"/>
                <a:gd name="connsiteY24" fmla="*/ 842434 h 2933700"/>
                <a:gd name="connsiteX25" fmla="*/ 3564467 w 5850467"/>
                <a:gd name="connsiteY25" fmla="*/ 639234 h 2933700"/>
                <a:gd name="connsiteX26" fmla="*/ 3589867 w 5850467"/>
                <a:gd name="connsiteY26" fmla="*/ 605367 h 2933700"/>
                <a:gd name="connsiteX27" fmla="*/ 3877733 w 5850467"/>
                <a:gd name="connsiteY27" fmla="*/ 770467 h 2933700"/>
                <a:gd name="connsiteX28" fmla="*/ 4864100 w 5850467"/>
                <a:gd name="connsiteY28" fmla="*/ 325967 h 2933700"/>
                <a:gd name="connsiteX29" fmla="*/ 5126567 w 5850467"/>
                <a:gd name="connsiteY29" fmla="*/ 131234 h 2933700"/>
                <a:gd name="connsiteX30" fmla="*/ 5219700 w 5850467"/>
                <a:gd name="connsiteY30" fmla="*/ 186267 h 2933700"/>
                <a:gd name="connsiteX31" fmla="*/ 5575300 w 5850467"/>
                <a:gd name="connsiteY31" fmla="*/ 0 h 2933700"/>
                <a:gd name="connsiteX32" fmla="*/ 5850467 w 5850467"/>
                <a:gd name="connsiteY32" fmla="*/ 38100 h 293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850467" h="2933700">
                  <a:moveTo>
                    <a:pt x="0" y="2933700"/>
                  </a:moveTo>
                  <a:lnTo>
                    <a:pt x="186267" y="2336800"/>
                  </a:lnTo>
                  <a:lnTo>
                    <a:pt x="254000" y="2188634"/>
                  </a:lnTo>
                  <a:lnTo>
                    <a:pt x="558800" y="1731434"/>
                  </a:lnTo>
                  <a:lnTo>
                    <a:pt x="1024467" y="1159934"/>
                  </a:lnTo>
                  <a:lnTo>
                    <a:pt x="1189567" y="969434"/>
                  </a:lnTo>
                  <a:lnTo>
                    <a:pt x="1206500" y="969434"/>
                  </a:lnTo>
                  <a:lnTo>
                    <a:pt x="1325033" y="1185334"/>
                  </a:lnTo>
                  <a:lnTo>
                    <a:pt x="1435100" y="1219200"/>
                  </a:lnTo>
                  <a:lnTo>
                    <a:pt x="1913467" y="1418167"/>
                  </a:lnTo>
                  <a:lnTo>
                    <a:pt x="2095500" y="1477434"/>
                  </a:lnTo>
                  <a:lnTo>
                    <a:pt x="1998133" y="1562100"/>
                  </a:lnTo>
                  <a:lnTo>
                    <a:pt x="1790700" y="1722967"/>
                  </a:lnTo>
                  <a:lnTo>
                    <a:pt x="1684867" y="1803400"/>
                  </a:lnTo>
                  <a:lnTo>
                    <a:pt x="1579033" y="1866900"/>
                  </a:lnTo>
                  <a:lnTo>
                    <a:pt x="1515533" y="1972734"/>
                  </a:lnTo>
                  <a:lnTo>
                    <a:pt x="1447800" y="2019300"/>
                  </a:lnTo>
                  <a:lnTo>
                    <a:pt x="1604433" y="2091267"/>
                  </a:lnTo>
                  <a:lnTo>
                    <a:pt x="1701800" y="2120900"/>
                  </a:lnTo>
                  <a:lnTo>
                    <a:pt x="1947333" y="2446867"/>
                  </a:lnTo>
                  <a:lnTo>
                    <a:pt x="2023533" y="1879600"/>
                  </a:lnTo>
                  <a:lnTo>
                    <a:pt x="2209800" y="1727200"/>
                  </a:lnTo>
                  <a:lnTo>
                    <a:pt x="2302933" y="1583267"/>
                  </a:lnTo>
                  <a:lnTo>
                    <a:pt x="2726267" y="1168400"/>
                  </a:lnTo>
                  <a:lnTo>
                    <a:pt x="3208867" y="842434"/>
                  </a:lnTo>
                  <a:lnTo>
                    <a:pt x="3564467" y="639234"/>
                  </a:lnTo>
                  <a:lnTo>
                    <a:pt x="3589867" y="605367"/>
                  </a:lnTo>
                  <a:lnTo>
                    <a:pt x="3877733" y="770467"/>
                  </a:lnTo>
                  <a:lnTo>
                    <a:pt x="4864100" y="325967"/>
                  </a:lnTo>
                  <a:lnTo>
                    <a:pt x="5126567" y="131234"/>
                  </a:lnTo>
                  <a:lnTo>
                    <a:pt x="5219700" y="186267"/>
                  </a:lnTo>
                  <a:lnTo>
                    <a:pt x="5575300" y="0"/>
                  </a:lnTo>
                  <a:lnTo>
                    <a:pt x="5850467" y="38100"/>
                  </a:ln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CB81AF0E-F9A5-79FB-9FF0-3494158FACC2}"/>
                </a:ext>
              </a:extLst>
            </p:cNvPr>
            <p:cNvSpPr/>
            <p:nvPr/>
          </p:nvSpPr>
          <p:spPr>
            <a:xfrm>
              <a:off x="1330036" y="207818"/>
              <a:ext cx="6324600" cy="5604164"/>
            </a:xfrm>
            <a:custGeom>
              <a:avLst/>
              <a:gdLst>
                <a:gd name="connsiteX0" fmla="*/ 0 w 6324600"/>
                <a:gd name="connsiteY0" fmla="*/ 5604164 h 5604164"/>
                <a:gd name="connsiteX1" fmla="*/ 678873 w 6324600"/>
                <a:gd name="connsiteY1" fmla="*/ 4641273 h 5604164"/>
                <a:gd name="connsiteX2" fmla="*/ 1641764 w 6324600"/>
                <a:gd name="connsiteY2" fmla="*/ 3442855 h 5604164"/>
                <a:gd name="connsiteX3" fmla="*/ 2805546 w 6324600"/>
                <a:gd name="connsiteY3" fmla="*/ 2223655 h 5604164"/>
                <a:gd name="connsiteX4" fmla="*/ 3920837 w 6324600"/>
                <a:gd name="connsiteY4" fmla="*/ 1316182 h 5604164"/>
                <a:gd name="connsiteX5" fmla="*/ 5015346 w 6324600"/>
                <a:gd name="connsiteY5" fmla="*/ 616527 h 5604164"/>
                <a:gd name="connsiteX6" fmla="*/ 6068291 w 6324600"/>
                <a:gd name="connsiteY6" fmla="*/ 110837 h 5604164"/>
                <a:gd name="connsiteX7" fmla="*/ 6324600 w 6324600"/>
                <a:gd name="connsiteY7" fmla="*/ 90055 h 5604164"/>
                <a:gd name="connsiteX8" fmla="*/ 6262255 w 6324600"/>
                <a:gd name="connsiteY8" fmla="*/ 0 h 5604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24600" h="5604164">
                  <a:moveTo>
                    <a:pt x="0" y="5604164"/>
                  </a:moveTo>
                  <a:lnTo>
                    <a:pt x="678873" y="4641273"/>
                  </a:lnTo>
                  <a:lnTo>
                    <a:pt x="1641764" y="3442855"/>
                  </a:lnTo>
                  <a:lnTo>
                    <a:pt x="2805546" y="2223655"/>
                  </a:lnTo>
                  <a:lnTo>
                    <a:pt x="3920837" y="1316182"/>
                  </a:lnTo>
                  <a:lnTo>
                    <a:pt x="5015346" y="616527"/>
                  </a:lnTo>
                  <a:lnTo>
                    <a:pt x="6068291" y="110837"/>
                  </a:lnTo>
                  <a:lnTo>
                    <a:pt x="6324600" y="90055"/>
                  </a:lnTo>
                  <a:lnTo>
                    <a:pt x="6262255" y="0"/>
                  </a:ln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560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10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Jing</dc:creator>
  <cp:lastModifiedBy>Liang Jing</cp:lastModifiedBy>
  <cp:revision>38</cp:revision>
  <dcterms:created xsi:type="dcterms:W3CDTF">2022-05-17T01:04:20Z</dcterms:created>
  <dcterms:modified xsi:type="dcterms:W3CDTF">2022-06-22T18:55:22Z</dcterms:modified>
</cp:coreProperties>
</file>