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68" d="100"/>
          <a:sy n="68" d="100"/>
        </p:scale>
        <p:origin x="80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3BCF32-8FB3-40CE-9887-F772B5600660}"/>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50D2120F-66B1-4AE5-B570-56A1AB1C37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9B724877-010C-4BE7-A6B2-E88EAFC8A56C}"/>
              </a:ext>
            </a:extLst>
          </p:cNvPr>
          <p:cNvSpPr>
            <a:spLocks noGrp="1"/>
          </p:cNvSpPr>
          <p:nvPr>
            <p:ph type="dt" sz="half" idx="10"/>
          </p:nvPr>
        </p:nvSpPr>
        <p:spPr/>
        <p:txBody>
          <a:bodyPr/>
          <a:lstStyle/>
          <a:p>
            <a:fld id="{4B84CD6A-2636-47D9-8C3D-0D4B815558BF}" type="datetimeFigureOut">
              <a:rPr lang="pt-BR" smtClean="0"/>
              <a:t>07/10/2023</a:t>
            </a:fld>
            <a:endParaRPr lang="pt-BR"/>
          </a:p>
        </p:txBody>
      </p:sp>
      <p:sp>
        <p:nvSpPr>
          <p:cNvPr id="5" name="Espaço Reservado para Rodapé 4">
            <a:extLst>
              <a:ext uri="{FF2B5EF4-FFF2-40B4-BE49-F238E27FC236}">
                <a16:creationId xmlns:a16="http://schemas.microsoft.com/office/drawing/2014/main" id="{CFA95FF8-14C1-4B53-B263-936C9B254A78}"/>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CCDA855-9B73-46C5-A31E-E3D4E3943324}"/>
              </a:ext>
            </a:extLst>
          </p:cNvPr>
          <p:cNvSpPr>
            <a:spLocks noGrp="1"/>
          </p:cNvSpPr>
          <p:nvPr>
            <p:ph type="sldNum" sz="quarter" idx="12"/>
          </p:nvPr>
        </p:nvSpPr>
        <p:spPr/>
        <p:txBody>
          <a:bodyPr/>
          <a:lstStyle/>
          <a:p>
            <a:fld id="{55C5678C-7E04-416C-AEAE-AAAA3DB6E06D}" type="slidenum">
              <a:rPr lang="pt-BR" smtClean="0"/>
              <a:t>‹nº›</a:t>
            </a:fld>
            <a:endParaRPr lang="pt-BR"/>
          </a:p>
        </p:txBody>
      </p:sp>
    </p:spTree>
    <p:extLst>
      <p:ext uri="{BB962C8B-B14F-4D97-AF65-F5344CB8AC3E}">
        <p14:creationId xmlns:p14="http://schemas.microsoft.com/office/powerpoint/2010/main" val="3160181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61C79F-70A8-48B2-906A-BB9711003586}"/>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BF9DFA5C-0D70-4BB8-85AF-9D9500ACDCD3}"/>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4413CCA0-5DD2-4F5A-8909-B037BC484B6A}"/>
              </a:ext>
            </a:extLst>
          </p:cNvPr>
          <p:cNvSpPr>
            <a:spLocks noGrp="1"/>
          </p:cNvSpPr>
          <p:nvPr>
            <p:ph type="dt" sz="half" idx="10"/>
          </p:nvPr>
        </p:nvSpPr>
        <p:spPr/>
        <p:txBody>
          <a:bodyPr/>
          <a:lstStyle/>
          <a:p>
            <a:fld id="{4B84CD6A-2636-47D9-8C3D-0D4B815558BF}" type="datetimeFigureOut">
              <a:rPr lang="pt-BR" smtClean="0"/>
              <a:t>07/10/2023</a:t>
            </a:fld>
            <a:endParaRPr lang="pt-BR"/>
          </a:p>
        </p:txBody>
      </p:sp>
      <p:sp>
        <p:nvSpPr>
          <p:cNvPr id="5" name="Espaço Reservado para Rodapé 4">
            <a:extLst>
              <a:ext uri="{FF2B5EF4-FFF2-40B4-BE49-F238E27FC236}">
                <a16:creationId xmlns:a16="http://schemas.microsoft.com/office/drawing/2014/main" id="{F058A5F0-62C3-43C3-B8DD-1C477CFEC898}"/>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55E9BAC7-46DC-4238-8179-3E836DD82B52}"/>
              </a:ext>
            </a:extLst>
          </p:cNvPr>
          <p:cNvSpPr>
            <a:spLocks noGrp="1"/>
          </p:cNvSpPr>
          <p:nvPr>
            <p:ph type="sldNum" sz="quarter" idx="12"/>
          </p:nvPr>
        </p:nvSpPr>
        <p:spPr/>
        <p:txBody>
          <a:bodyPr/>
          <a:lstStyle/>
          <a:p>
            <a:fld id="{55C5678C-7E04-416C-AEAE-AAAA3DB6E06D}" type="slidenum">
              <a:rPr lang="pt-BR" smtClean="0"/>
              <a:t>‹nº›</a:t>
            </a:fld>
            <a:endParaRPr lang="pt-BR"/>
          </a:p>
        </p:txBody>
      </p:sp>
    </p:spTree>
    <p:extLst>
      <p:ext uri="{BB962C8B-B14F-4D97-AF65-F5344CB8AC3E}">
        <p14:creationId xmlns:p14="http://schemas.microsoft.com/office/powerpoint/2010/main" val="4061442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AFCDA3B-47F6-4678-9993-7160ADEB4FAE}"/>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49FBF4DD-095C-476C-B386-2474F99292EF}"/>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91C18B0-4C72-439F-BD95-121BEB1F57FE}"/>
              </a:ext>
            </a:extLst>
          </p:cNvPr>
          <p:cNvSpPr>
            <a:spLocks noGrp="1"/>
          </p:cNvSpPr>
          <p:nvPr>
            <p:ph type="dt" sz="half" idx="10"/>
          </p:nvPr>
        </p:nvSpPr>
        <p:spPr/>
        <p:txBody>
          <a:bodyPr/>
          <a:lstStyle/>
          <a:p>
            <a:fld id="{4B84CD6A-2636-47D9-8C3D-0D4B815558BF}" type="datetimeFigureOut">
              <a:rPr lang="pt-BR" smtClean="0"/>
              <a:t>07/10/2023</a:t>
            </a:fld>
            <a:endParaRPr lang="pt-BR"/>
          </a:p>
        </p:txBody>
      </p:sp>
      <p:sp>
        <p:nvSpPr>
          <p:cNvPr id="5" name="Espaço Reservado para Rodapé 4">
            <a:extLst>
              <a:ext uri="{FF2B5EF4-FFF2-40B4-BE49-F238E27FC236}">
                <a16:creationId xmlns:a16="http://schemas.microsoft.com/office/drawing/2014/main" id="{0B287172-B35F-4D07-AC20-DDD47EEA00FC}"/>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62CE756-6FCA-4DEA-894E-DC397F070E1A}"/>
              </a:ext>
            </a:extLst>
          </p:cNvPr>
          <p:cNvSpPr>
            <a:spLocks noGrp="1"/>
          </p:cNvSpPr>
          <p:nvPr>
            <p:ph type="sldNum" sz="quarter" idx="12"/>
          </p:nvPr>
        </p:nvSpPr>
        <p:spPr/>
        <p:txBody>
          <a:bodyPr/>
          <a:lstStyle/>
          <a:p>
            <a:fld id="{55C5678C-7E04-416C-AEAE-AAAA3DB6E06D}" type="slidenum">
              <a:rPr lang="pt-BR" smtClean="0"/>
              <a:t>‹nº›</a:t>
            </a:fld>
            <a:endParaRPr lang="pt-BR"/>
          </a:p>
        </p:txBody>
      </p:sp>
    </p:spTree>
    <p:extLst>
      <p:ext uri="{BB962C8B-B14F-4D97-AF65-F5344CB8AC3E}">
        <p14:creationId xmlns:p14="http://schemas.microsoft.com/office/powerpoint/2010/main" val="1595036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D1E727-92B1-4D0B-82E6-D322A9A1629D}"/>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14DFB1CB-5918-4370-A228-9E37ED35FF46}"/>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D7B529D-FA15-4721-83B2-4F0D7576B052}"/>
              </a:ext>
            </a:extLst>
          </p:cNvPr>
          <p:cNvSpPr>
            <a:spLocks noGrp="1"/>
          </p:cNvSpPr>
          <p:nvPr>
            <p:ph type="dt" sz="half" idx="10"/>
          </p:nvPr>
        </p:nvSpPr>
        <p:spPr/>
        <p:txBody>
          <a:bodyPr/>
          <a:lstStyle/>
          <a:p>
            <a:fld id="{4B84CD6A-2636-47D9-8C3D-0D4B815558BF}" type="datetimeFigureOut">
              <a:rPr lang="pt-BR" smtClean="0"/>
              <a:t>07/10/2023</a:t>
            </a:fld>
            <a:endParaRPr lang="pt-BR"/>
          </a:p>
        </p:txBody>
      </p:sp>
      <p:sp>
        <p:nvSpPr>
          <p:cNvPr id="5" name="Espaço Reservado para Rodapé 4">
            <a:extLst>
              <a:ext uri="{FF2B5EF4-FFF2-40B4-BE49-F238E27FC236}">
                <a16:creationId xmlns:a16="http://schemas.microsoft.com/office/drawing/2014/main" id="{180D55D3-1B2C-4C76-877E-48BF0E5E2885}"/>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93948DE-B070-4FAE-8BE0-21917282E6D9}"/>
              </a:ext>
            </a:extLst>
          </p:cNvPr>
          <p:cNvSpPr>
            <a:spLocks noGrp="1"/>
          </p:cNvSpPr>
          <p:nvPr>
            <p:ph type="sldNum" sz="quarter" idx="12"/>
          </p:nvPr>
        </p:nvSpPr>
        <p:spPr/>
        <p:txBody>
          <a:bodyPr/>
          <a:lstStyle/>
          <a:p>
            <a:fld id="{55C5678C-7E04-416C-AEAE-AAAA3DB6E06D}" type="slidenum">
              <a:rPr lang="pt-BR" smtClean="0"/>
              <a:t>‹nº›</a:t>
            </a:fld>
            <a:endParaRPr lang="pt-BR"/>
          </a:p>
        </p:txBody>
      </p:sp>
    </p:spTree>
    <p:extLst>
      <p:ext uri="{BB962C8B-B14F-4D97-AF65-F5344CB8AC3E}">
        <p14:creationId xmlns:p14="http://schemas.microsoft.com/office/powerpoint/2010/main" val="2382163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3B5BB2-BF01-4FAC-9339-09227CB4DFAE}"/>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5CE19DBA-EB30-4897-9D08-65661E78BE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B045910B-D80F-4BD8-9DA5-2A38947DD5CF}"/>
              </a:ext>
            </a:extLst>
          </p:cNvPr>
          <p:cNvSpPr>
            <a:spLocks noGrp="1"/>
          </p:cNvSpPr>
          <p:nvPr>
            <p:ph type="dt" sz="half" idx="10"/>
          </p:nvPr>
        </p:nvSpPr>
        <p:spPr/>
        <p:txBody>
          <a:bodyPr/>
          <a:lstStyle/>
          <a:p>
            <a:fld id="{4B84CD6A-2636-47D9-8C3D-0D4B815558BF}" type="datetimeFigureOut">
              <a:rPr lang="pt-BR" smtClean="0"/>
              <a:t>07/10/2023</a:t>
            </a:fld>
            <a:endParaRPr lang="pt-BR"/>
          </a:p>
        </p:txBody>
      </p:sp>
      <p:sp>
        <p:nvSpPr>
          <p:cNvPr id="5" name="Espaço Reservado para Rodapé 4">
            <a:extLst>
              <a:ext uri="{FF2B5EF4-FFF2-40B4-BE49-F238E27FC236}">
                <a16:creationId xmlns:a16="http://schemas.microsoft.com/office/drawing/2014/main" id="{3F00ECEB-B729-4A01-B869-614081A60E9F}"/>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02733F2-6555-4990-AA1D-A64BFFB3DA02}"/>
              </a:ext>
            </a:extLst>
          </p:cNvPr>
          <p:cNvSpPr>
            <a:spLocks noGrp="1"/>
          </p:cNvSpPr>
          <p:nvPr>
            <p:ph type="sldNum" sz="quarter" idx="12"/>
          </p:nvPr>
        </p:nvSpPr>
        <p:spPr/>
        <p:txBody>
          <a:bodyPr/>
          <a:lstStyle/>
          <a:p>
            <a:fld id="{55C5678C-7E04-416C-AEAE-AAAA3DB6E06D}" type="slidenum">
              <a:rPr lang="pt-BR" smtClean="0"/>
              <a:t>‹nº›</a:t>
            </a:fld>
            <a:endParaRPr lang="pt-BR"/>
          </a:p>
        </p:txBody>
      </p:sp>
    </p:spTree>
    <p:extLst>
      <p:ext uri="{BB962C8B-B14F-4D97-AF65-F5344CB8AC3E}">
        <p14:creationId xmlns:p14="http://schemas.microsoft.com/office/powerpoint/2010/main" val="970395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969371-2312-4689-97EC-4E54E1448E1D}"/>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652101AE-C6F9-471A-8CFB-3FC8710142A7}"/>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4264EF05-C9FB-465C-99F4-2AF978E4AFC4}"/>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303ABE14-8671-4C63-800D-1E3E6813D144}"/>
              </a:ext>
            </a:extLst>
          </p:cNvPr>
          <p:cNvSpPr>
            <a:spLocks noGrp="1"/>
          </p:cNvSpPr>
          <p:nvPr>
            <p:ph type="dt" sz="half" idx="10"/>
          </p:nvPr>
        </p:nvSpPr>
        <p:spPr/>
        <p:txBody>
          <a:bodyPr/>
          <a:lstStyle/>
          <a:p>
            <a:fld id="{4B84CD6A-2636-47D9-8C3D-0D4B815558BF}" type="datetimeFigureOut">
              <a:rPr lang="pt-BR" smtClean="0"/>
              <a:t>07/10/2023</a:t>
            </a:fld>
            <a:endParaRPr lang="pt-BR"/>
          </a:p>
        </p:txBody>
      </p:sp>
      <p:sp>
        <p:nvSpPr>
          <p:cNvPr id="6" name="Espaço Reservado para Rodapé 5">
            <a:extLst>
              <a:ext uri="{FF2B5EF4-FFF2-40B4-BE49-F238E27FC236}">
                <a16:creationId xmlns:a16="http://schemas.microsoft.com/office/drawing/2014/main" id="{A34B7554-EFAB-4570-86DA-DCB52ED2E136}"/>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7B66979D-30F0-42EE-A36C-7A7FE0F7EA74}"/>
              </a:ext>
            </a:extLst>
          </p:cNvPr>
          <p:cNvSpPr>
            <a:spLocks noGrp="1"/>
          </p:cNvSpPr>
          <p:nvPr>
            <p:ph type="sldNum" sz="quarter" idx="12"/>
          </p:nvPr>
        </p:nvSpPr>
        <p:spPr/>
        <p:txBody>
          <a:bodyPr/>
          <a:lstStyle/>
          <a:p>
            <a:fld id="{55C5678C-7E04-416C-AEAE-AAAA3DB6E06D}" type="slidenum">
              <a:rPr lang="pt-BR" smtClean="0"/>
              <a:t>‹nº›</a:t>
            </a:fld>
            <a:endParaRPr lang="pt-BR"/>
          </a:p>
        </p:txBody>
      </p:sp>
    </p:spTree>
    <p:extLst>
      <p:ext uri="{BB962C8B-B14F-4D97-AF65-F5344CB8AC3E}">
        <p14:creationId xmlns:p14="http://schemas.microsoft.com/office/powerpoint/2010/main" val="744384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52B33C-2B01-47EA-A18C-78C7D93B1ED8}"/>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39CE2C97-373B-4834-AF16-23A276A49E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57BE453D-4195-4888-AF81-4B1F6BE4C51B}"/>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DB83BC34-1DCA-474D-9D4F-86BA5304C7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EC1240DB-ED67-490F-9CEA-E478F250B532}"/>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BE8CD0BB-421C-40C3-971F-97EF78367478}"/>
              </a:ext>
            </a:extLst>
          </p:cNvPr>
          <p:cNvSpPr>
            <a:spLocks noGrp="1"/>
          </p:cNvSpPr>
          <p:nvPr>
            <p:ph type="dt" sz="half" idx="10"/>
          </p:nvPr>
        </p:nvSpPr>
        <p:spPr/>
        <p:txBody>
          <a:bodyPr/>
          <a:lstStyle/>
          <a:p>
            <a:fld id="{4B84CD6A-2636-47D9-8C3D-0D4B815558BF}" type="datetimeFigureOut">
              <a:rPr lang="pt-BR" smtClean="0"/>
              <a:t>07/10/2023</a:t>
            </a:fld>
            <a:endParaRPr lang="pt-BR"/>
          </a:p>
        </p:txBody>
      </p:sp>
      <p:sp>
        <p:nvSpPr>
          <p:cNvPr id="8" name="Espaço Reservado para Rodapé 7">
            <a:extLst>
              <a:ext uri="{FF2B5EF4-FFF2-40B4-BE49-F238E27FC236}">
                <a16:creationId xmlns:a16="http://schemas.microsoft.com/office/drawing/2014/main" id="{C0295F8A-D57C-42FF-9149-062D441BAB6E}"/>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E2BCC3C3-9D1A-474E-8A02-614BCD09ED19}"/>
              </a:ext>
            </a:extLst>
          </p:cNvPr>
          <p:cNvSpPr>
            <a:spLocks noGrp="1"/>
          </p:cNvSpPr>
          <p:nvPr>
            <p:ph type="sldNum" sz="quarter" idx="12"/>
          </p:nvPr>
        </p:nvSpPr>
        <p:spPr/>
        <p:txBody>
          <a:bodyPr/>
          <a:lstStyle/>
          <a:p>
            <a:fld id="{55C5678C-7E04-416C-AEAE-AAAA3DB6E06D}" type="slidenum">
              <a:rPr lang="pt-BR" smtClean="0"/>
              <a:t>‹nº›</a:t>
            </a:fld>
            <a:endParaRPr lang="pt-BR"/>
          </a:p>
        </p:txBody>
      </p:sp>
    </p:spTree>
    <p:extLst>
      <p:ext uri="{BB962C8B-B14F-4D97-AF65-F5344CB8AC3E}">
        <p14:creationId xmlns:p14="http://schemas.microsoft.com/office/powerpoint/2010/main" val="392287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500DDE-672C-4672-96B0-22C453C2275A}"/>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26F8D682-139E-4AA4-8E57-0F01B9B93FF4}"/>
              </a:ext>
            </a:extLst>
          </p:cNvPr>
          <p:cNvSpPr>
            <a:spLocks noGrp="1"/>
          </p:cNvSpPr>
          <p:nvPr>
            <p:ph type="dt" sz="half" idx="10"/>
          </p:nvPr>
        </p:nvSpPr>
        <p:spPr/>
        <p:txBody>
          <a:bodyPr/>
          <a:lstStyle/>
          <a:p>
            <a:fld id="{4B84CD6A-2636-47D9-8C3D-0D4B815558BF}" type="datetimeFigureOut">
              <a:rPr lang="pt-BR" smtClean="0"/>
              <a:t>07/10/2023</a:t>
            </a:fld>
            <a:endParaRPr lang="pt-BR"/>
          </a:p>
        </p:txBody>
      </p:sp>
      <p:sp>
        <p:nvSpPr>
          <p:cNvPr id="4" name="Espaço Reservado para Rodapé 3">
            <a:extLst>
              <a:ext uri="{FF2B5EF4-FFF2-40B4-BE49-F238E27FC236}">
                <a16:creationId xmlns:a16="http://schemas.microsoft.com/office/drawing/2014/main" id="{3A15075A-073F-45EA-B507-397FFBAC34F7}"/>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C9B04C64-E642-483B-9D0C-A651BA5306F2}"/>
              </a:ext>
            </a:extLst>
          </p:cNvPr>
          <p:cNvSpPr>
            <a:spLocks noGrp="1"/>
          </p:cNvSpPr>
          <p:nvPr>
            <p:ph type="sldNum" sz="quarter" idx="12"/>
          </p:nvPr>
        </p:nvSpPr>
        <p:spPr/>
        <p:txBody>
          <a:bodyPr/>
          <a:lstStyle/>
          <a:p>
            <a:fld id="{55C5678C-7E04-416C-AEAE-AAAA3DB6E06D}" type="slidenum">
              <a:rPr lang="pt-BR" smtClean="0"/>
              <a:t>‹nº›</a:t>
            </a:fld>
            <a:endParaRPr lang="pt-BR"/>
          </a:p>
        </p:txBody>
      </p:sp>
    </p:spTree>
    <p:extLst>
      <p:ext uri="{BB962C8B-B14F-4D97-AF65-F5344CB8AC3E}">
        <p14:creationId xmlns:p14="http://schemas.microsoft.com/office/powerpoint/2010/main" val="3007656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5B1BB1A3-374B-43EE-98A0-11A4A32AEECD}"/>
              </a:ext>
            </a:extLst>
          </p:cNvPr>
          <p:cNvSpPr>
            <a:spLocks noGrp="1"/>
          </p:cNvSpPr>
          <p:nvPr>
            <p:ph type="dt" sz="half" idx="10"/>
          </p:nvPr>
        </p:nvSpPr>
        <p:spPr/>
        <p:txBody>
          <a:bodyPr/>
          <a:lstStyle/>
          <a:p>
            <a:fld id="{4B84CD6A-2636-47D9-8C3D-0D4B815558BF}" type="datetimeFigureOut">
              <a:rPr lang="pt-BR" smtClean="0"/>
              <a:t>07/10/2023</a:t>
            </a:fld>
            <a:endParaRPr lang="pt-BR"/>
          </a:p>
        </p:txBody>
      </p:sp>
      <p:sp>
        <p:nvSpPr>
          <p:cNvPr id="3" name="Espaço Reservado para Rodapé 2">
            <a:extLst>
              <a:ext uri="{FF2B5EF4-FFF2-40B4-BE49-F238E27FC236}">
                <a16:creationId xmlns:a16="http://schemas.microsoft.com/office/drawing/2014/main" id="{35A4C082-6B4D-4D3A-A7A3-C653E4A62040}"/>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26554581-1C42-43AF-9459-FC926C48FE58}"/>
              </a:ext>
            </a:extLst>
          </p:cNvPr>
          <p:cNvSpPr>
            <a:spLocks noGrp="1"/>
          </p:cNvSpPr>
          <p:nvPr>
            <p:ph type="sldNum" sz="quarter" idx="12"/>
          </p:nvPr>
        </p:nvSpPr>
        <p:spPr/>
        <p:txBody>
          <a:bodyPr/>
          <a:lstStyle/>
          <a:p>
            <a:fld id="{55C5678C-7E04-416C-AEAE-AAAA3DB6E06D}" type="slidenum">
              <a:rPr lang="pt-BR" smtClean="0"/>
              <a:t>‹nº›</a:t>
            </a:fld>
            <a:endParaRPr lang="pt-BR"/>
          </a:p>
        </p:txBody>
      </p:sp>
    </p:spTree>
    <p:extLst>
      <p:ext uri="{BB962C8B-B14F-4D97-AF65-F5344CB8AC3E}">
        <p14:creationId xmlns:p14="http://schemas.microsoft.com/office/powerpoint/2010/main" val="4127255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596026-0E7C-460D-924F-22DC80EC55DB}"/>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5AFEBA44-F4BC-4069-BB51-06AD8AF4F4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E933DC5A-87FB-444C-B7C4-C19E517394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98ABDDF2-8C0C-41DC-9EC9-ADD5B6AB5212}"/>
              </a:ext>
            </a:extLst>
          </p:cNvPr>
          <p:cNvSpPr>
            <a:spLocks noGrp="1"/>
          </p:cNvSpPr>
          <p:nvPr>
            <p:ph type="dt" sz="half" idx="10"/>
          </p:nvPr>
        </p:nvSpPr>
        <p:spPr/>
        <p:txBody>
          <a:bodyPr/>
          <a:lstStyle/>
          <a:p>
            <a:fld id="{4B84CD6A-2636-47D9-8C3D-0D4B815558BF}" type="datetimeFigureOut">
              <a:rPr lang="pt-BR" smtClean="0"/>
              <a:t>07/10/2023</a:t>
            </a:fld>
            <a:endParaRPr lang="pt-BR"/>
          </a:p>
        </p:txBody>
      </p:sp>
      <p:sp>
        <p:nvSpPr>
          <p:cNvPr id="6" name="Espaço Reservado para Rodapé 5">
            <a:extLst>
              <a:ext uri="{FF2B5EF4-FFF2-40B4-BE49-F238E27FC236}">
                <a16:creationId xmlns:a16="http://schemas.microsoft.com/office/drawing/2014/main" id="{4B4C7039-1CA6-427A-A734-6262A7704346}"/>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4094FE9-233C-475C-BD32-FB0EADB645F9}"/>
              </a:ext>
            </a:extLst>
          </p:cNvPr>
          <p:cNvSpPr>
            <a:spLocks noGrp="1"/>
          </p:cNvSpPr>
          <p:nvPr>
            <p:ph type="sldNum" sz="quarter" idx="12"/>
          </p:nvPr>
        </p:nvSpPr>
        <p:spPr/>
        <p:txBody>
          <a:bodyPr/>
          <a:lstStyle/>
          <a:p>
            <a:fld id="{55C5678C-7E04-416C-AEAE-AAAA3DB6E06D}" type="slidenum">
              <a:rPr lang="pt-BR" smtClean="0"/>
              <a:t>‹nº›</a:t>
            </a:fld>
            <a:endParaRPr lang="pt-BR"/>
          </a:p>
        </p:txBody>
      </p:sp>
    </p:spTree>
    <p:extLst>
      <p:ext uri="{BB962C8B-B14F-4D97-AF65-F5344CB8AC3E}">
        <p14:creationId xmlns:p14="http://schemas.microsoft.com/office/powerpoint/2010/main" val="3500661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29FCB8-302A-4BF9-8D2E-84D13C574FA1}"/>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06304465-27DF-4E76-A32F-91AE27BF7E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1911ED11-C08A-4E26-B4BC-15E4406214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C6FE618F-ED61-4D06-AFD9-A8E3AA95EDD7}"/>
              </a:ext>
            </a:extLst>
          </p:cNvPr>
          <p:cNvSpPr>
            <a:spLocks noGrp="1"/>
          </p:cNvSpPr>
          <p:nvPr>
            <p:ph type="dt" sz="half" idx="10"/>
          </p:nvPr>
        </p:nvSpPr>
        <p:spPr/>
        <p:txBody>
          <a:bodyPr/>
          <a:lstStyle/>
          <a:p>
            <a:fld id="{4B84CD6A-2636-47D9-8C3D-0D4B815558BF}" type="datetimeFigureOut">
              <a:rPr lang="pt-BR" smtClean="0"/>
              <a:t>07/10/2023</a:t>
            </a:fld>
            <a:endParaRPr lang="pt-BR"/>
          </a:p>
        </p:txBody>
      </p:sp>
      <p:sp>
        <p:nvSpPr>
          <p:cNvPr id="6" name="Espaço Reservado para Rodapé 5">
            <a:extLst>
              <a:ext uri="{FF2B5EF4-FFF2-40B4-BE49-F238E27FC236}">
                <a16:creationId xmlns:a16="http://schemas.microsoft.com/office/drawing/2014/main" id="{849334BD-0FD8-4289-811F-71A9093E6A2E}"/>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B28C99F8-8B33-4866-8425-DF68E4244D91}"/>
              </a:ext>
            </a:extLst>
          </p:cNvPr>
          <p:cNvSpPr>
            <a:spLocks noGrp="1"/>
          </p:cNvSpPr>
          <p:nvPr>
            <p:ph type="sldNum" sz="quarter" idx="12"/>
          </p:nvPr>
        </p:nvSpPr>
        <p:spPr/>
        <p:txBody>
          <a:bodyPr/>
          <a:lstStyle/>
          <a:p>
            <a:fld id="{55C5678C-7E04-416C-AEAE-AAAA3DB6E06D}" type="slidenum">
              <a:rPr lang="pt-BR" smtClean="0"/>
              <a:t>‹nº›</a:t>
            </a:fld>
            <a:endParaRPr lang="pt-BR"/>
          </a:p>
        </p:txBody>
      </p:sp>
    </p:spTree>
    <p:extLst>
      <p:ext uri="{BB962C8B-B14F-4D97-AF65-F5344CB8AC3E}">
        <p14:creationId xmlns:p14="http://schemas.microsoft.com/office/powerpoint/2010/main" val="2225918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5BA02A95-9055-4520-9399-11B6C7A680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77FE9413-14D9-4EDD-B79D-C2DCD538A6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9BA2663-1EA0-48CB-B6F3-EF9A24635A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84CD6A-2636-47D9-8C3D-0D4B815558BF}" type="datetimeFigureOut">
              <a:rPr lang="pt-BR" smtClean="0"/>
              <a:t>07/10/2023</a:t>
            </a:fld>
            <a:endParaRPr lang="pt-BR"/>
          </a:p>
        </p:txBody>
      </p:sp>
      <p:sp>
        <p:nvSpPr>
          <p:cNvPr id="5" name="Espaço Reservado para Rodapé 4">
            <a:extLst>
              <a:ext uri="{FF2B5EF4-FFF2-40B4-BE49-F238E27FC236}">
                <a16:creationId xmlns:a16="http://schemas.microsoft.com/office/drawing/2014/main" id="{D0693F74-CB27-47D0-B8F8-139635A1CA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10C6EC46-A1E7-424B-9DFB-5A2F4FDD2C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C5678C-7E04-416C-AEAE-AAAA3DB6E06D}" type="slidenum">
              <a:rPr lang="pt-BR" smtClean="0"/>
              <a:t>‹nº›</a:t>
            </a:fld>
            <a:endParaRPr lang="pt-BR"/>
          </a:p>
        </p:txBody>
      </p:sp>
    </p:spTree>
    <p:extLst>
      <p:ext uri="{BB962C8B-B14F-4D97-AF65-F5344CB8AC3E}">
        <p14:creationId xmlns:p14="http://schemas.microsoft.com/office/powerpoint/2010/main" val="2733781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338784-A3AB-480B-B29D-BA1B871BD3D9}"/>
              </a:ext>
            </a:extLst>
          </p:cNvPr>
          <p:cNvSpPr>
            <a:spLocks noGrp="1"/>
          </p:cNvSpPr>
          <p:nvPr>
            <p:ph type="ctrTitle"/>
          </p:nvPr>
        </p:nvSpPr>
        <p:spPr/>
        <p:txBody>
          <a:bodyPr/>
          <a:lstStyle/>
          <a:p>
            <a:r>
              <a:rPr lang="pt-BR" dirty="0"/>
              <a:t>Excel Básico</a:t>
            </a:r>
          </a:p>
        </p:txBody>
      </p:sp>
      <p:sp>
        <p:nvSpPr>
          <p:cNvPr id="3" name="Subtítulo 2">
            <a:extLst>
              <a:ext uri="{FF2B5EF4-FFF2-40B4-BE49-F238E27FC236}">
                <a16:creationId xmlns:a16="http://schemas.microsoft.com/office/drawing/2014/main" id="{EC781213-F9E9-4347-BFDE-AAAEB6CA195B}"/>
              </a:ext>
            </a:extLst>
          </p:cNvPr>
          <p:cNvSpPr>
            <a:spLocks noGrp="1"/>
          </p:cNvSpPr>
          <p:nvPr>
            <p:ph type="subTitle" idx="1"/>
          </p:nvPr>
        </p:nvSpPr>
        <p:spPr/>
        <p:txBody>
          <a:bodyPr/>
          <a:lstStyle/>
          <a:p>
            <a:r>
              <a:rPr lang="pt-BR" dirty="0"/>
              <a:t>Professor Me. Vinícius Tessele</a:t>
            </a:r>
          </a:p>
        </p:txBody>
      </p:sp>
    </p:spTree>
    <p:extLst>
      <p:ext uri="{BB962C8B-B14F-4D97-AF65-F5344CB8AC3E}">
        <p14:creationId xmlns:p14="http://schemas.microsoft.com/office/powerpoint/2010/main" val="190005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A01285-DB33-4842-8778-8F0EB7366B93}"/>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064B04D2-629B-4458-88B6-D8C664069D73}"/>
              </a:ext>
            </a:extLst>
          </p:cNvPr>
          <p:cNvSpPr>
            <a:spLocks noGrp="1"/>
          </p:cNvSpPr>
          <p:nvPr>
            <p:ph idx="1"/>
          </p:nvPr>
        </p:nvSpPr>
        <p:spPr/>
        <p:txBody>
          <a:bodyPr/>
          <a:lstStyle/>
          <a:p>
            <a:endParaRPr lang="pt-BR"/>
          </a:p>
        </p:txBody>
      </p:sp>
      <p:pic>
        <p:nvPicPr>
          <p:cNvPr id="5" name="Imagem 4">
            <a:extLst>
              <a:ext uri="{FF2B5EF4-FFF2-40B4-BE49-F238E27FC236}">
                <a16:creationId xmlns:a16="http://schemas.microsoft.com/office/drawing/2014/main" id="{183F92A5-D1BA-4175-A371-6D78E322C584}"/>
              </a:ext>
            </a:extLst>
          </p:cNvPr>
          <p:cNvPicPr>
            <a:picLocks noChangeAspect="1"/>
          </p:cNvPicPr>
          <p:nvPr/>
        </p:nvPicPr>
        <p:blipFill>
          <a:blip r:embed="rId2"/>
          <a:stretch>
            <a:fillRect/>
          </a:stretch>
        </p:blipFill>
        <p:spPr>
          <a:xfrm>
            <a:off x="838200" y="365125"/>
            <a:ext cx="7771228" cy="5926791"/>
          </a:xfrm>
          <a:prstGeom prst="rect">
            <a:avLst/>
          </a:prstGeom>
        </p:spPr>
      </p:pic>
    </p:spTree>
    <p:extLst>
      <p:ext uri="{BB962C8B-B14F-4D97-AF65-F5344CB8AC3E}">
        <p14:creationId xmlns:p14="http://schemas.microsoft.com/office/powerpoint/2010/main" val="635729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ADAE49D8-E29B-488E-85E8-F9F12CD0E1CF}"/>
              </a:ext>
            </a:extLst>
          </p:cNvPr>
          <p:cNvSpPr>
            <a:spLocks noGrp="1"/>
          </p:cNvSpPr>
          <p:nvPr>
            <p:ph idx="1"/>
          </p:nvPr>
        </p:nvSpPr>
        <p:spPr/>
        <p:txBody>
          <a:bodyPr/>
          <a:lstStyle/>
          <a:p>
            <a:r>
              <a:rPr lang="pt-BR" dirty="0"/>
              <a:t>ENDEREÇO DE UMA CÉLULA</a:t>
            </a:r>
          </a:p>
          <a:p>
            <a:endParaRPr lang="pt-BR" dirty="0"/>
          </a:p>
          <a:p>
            <a:endParaRPr lang="pt-BR" dirty="0"/>
          </a:p>
          <a:p>
            <a:endParaRPr lang="pt-BR" dirty="0"/>
          </a:p>
          <a:p>
            <a:endParaRPr lang="pt-BR" dirty="0"/>
          </a:p>
          <a:p>
            <a:endParaRPr lang="pt-BR" dirty="0"/>
          </a:p>
          <a:p>
            <a:r>
              <a:rPr lang="pt-BR" dirty="0"/>
              <a:t>Um endereço de célula é o nome da célula, e é formado pela combinação da letra da coluna e o número da linha onde está localizada a célula. Exemplo na imagem a seguir</a:t>
            </a:r>
          </a:p>
        </p:txBody>
      </p:sp>
      <p:pic>
        <p:nvPicPr>
          <p:cNvPr id="5" name="Imagem 4">
            <a:extLst>
              <a:ext uri="{FF2B5EF4-FFF2-40B4-BE49-F238E27FC236}">
                <a16:creationId xmlns:a16="http://schemas.microsoft.com/office/drawing/2014/main" id="{4094DC51-9E4A-4995-B62E-E540FF44D194}"/>
              </a:ext>
            </a:extLst>
          </p:cNvPr>
          <p:cNvPicPr>
            <a:picLocks noChangeAspect="1"/>
          </p:cNvPicPr>
          <p:nvPr/>
        </p:nvPicPr>
        <p:blipFill>
          <a:blip r:embed="rId2"/>
          <a:stretch>
            <a:fillRect/>
          </a:stretch>
        </p:blipFill>
        <p:spPr>
          <a:xfrm>
            <a:off x="6684498" y="484187"/>
            <a:ext cx="4847060" cy="4351338"/>
          </a:xfrm>
          <a:prstGeom prst="rect">
            <a:avLst/>
          </a:prstGeom>
        </p:spPr>
      </p:pic>
      <p:sp>
        <p:nvSpPr>
          <p:cNvPr id="7" name="CaixaDeTexto 6">
            <a:extLst>
              <a:ext uri="{FF2B5EF4-FFF2-40B4-BE49-F238E27FC236}">
                <a16:creationId xmlns:a16="http://schemas.microsoft.com/office/drawing/2014/main" id="{88F92AC5-8A84-4C5D-8F8C-3855D24B950F}"/>
              </a:ext>
            </a:extLst>
          </p:cNvPr>
          <p:cNvSpPr txBox="1"/>
          <p:nvPr/>
        </p:nvSpPr>
        <p:spPr>
          <a:xfrm>
            <a:off x="660442" y="2967335"/>
            <a:ext cx="6098344" cy="923330"/>
          </a:xfrm>
          <a:prstGeom prst="rect">
            <a:avLst/>
          </a:prstGeom>
          <a:noFill/>
        </p:spPr>
        <p:txBody>
          <a:bodyPr wrap="square">
            <a:spAutoFit/>
          </a:bodyPr>
          <a:lstStyle/>
          <a:p>
            <a:r>
              <a:rPr lang="pt-BR" dirty="0"/>
              <a:t>A Célula Ativa é onde está o cursor naquele momento. Essa célula fica com uma borda mais escura que as demais células, para ser mais facilmente identificada.</a:t>
            </a:r>
          </a:p>
        </p:txBody>
      </p:sp>
    </p:spTree>
    <p:extLst>
      <p:ext uri="{BB962C8B-B14F-4D97-AF65-F5344CB8AC3E}">
        <p14:creationId xmlns:p14="http://schemas.microsoft.com/office/powerpoint/2010/main" val="1584132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F0FD86-75BC-4FC6-9994-0974C6D379A0}"/>
              </a:ext>
            </a:extLst>
          </p:cNvPr>
          <p:cNvSpPr>
            <a:spLocks noGrp="1"/>
          </p:cNvSpPr>
          <p:nvPr>
            <p:ph type="title"/>
          </p:nvPr>
        </p:nvSpPr>
        <p:spPr/>
        <p:txBody>
          <a:bodyPr/>
          <a:lstStyle/>
          <a:p>
            <a:r>
              <a:rPr lang="pt-BR" dirty="0"/>
              <a:t>ENDEREÇO DE UM INTERVALO DE CÉLULAS</a:t>
            </a:r>
          </a:p>
        </p:txBody>
      </p:sp>
      <p:sp>
        <p:nvSpPr>
          <p:cNvPr id="3" name="Espaço Reservado para Conteúdo 2">
            <a:extLst>
              <a:ext uri="{FF2B5EF4-FFF2-40B4-BE49-F238E27FC236}">
                <a16:creationId xmlns:a16="http://schemas.microsoft.com/office/drawing/2014/main" id="{E5164624-8EF2-43EB-B0DE-7D7640D01298}"/>
              </a:ext>
            </a:extLst>
          </p:cNvPr>
          <p:cNvSpPr>
            <a:spLocks noGrp="1"/>
          </p:cNvSpPr>
          <p:nvPr>
            <p:ph idx="1"/>
          </p:nvPr>
        </p:nvSpPr>
        <p:spPr>
          <a:xfrm>
            <a:off x="838200" y="1825625"/>
            <a:ext cx="5407855" cy="4351338"/>
          </a:xfrm>
        </p:spPr>
        <p:txBody>
          <a:bodyPr>
            <a:normAutofit lnSpcReduction="10000"/>
          </a:bodyPr>
          <a:lstStyle/>
          <a:p>
            <a:r>
              <a:rPr lang="pt-BR" dirty="0"/>
              <a:t>A seleção de várias células é chamada de intervalo e este é identificado por um endereço de intervalo. O endereço de um intervalo é obtido através do endereço da célula superior esquerda do  intervalo, dois-pontos, e o endereço da célula inferior direita deste intervalo. O intervalo B4:C6, por  exemplo, inclui as células: B4, B5, B6, C4, C5 e C6</a:t>
            </a:r>
          </a:p>
        </p:txBody>
      </p:sp>
      <p:pic>
        <p:nvPicPr>
          <p:cNvPr id="5" name="Imagem 4">
            <a:extLst>
              <a:ext uri="{FF2B5EF4-FFF2-40B4-BE49-F238E27FC236}">
                <a16:creationId xmlns:a16="http://schemas.microsoft.com/office/drawing/2014/main" id="{FB64851E-D40F-4C98-BECC-C1957659F6BD}"/>
              </a:ext>
            </a:extLst>
          </p:cNvPr>
          <p:cNvPicPr>
            <a:picLocks noChangeAspect="1"/>
          </p:cNvPicPr>
          <p:nvPr/>
        </p:nvPicPr>
        <p:blipFill>
          <a:blip r:embed="rId2"/>
          <a:stretch>
            <a:fillRect/>
          </a:stretch>
        </p:blipFill>
        <p:spPr>
          <a:xfrm>
            <a:off x="6246055" y="2705466"/>
            <a:ext cx="5572125" cy="2009775"/>
          </a:xfrm>
          <a:prstGeom prst="rect">
            <a:avLst/>
          </a:prstGeom>
        </p:spPr>
      </p:pic>
    </p:spTree>
    <p:extLst>
      <p:ext uri="{BB962C8B-B14F-4D97-AF65-F5344CB8AC3E}">
        <p14:creationId xmlns:p14="http://schemas.microsoft.com/office/powerpoint/2010/main" val="2992021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93EFD8D0-3D23-41C9-85E3-E4241F31A258}"/>
              </a:ext>
            </a:extLst>
          </p:cNvPr>
          <p:cNvPicPr>
            <a:picLocks noChangeAspect="1"/>
          </p:cNvPicPr>
          <p:nvPr/>
        </p:nvPicPr>
        <p:blipFill>
          <a:blip r:embed="rId2"/>
          <a:stretch>
            <a:fillRect/>
          </a:stretch>
        </p:blipFill>
        <p:spPr>
          <a:xfrm>
            <a:off x="2022743" y="69367"/>
            <a:ext cx="8682771" cy="6719266"/>
          </a:xfrm>
          <a:prstGeom prst="rect">
            <a:avLst/>
          </a:prstGeom>
        </p:spPr>
      </p:pic>
    </p:spTree>
    <p:extLst>
      <p:ext uri="{BB962C8B-B14F-4D97-AF65-F5344CB8AC3E}">
        <p14:creationId xmlns:p14="http://schemas.microsoft.com/office/powerpoint/2010/main" val="892468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13414F-5AE0-41F6-B301-A47E5271E3E5}"/>
              </a:ext>
            </a:extLst>
          </p:cNvPr>
          <p:cNvSpPr>
            <a:spLocks noGrp="1"/>
          </p:cNvSpPr>
          <p:nvPr>
            <p:ph type="title"/>
          </p:nvPr>
        </p:nvSpPr>
        <p:spPr/>
        <p:txBody>
          <a:bodyPr/>
          <a:lstStyle/>
          <a:p>
            <a:r>
              <a:rPr lang="pt-BR" dirty="0"/>
              <a:t>EXISTEM TRÊS TIPOS DE ENDEREÇOS</a:t>
            </a:r>
          </a:p>
        </p:txBody>
      </p:sp>
      <p:sp>
        <p:nvSpPr>
          <p:cNvPr id="3" name="Espaço Reservado para Conteúdo 2">
            <a:extLst>
              <a:ext uri="{FF2B5EF4-FFF2-40B4-BE49-F238E27FC236}">
                <a16:creationId xmlns:a16="http://schemas.microsoft.com/office/drawing/2014/main" id="{A5CC093C-E581-4DE8-9BE3-82031BC7F55D}"/>
              </a:ext>
            </a:extLst>
          </p:cNvPr>
          <p:cNvSpPr>
            <a:spLocks noGrp="1"/>
          </p:cNvSpPr>
          <p:nvPr>
            <p:ph idx="1"/>
          </p:nvPr>
        </p:nvSpPr>
        <p:spPr/>
        <p:txBody>
          <a:bodyPr>
            <a:normAutofit lnSpcReduction="10000"/>
          </a:bodyPr>
          <a:lstStyle/>
          <a:p>
            <a:r>
              <a:rPr lang="pt-BR" dirty="0"/>
              <a:t>Relativo</a:t>
            </a:r>
          </a:p>
          <a:p>
            <a:pPr lvl="1"/>
            <a:r>
              <a:rPr lang="pt-BR" dirty="0"/>
              <a:t>É aquele que quando copiado se modifica ajustando-se à nova localização. Exemplo: A1, B5, D10..</a:t>
            </a:r>
          </a:p>
          <a:p>
            <a:r>
              <a:rPr lang="pt-BR" dirty="0"/>
              <a:t>Absoluto</a:t>
            </a:r>
          </a:p>
          <a:p>
            <a:pPr lvl="1"/>
            <a:r>
              <a:rPr lang="pt-BR" dirty="0"/>
              <a:t>É aquele que quando copiado se modifica ajustando-se à nova localização. Exemplo: A1, B5, D10...</a:t>
            </a:r>
          </a:p>
          <a:p>
            <a:r>
              <a:rPr lang="pt-BR" dirty="0"/>
              <a:t>Misto</a:t>
            </a:r>
          </a:p>
          <a:p>
            <a:pPr lvl="1"/>
            <a:r>
              <a:rPr lang="pt-BR" dirty="0"/>
              <a:t>Mistura um endereço absoluto com um endereço relativo. Existem duas combinações possíveis: </a:t>
            </a:r>
          </a:p>
          <a:p>
            <a:pPr lvl="1"/>
            <a:r>
              <a:rPr lang="pt-BR" dirty="0"/>
              <a:t>Relativo de coluna e absoluto de linha: A$1 </a:t>
            </a:r>
          </a:p>
          <a:p>
            <a:pPr lvl="1"/>
            <a:r>
              <a:rPr lang="pt-BR" dirty="0"/>
              <a:t>Relativo de linha e absoluto de coluna: $A1 </a:t>
            </a:r>
          </a:p>
        </p:txBody>
      </p:sp>
    </p:spTree>
    <p:extLst>
      <p:ext uri="{BB962C8B-B14F-4D97-AF65-F5344CB8AC3E}">
        <p14:creationId xmlns:p14="http://schemas.microsoft.com/office/powerpoint/2010/main" val="470626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53FECD-B9D5-451E-9D07-FB1709115864}"/>
              </a:ext>
            </a:extLst>
          </p:cNvPr>
          <p:cNvSpPr>
            <a:spLocks noGrp="1"/>
          </p:cNvSpPr>
          <p:nvPr>
            <p:ph type="title"/>
          </p:nvPr>
        </p:nvSpPr>
        <p:spPr/>
        <p:txBody>
          <a:bodyPr/>
          <a:lstStyle/>
          <a:p>
            <a:r>
              <a:rPr lang="pt-BR" dirty="0"/>
              <a:t>FORMATANDO A PLANILHA</a:t>
            </a:r>
          </a:p>
        </p:txBody>
      </p:sp>
      <p:sp>
        <p:nvSpPr>
          <p:cNvPr id="3" name="Espaço Reservado para Conteúdo 2">
            <a:extLst>
              <a:ext uri="{FF2B5EF4-FFF2-40B4-BE49-F238E27FC236}">
                <a16:creationId xmlns:a16="http://schemas.microsoft.com/office/drawing/2014/main" id="{1F937235-CD3A-4836-AF42-F25AC1729D10}"/>
              </a:ext>
            </a:extLst>
          </p:cNvPr>
          <p:cNvSpPr>
            <a:spLocks noGrp="1"/>
          </p:cNvSpPr>
          <p:nvPr>
            <p:ph idx="1"/>
          </p:nvPr>
        </p:nvSpPr>
        <p:spPr>
          <a:xfrm>
            <a:off x="838200" y="1797489"/>
            <a:ext cx="6223782" cy="4351338"/>
          </a:xfrm>
        </p:spPr>
        <p:txBody>
          <a:bodyPr/>
          <a:lstStyle/>
          <a:p>
            <a:r>
              <a:rPr lang="pt-BR" dirty="0"/>
              <a:t>Não esqueça que, se você não colocar bordas em suas planilhas do Excel, na hora de imprimir terá uma decepção, pois essas linhas que aparecem são apenas na tela do computador, assim como se desejar mudar a fonte (letra), tamanho, cor, negrito também terá que escolher de acordo com seu desejo</a:t>
            </a:r>
          </a:p>
        </p:txBody>
      </p:sp>
      <p:pic>
        <p:nvPicPr>
          <p:cNvPr id="5" name="Imagem 4">
            <a:extLst>
              <a:ext uri="{FF2B5EF4-FFF2-40B4-BE49-F238E27FC236}">
                <a16:creationId xmlns:a16="http://schemas.microsoft.com/office/drawing/2014/main" id="{5EE82478-26B5-4F46-806B-22202D70D7AB}"/>
              </a:ext>
            </a:extLst>
          </p:cNvPr>
          <p:cNvPicPr>
            <a:picLocks noChangeAspect="1"/>
          </p:cNvPicPr>
          <p:nvPr/>
        </p:nvPicPr>
        <p:blipFill>
          <a:blip r:embed="rId2"/>
          <a:stretch>
            <a:fillRect/>
          </a:stretch>
        </p:blipFill>
        <p:spPr>
          <a:xfrm>
            <a:off x="7061982" y="1388510"/>
            <a:ext cx="4954025" cy="5410044"/>
          </a:xfrm>
          <a:prstGeom prst="rect">
            <a:avLst/>
          </a:prstGeom>
        </p:spPr>
      </p:pic>
    </p:spTree>
    <p:extLst>
      <p:ext uri="{BB962C8B-B14F-4D97-AF65-F5344CB8AC3E}">
        <p14:creationId xmlns:p14="http://schemas.microsoft.com/office/powerpoint/2010/main" val="4190790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DFA05D-3650-47C9-A7BE-404AF644B099}"/>
              </a:ext>
            </a:extLst>
          </p:cNvPr>
          <p:cNvSpPr>
            <a:spLocks noGrp="1"/>
          </p:cNvSpPr>
          <p:nvPr>
            <p:ph type="title"/>
          </p:nvPr>
        </p:nvSpPr>
        <p:spPr/>
        <p:txBody>
          <a:bodyPr/>
          <a:lstStyle/>
          <a:p>
            <a:r>
              <a:rPr lang="pt-BR" dirty="0"/>
              <a:t>Exercício</a:t>
            </a:r>
          </a:p>
        </p:txBody>
      </p:sp>
      <p:sp>
        <p:nvSpPr>
          <p:cNvPr id="3" name="Espaço Reservado para Conteúdo 2">
            <a:extLst>
              <a:ext uri="{FF2B5EF4-FFF2-40B4-BE49-F238E27FC236}">
                <a16:creationId xmlns:a16="http://schemas.microsoft.com/office/drawing/2014/main" id="{3100733F-D096-470B-BF1C-25B6A98C1E29}"/>
              </a:ext>
            </a:extLst>
          </p:cNvPr>
          <p:cNvSpPr>
            <a:spLocks noGrp="1"/>
          </p:cNvSpPr>
          <p:nvPr>
            <p:ph idx="1"/>
          </p:nvPr>
        </p:nvSpPr>
        <p:spPr/>
        <p:txBody>
          <a:bodyPr/>
          <a:lstStyle/>
          <a:p>
            <a:endParaRPr lang="pt-BR"/>
          </a:p>
        </p:txBody>
      </p:sp>
      <p:pic>
        <p:nvPicPr>
          <p:cNvPr id="5" name="Imagem 4">
            <a:extLst>
              <a:ext uri="{FF2B5EF4-FFF2-40B4-BE49-F238E27FC236}">
                <a16:creationId xmlns:a16="http://schemas.microsoft.com/office/drawing/2014/main" id="{C852A8E2-A280-4D92-99FC-E17FC754DFA6}"/>
              </a:ext>
            </a:extLst>
          </p:cNvPr>
          <p:cNvPicPr>
            <a:picLocks noChangeAspect="1"/>
          </p:cNvPicPr>
          <p:nvPr/>
        </p:nvPicPr>
        <p:blipFill>
          <a:blip r:embed="rId2"/>
          <a:stretch>
            <a:fillRect/>
          </a:stretch>
        </p:blipFill>
        <p:spPr>
          <a:xfrm>
            <a:off x="326707" y="1961320"/>
            <a:ext cx="11172825" cy="4457700"/>
          </a:xfrm>
          <a:prstGeom prst="rect">
            <a:avLst/>
          </a:prstGeom>
        </p:spPr>
      </p:pic>
    </p:spTree>
    <p:extLst>
      <p:ext uri="{BB962C8B-B14F-4D97-AF65-F5344CB8AC3E}">
        <p14:creationId xmlns:p14="http://schemas.microsoft.com/office/powerpoint/2010/main" val="1451652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DFA05D-3650-47C9-A7BE-404AF644B099}"/>
              </a:ext>
            </a:extLst>
          </p:cNvPr>
          <p:cNvSpPr>
            <a:spLocks noGrp="1"/>
          </p:cNvSpPr>
          <p:nvPr>
            <p:ph type="title"/>
          </p:nvPr>
        </p:nvSpPr>
        <p:spPr/>
        <p:txBody>
          <a:bodyPr/>
          <a:lstStyle/>
          <a:p>
            <a:r>
              <a:rPr lang="pt-BR" dirty="0"/>
              <a:t>Exercício</a:t>
            </a:r>
          </a:p>
        </p:txBody>
      </p:sp>
      <p:sp>
        <p:nvSpPr>
          <p:cNvPr id="3" name="Espaço Reservado para Conteúdo 2">
            <a:extLst>
              <a:ext uri="{FF2B5EF4-FFF2-40B4-BE49-F238E27FC236}">
                <a16:creationId xmlns:a16="http://schemas.microsoft.com/office/drawing/2014/main" id="{3100733F-D096-470B-BF1C-25B6A98C1E29}"/>
              </a:ext>
            </a:extLst>
          </p:cNvPr>
          <p:cNvSpPr>
            <a:spLocks noGrp="1"/>
          </p:cNvSpPr>
          <p:nvPr>
            <p:ph idx="1"/>
          </p:nvPr>
        </p:nvSpPr>
        <p:spPr>
          <a:xfrm>
            <a:off x="838200" y="4562549"/>
            <a:ext cx="10515600" cy="1614414"/>
          </a:xfrm>
        </p:spPr>
        <p:txBody>
          <a:bodyPr/>
          <a:lstStyle/>
          <a:p>
            <a:r>
              <a:rPr lang="pt-BR" dirty="0"/>
              <a:t>Média Mensal de Reclamações </a:t>
            </a:r>
          </a:p>
          <a:p>
            <a:r>
              <a:rPr lang="pt-BR" dirty="0"/>
              <a:t>Menor Número de Reclamações no Semestre</a:t>
            </a:r>
          </a:p>
          <a:p>
            <a:r>
              <a:rPr lang="pt-BR" dirty="0"/>
              <a:t>Maior número de Reclamações no Semestre</a:t>
            </a:r>
          </a:p>
        </p:txBody>
      </p:sp>
      <p:pic>
        <p:nvPicPr>
          <p:cNvPr id="6" name="Imagem 5">
            <a:extLst>
              <a:ext uri="{FF2B5EF4-FFF2-40B4-BE49-F238E27FC236}">
                <a16:creationId xmlns:a16="http://schemas.microsoft.com/office/drawing/2014/main" id="{0DB1F3F2-BFFE-4D5D-B3C9-A31FA5997531}"/>
              </a:ext>
            </a:extLst>
          </p:cNvPr>
          <p:cNvPicPr>
            <a:picLocks noChangeAspect="1"/>
          </p:cNvPicPr>
          <p:nvPr/>
        </p:nvPicPr>
        <p:blipFill>
          <a:blip r:embed="rId2"/>
          <a:stretch>
            <a:fillRect/>
          </a:stretch>
        </p:blipFill>
        <p:spPr>
          <a:xfrm>
            <a:off x="838200" y="1690688"/>
            <a:ext cx="7702915" cy="2871861"/>
          </a:xfrm>
          <a:prstGeom prst="rect">
            <a:avLst/>
          </a:prstGeom>
        </p:spPr>
      </p:pic>
    </p:spTree>
    <p:extLst>
      <p:ext uri="{BB962C8B-B14F-4D97-AF65-F5344CB8AC3E}">
        <p14:creationId xmlns:p14="http://schemas.microsoft.com/office/powerpoint/2010/main" val="2172922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D7D973-59E7-4808-8910-DE9A6C2C90B2}"/>
              </a:ext>
            </a:extLst>
          </p:cNvPr>
          <p:cNvSpPr>
            <a:spLocks noGrp="1"/>
          </p:cNvSpPr>
          <p:nvPr>
            <p:ph type="title"/>
          </p:nvPr>
        </p:nvSpPr>
        <p:spPr/>
        <p:txBody>
          <a:bodyPr/>
          <a:lstStyle/>
          <a:p>
            <a:r>
              <a:rPr lang="pt-BR" dirty="0"/>
              <a:t>Exercício</a:t>
            </a:r>
          </a:p>
        </p:txBody>
      </p:sp>
      <p:sp>
        <p:nvSpPr>
          <p:cNvPr id="3" name="Espaço Reservado para Conteúdo 2">
            <a:extLst>
              <a:ext uri="{FF2B5EF4-FFF2-40B4-BE49-F238E27FC236}">
                <a16:creationId xmlns:a16="http://schemas.microsoft.com/office/drawing/2014/main" id="{8AC9D9D9-A0C5-4424-A33C-5A40661D704B}"/>
              </a:ext>
            </a:extLst>
          </p:cNvPr>
          <p:cNvSpPr>
            <a:spLocks noGrp="1"/>
          </p:cNvSpPr>
          <p:nvPr>
            <p:ph idx="1"/>
          </p:nvPr>
        </p:nvSpPr>
        <p:spPr/>
        <p:txBody>
          <a:bodyPr/>
          <a:lstStyle/>
          <a:p>
            <a:endParaRPr lang="pt-BR"/>
          </a:p>
        </p:txBody>
      </p:sp>
      <p:pic>
        <p:nvPicPr>
          <p:cNvPr id="5" name="Imagem 4">
            <a:extLst>
              <a:ext uri="{FF2B5EF4-FFF2-40B4-BE49-F238E27FC236}">
                <a16:creationId xmlns:a16="http://schemas.microsoft.com/office/drawing/2014/main" id="{691D4DD2-0108-451B-BDDF-993B8FF30D7A}"/>
              </a:ext>
            </a:extLst>
          </p:cNvPr>
          <p:cNvPicPr>
            <a:picLocks noChangeAspect="1"/>
          </p:cNvPicPr>
          <p:nvPr/>
        </p:nvPicPr>
        <p:blipFill>
          <a:blip r:embed="rId2"/>
          <a:stretch>
            <a:fillRect/>
          </a:stretch>
        </p:blipFill>
        <p:spPr>
          <a:xfrm>
            <a:off x="838200" y="1825625"/>
            <a:ext cx="9529689" cy="4640417"/>
          </a:xfrm>
          <a:prstGeom prst="rect">
            <a:avLst/>
          </a:prstGeom>
        </p:spPr>
      </p:pic>
    </p:spTree>
    <p:extLst>
      <p:ext uri="{BB962C8B-B14F-4D97-AF65-F5344CB8AC3E}">
        <p14:creationId xmlns:p14="http://schemas.microsoft.com/office/powerpoint/2010/main" val="2161318083"/>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318</Words>
  <Application>Microsoft Office PowerPoint</Application>
  <PresentationFormat>Widescreen</PresentationFormat>
  <Paragraphs>29</Paragraphs>
  <Slides>10</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10</vt:i4>
      </vt:variant>
    </vt:vector>
  </HeadingPairs>
  <TitlesOfParts>
    <vt:vector size="14" baseType="lpstr">
      <vt:lpstr>Arial</vt:lpstr>
      <vt:lpstr>Calibri</vt:lpstr>
      <vt:lpstr>Calibri Light</vt:lpstr>
      <vt:lpstr>Tema do Office</vt:lpstr>
      <vt:lpstr>Excel Básico</vt:lpstr>
      <vt:lpstr>Apresentação do PowerPoint</vt:lpstr>
      <vt:lpstr>ENDEREÇO DE UM INTERVALO DE CÉLULAS</vt:lpstr>
      <vt:lpstr>Apresentação do PowerPoint</vt:lpstr>
      <vt:lpstr>EXISTEM TRÊS TIPOS DE ENDEREÇOS</vt:lpstr>
      <vt:lpstr>FORMATANDO A PLANILHA</vt:lpstr>
      <vt:lpstr>Exercício</vt:lpstr>
      <vt:lpstr>Exercício</vt:lpstr>
      <vt:lpstr>Exercício</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Vinícius Tessele</dc:creator>
  <cp:lastModifiedBy>Vinícius Tessele</cp:lastModifiedBy>
  <cp:revision>7</cp:revision>
  <dcterms:created xsi:type="dcterms:W3CDTF">2023-10-07T14:28:12Z</dcterms:created>
  <dcterms:modified xsi:type="dcterms:W3CDTF">2023-10-07T15:23:26Z</dcterms:modified>
</cp:coreProperties>
</file>