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8" d="100"/>
          <a:sy n="98" d="100"/>
        </p:scale>
        <p:origin x="57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82820" y="1403407"/>
            <a:ext cx="4356100" cy="1020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" b="0" i="0">
                <a:solidFill>
                  <a:srgbClr val="33314B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33314B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5E4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98724" y="518168"/>
            <a:ext cx="371538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8725" y="1179874"/>
            <a:ext cx="7549515" cy="32606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" b="0" i="0">
                <a:solidFill>
                  <a:srgbClr val="33314B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mailto:saitejaxbox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500957" y="1545113"/>
            <a:ext cx="4356100" cy="9393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IN" sz="6000" dirty="0">
                <a:solidFill>
                  <a:srgbClr val="FF5D0A"/>
                </a:solidFill>
              </a:rPr>
              <a:t>YOGALYZE</a:t>
            </a:r>
            <a:endParaRPr sz="6000" dirty="0"/>
          </a:p>
        </p:txBody>
      </p:sp>
      <p:sp>
        <p:nvSpPr>
          <p:cNvPr id="3" name="object 3"/>
          <p:cNvSpPr txBox="1"/>
          <p:nvPr/>
        </p:nvSpPr>
        <p:spPr>
          <a:xfrm>
            <a:off x="3034121" y="3529496"/>
            <a:ext cx="30759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An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ai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powered</a:t>
            </a:r>
            <a:r>
              <a:rPr sz="2000" spc="-85" dirty="0">
                <a:latin typeface="Arial MT"/>
                <a:cs typeface="Arial MT"/>
              </a:rPr>
              <a:t> </a:t>
            </a:r>
            <a:r>
              <a:rPr sz="2000" spc="-40" dirty="0">
                <a:solidFill>
                  <a:srgbClr val="FF5D0A"/>
                </a:solidFill>
                <a:latin typeface="Arial MT"/>
                <a:cs typeface="Arial MT"/>
              </a:rPr>
              <a:t>Yoga</a:t>
            </a:r>
            <a:r>
              <a:rPr sz="2000" spc="-50" dirty="0">
                <a:solidFill>
                  <a:srgbClr val="FF5D0A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trainer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787" y="2534889"/>
            <a:ext cx="1118602" cy="15621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93592" y="2548251"/>
            <a:ext cx="1450349" cy="154940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4043400" y="2938848"/>
            <a:ext cx="1057275" cy="114300"/>
          </a:xfrm>
          <a:custGeom>
            <a:avLst/>
            <a:gdLst/>
            <a:ahLst/>
            <a:cxnLst/>
            <a:rect l="l" t="t" r="r" b="b"/>
            <a:pathLst>
              <a:path w="1057275" h="114300">
                <a:moveTo>
                  <a:pt x="0" y="0"/>
                </a:moveTo>
                <a:lnTo>
                  <a:pt x="1057200" y="0"/>
                </a:lnTo>
                <a:lnTo>
                  <a:pt x="1057200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85234" y="2799510"/>
            <a:ext cx="205104" cy="393065"/>
          </a:xfrm>
          <a:custGeom>
            <a:avLst/>
            <a:gdLst/>
            <a:ahLst/>
            <a:cxnLst/>
            <a:rect l="l" t="t" r="r" b="b"/>
            <a:pathLst>
              <a:path w="205104" h="393064">
                <a:moveTo>
                  <a:pt x="204633" y="196215"/>
                </a:moveTo>
                <a:lnTo>
                  <a:pt x="165997" y="213032"/>
                </a:lnTo>
                <a:lnTo>
                  <a:pt x="122467" y="267816"/>
                </a:lnTo>
                <a:lnTo>
                  <a:pt x="111097" y="318432"/>
                </a:lnTo>
                <a:lnTo>
                  <a:pt x="102338" y="392962"/>
                </a:lnTo>
                <a:lnTo>
                  <a:pt x="93762" y="318619"/>
                </a:lnTo>
                <a:lnTo>
                  <a:pt x="82404" y="268026"/>
                </a:lnTo>
                <a:lnTo>
                  <a:pt x="65101" y="234931"/>
                </a:lnTo>
                <a:lnTo>
                  <a:pt x="38687" y="213079"/>
                </a:lnTo>
                <a:lnTo>
                  <a:pt x="0" y="196215"/>
                </a:lnTo>
                <a:lnTo>
                  <a:pt x="38585" y="179662"/>
                </a:lnTo>
                <a:lnTo>
                  <a:pt x="64795" y="158069"/>
                </a:lnTo>
                <a:lnTo>
                  <a:pt x="81945" y="125131"/>
                </a:lnTo>
                <a:lnTo>
                  <a:pt x="93354" y="74543"/>
                </a:lnTo>
                <a:lnTo>
                  <a:pt x="102338" y="0"/>
                </a:lnTo>
                <a:lnTo>
                  <a:pt x="110893" y="74339"/>
                </a:lnTo>
                <a:lnTo>
                  <a:pt x="122238" y="124901"/>
                </a:lnTo>
                <a:lnTo>
                  <a:pt x="139534" y="157916"/>
                </a:lnTo>
                <a:lnTo>
                  <a:pt x="165945" y="179611"/>
                </a:lnTo>
                <a:lnTo>
                  <a:pt x="204633" y="19621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46977" y="2870907"/>
            <a:ext cx="250019" cy="250099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095087" y="1734259"/>
            <a:ext cx="643890" cy="564515"/>
            <a:chOff x="1095087" y="1734259"/>
            <a:chExt cx="643890" cy="564515"/>
          </a:xfrm>
        </p:grpSpPr>
        <p:sp>
          <p:nvSpPr>
            <p:cNvPr id="10" name="object 10"/>
            <p:cNvSpPr/>
            <p:nvPr/>
          </p:nvSpPr>
          <p:spPr>
            <a:xfrm>
              <a:off x="1297775" y="1884272"/>
              <a:ext cx="436880" cy="409575"/>
            </a:xfrm>
            <a:custGeom>
              <a:avLst/>
              <a:gdLst/>
              <a:ahLst/>
              <a:cxnLst/>
              <a:rect l="l" t="t" r="r" b="b"/>
              <a:pathLst>
                <a:path w="436880" h="409575">
                  <a:moveTo>
                    <a:pt x="436375" y="409575"/>
                  </a:moveTo>
                  <a:lnTo>
                    <a:pt x="407887" y="369360"/>
                  </a:lnTo>
                  <a:lnTo>
                    <a:pt x="371015" y="336634"/>
                  </a:lnTo>
                  <a:lnTo>
                    <a:pt x="328445" y="309311"/>
                  </a:lnTo>
                  <a:lnTo>
                    <a:pt x="282861" y="285303"/>
                  </a:lnTo>
                  <a:lnTo>
                    <a:pt x="236949" y="262525"/>
                  </a:lnTo>
                  <a:lnTo>
                    <a:pt x="193724" y="239140"/>
                  </a:lnTo>
                  <a:lnTo>
                    <a:pt x="152371" y="212681"/>
                  </a:lnTo>
                  <a:lnTo>
                    <a:pt x="114089" y="182424"/>
                  </a:lnTo>
                  <a:lnTo>
                    <a:pt x="80075" y="147649"/>
                  </a:lnTo>
                  <a:lnTo>
                    <a:pt x="51953" y="113572"/>
                  </a:lnTo>
                  <a:lnTo>
                    <a:pt x="26537" y="77959"/>
                  </a:lnTo>
                  <a:lnTo>
                    <a:pt x="7871" y="40279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97044" y="1964047"/>
              <a:ext cx="86995" cy="257175"/>
            </a:xfrm>
            <a:custGeom>
              <a:avLst/>
              <a:gdLst/>
              <a:ahLst/>
              <a:cxnLst/>
              <a:rect l="l" t="t" r="r" b="b"/>
              <a:pathLst>
                <a:path w="86994" h="257175">
                  <a:moveTo>
                    <a:pt x="78456" y="154475"/>
                  </a:moveTo>
                  <a:lnTo>
                    <a:pt x="74476" y="148053"/>
                  </a:lnTo>
                  <a:lnTo>
                    <a:pt x="70018" y="141937"/>
                  </a:lnTo>
                  <a:lnTo>
                    <a:pt x="65617" y="135764"/>
                  </a:lnTo>
                  <a:lnTo>
                    <a:pt x="61806" y="129175"/>
                  </a:lnTo>
                  <a:lnTo>
                    <a:pt x="55760" y="109153"/>
                  </a:lnTo>
                  <a:lnTo>
                    <a:pt x="54540" y="87765"/>
                  </a:lnTo>
                  <a:lnTo>
                    <a:pt x="54047" y="66101"/>
                  </a:lnTo>
                  <a:lnTo>
                    <a:pt x="50181" y="45249"/>
                  </a:lnTo>
                  <a:lnTo>
                    <a:pt x="43664" y="32238"/>
                  </a:lnTo>
                  <a:lnTo>
                    <a:pt x="34890" y="20618"/>
                  </a:lnTo>
                  <a:lnTo>
                    <a:pt x="24612" y="10002"/>
                  </a:lnTo>
                  <a:lnTo>
                    <a:pt x="13581" y="0"/>
                  </a:lnTo>
                  <a:lnTo>
                    <a:pt x="9747" y="22771"/>
                  </a:lnTo>
                  <a:lnTo>
                    <a:pt x="3410" y="68435"/>
                  </a:lnTo>
                  <a:lnTo>
                    <a:pt x="0" y="114815"/>
                  </a:lnTo>
                  <a:lnTo>
                    <a:pt x="1123" y="126457"/>
                  </a:lnTo>
                  <a:lnTo>
                    <a:pt x="4056" y="137824"/>
                  </a:lnTo>
                  <a:lnTo>
                    <a:pt x="11319" y="151838"/>
                  </a:lnTo>
                  <a:lnTo>
                    <a:pt x="21062" y="164490"/>
                  </a:lnTo>
                  <a:lnTo>
                    <a:pt x="31977" y="176528"/>
                  </a:lnTo>
                  <a:lnTo>
                    <a:pt x="42756" y="188700"/>
                  </a:lnTo>
                  <a:lnTo>
                    <a:pt x="53748" y="204079"/>
                  </a:lnTo>
                  <a:lnTo>
                    <a:pt x="62365" y="220631"/>
                  </a:lnTo>
                  <a:lnTo>
                    <a:pt x="68916" y="238185"/>
                  </a:lnTo>
                  <a:lnTo>
                    <a:pt x="73706" y="256575"/>
                  </a:lnTo>
                  <a:lnTo>
                    <a:pt x="81149" y="231453"/>
                  </a:lnTo>
                  <a:lnTo>
                    <a:pt x="86581" y="205412"/>
                  </a:lnTo>
                  <a:lnTo>
                    <a:pt x="86763" y="179428"/>
                  </a:lnTo>
                  <a:lnTo>
                    <a:pt x="78456" y="1544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05250" y="2185797"/>
              <a:ext cx="262890" cy="69215"/>
            </a:xfrm>
            <a:custGeom>
              <a:avLst/>
              <a:gdLst/>
              <a:ahLst/>
              <a:cxnLst/>
              <a:rect l="l" t="t" r="r" b="b"/>
              <a:pathLst>
                <a:path w="262889" h="69214">
                  <a:moveTo>
                    <a:pt x="165774" y="66975"/>
                  </a:moveTo>
                  <a:lnTo>
                    <a:pt x="158499" y="64781"/>
                  </a:lnTo>
                  <a:lnTo>
                    <a:pt x="151337" y="62137"/>
                  </a:lnTo>
                  <a:lnTo>
                    <a:pt x="144174" y="59606"/>
                  </a:lnTo>
                  <a:lnTo>
                    <a:pt x="136899" y="57750"/>
                  </a:lnTo>
                  <a:lnTo>
                    <a:pt x="116087" y="57385"/>
                  </a:lnTo>
                  <a:lnTo>
                    <a:pt x="95162" y="61956"/>
                  </a:lnTo>
                  <a:lnTo>
                    <a:pt x="74125" y="67249"/>
                  </a:lnTo>
                  <a:lnTo>
                    <a:pt x="52975" y="69050"/>
                  </a:lnTo>
                  <a:lnTo>
                    <a:pt x="38791" y="66265"/>
                  </a:lnTo>
                  <a:lnTo>
                    <a:pt x="25250" y="60796"/>
                  </a:lnTo>
                  <a:lnTo>
                    <a:pt x="12327" y="53655"/>
                  </a:lnTo>
                  <a:lnTo>
                    <a:pt x="0" y="45850"/>
                  </a:lnTo>
                  <a:lnTo>
                    <a:pt x="20864" y="36029"/>
                  </a:lnTo>
                  <a:lnTo>
                    <a:pt x="63154" y="17841"/>
                  </a:lnTo>
                  <a:lnTo>
                    <a:pt x="106987" y="2090"/>
                  </a:lnTo>
                  <a:lnTo>
                    <a:pt x="130350" y="0"/>
                  </a:lnTo>
                  <a:lnTo>
                    <a:pt x="145809" y="3339"/>
                  </a:lnTo>
                  <a:lnTo>
                    <a:pt x="160649" y="9334"/>
                  </a:lnTo>
                  <a:lnTo>
                    <a:pt x="175153" y="16618"/>
                  </a:lnTo>
                  <a:lnTo>
                    <a:pt x="189599" y="23825"/>
                  </a:lnTo>
                  <a:lnTo>
                    <a:pt x="207281" y="30279"/>
                  </a:lnTo>
                  <a:lnTo>
                    <a:pt x="225434" y="34228"/>
                  </a:lnTo>
                  <a:lnTo>
                    <a:pt x="243976" y="35950"/>
                  </a:lnTo>
                  <a:lnTo>
                    <a:pt x="262824" y="35725"/>
                  </a:lnTo>
                  <a:lnTo>
                    <a:pt x="240629" y="49477"/>
                  </a:lnTo>
                  <a:lnTo>
                    <a:pt x="216981" y="61615"/>
                  </a:lnTo>
                  <a:lnTo>
                    <a:pt x="191992" y="68620"/>
                  </a:lnTo>
                  <a:lnTo>
                    <a:pt x="165774" y="669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35668" y="1867898"/>
              <a:ext cx="84455" cy="258445"/>
            </a:xfrm>
            <a:custGeom>
              <a:avLst/>
              <a:gdLst/>
              <a:ahLst/>
              <a:cxnLst/>
              <a:rect l="l" t="t" r="r" b="b"/>
              <a:pathLst>
                <a:path w="84455" h="258444">
                  <a:moveTo>
                    <a:pt x="76731" y="156874"/>
                  </a:moveTo>
                  <a:lnTo>
                    <a:pt x="73008" y="150360"/>
                  </a:lnTo>
                  <a:lnTo>
                    <a:pt x="68871" y="144037"/>
                  </a:lnTo>
                  <a:lnTo>
                    <a:pt x="64795" y="137658"/>
                  </a:lnTo>
                  <a:lnTo>
                    <a:pt x="61256" y="130974"/>
                  </a:lnTo>
                  <a:lnTo>
                    <a:pt x="56311" y="110522"/>
                  </a:lnTo>
                  <a:lnTo>
                    <a:pt x="56143" y="89040"/>
                  </a:lnTo>
                  <a:lnTo>
                    <a:pt x="56594" y="67394"/>
                  </a:lnTo>
                  <a:lnTo>
                    <a:pt x="53506" y="46449"/>
                  </a:lnTo>
                  <a:lnTo>
                    <a:pt x="47740" y="33166"/>
                  </a:lnTo>
                  <a:lnTo>
                    <a:pt x="39515" y="21218"/>
                  </a:lnTo>
                  <a:lnTo>
                    <a:pt x="29730" y="10274"/>
                  </a:lnTo>
                  <a:lnTo>
                    <a:pt x="19281" y="0"/>
                  </a:lnTo>
                  <a:lnTo>
                    <a:pt x="14152" y="22383"/>
                  </a:lnTo>
                  <a:lnTo>
                    <a:pt x="5461" y="67478"/>
                  </a:lnTo>
                  <a:lnTo>
                    <a:pt x="0" y="113900"/>
                  </a:lnTo>
                  <a:lnTo>
                    <a:pt x="585" y="125567"/>
                  </a:lnTo>
                  <a:lnTo>
                    <a:pt x="2906" y="136925"/>
                  </a:lnTo>
                  <a:lnTo>
                    <a:pt x="9371" y="151226"/>
                  </a:lnTo>
                  <a:lnTo>
                    <a:pt x="18462" y="164240"/>
                  </a:lnTo>
                  <a:lnTo>
                    <a:pt x="28781" y="176697"/>
                  </a:lnTo>
                  <a:lnTo>
                    <a:pt x="38931" y="189324"/>
                  </a:lnTo>
                  <a:lnTo>
                    <a:pt x="49065" y="205215"/>
                  </a:lnTo>
                  <a:lnTo>
                    <a:pt x="56856" y="222059"/>
                  </a:lnTo>
                  <a:lnTo>
                    <a:pt x="62528" y="239798"/>
                  </a:lnTo>
                  <a:lnTo>
                    <a:pt x="66306" y="258375"/>
                  </a:lnTo>
                  <a:lnTo>
                    <a:pt x="75592" y="233810"/>
                  </a:lnTo>
                  <a:lnTo>
                    <a:pt x="82562" y="208075"/>
                  </a:lnTo>
                  <a:lnTo>
                    <a:pt x="84010" y="182114"/>
                  </a:lnTo>
                  <a:lnTo>
                    <a:pt x="76731" y="15687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39150" y="2086251"/>
              <a:ext cx="262890" cy="72390"/>
            </a:xfrm>
            <a:custGeom>
              <a:avLst/>
              <a:gdLst/>
              <a:ahLst/>
              <a:cxnLst/>
              <a:rect l="l" t="t" r="r" b="b"/>
              <a:pathLst>
                <a:path w="262890" h="72389">
                  <a:moveTo>
                    <a:pt x="164599" y="69496"/>
                  </a:moveTo>
                  <a:lnTo>
                    <a:pt x="157545" y="66931"/>
                  </a:lnTo>
                  <a:lnTo>
                    <a:pt x="150574" y="64012"/>
                  </a:lnTo>
                  <a:lnTo>
                    <a:pt x="143548" y="61153"/>
                  </a:lnTo>
                  <a:lnTo>
                    <a:pt x="136324" y="58771"/>
                  </a:lnTo>
                  <a:lnTo>
                    <a:pt x="115582" y="57332"/>
                  </a:lnTo>
                  <a:lnTo>
                    <a:pt x="94474" y="60893"/>
                  </a:lnTo>
                  <a:lnTo>
                    <a:pt x="73085" y="65180"/>
                  </a:lnTo>
                  <a:lnTo>
                    <a:pt x="51499" y="65921"/>
                  </a:lnTo>
                  <a:lnTo>
                    <a:pt x="37465" y="62493"/>
                  </a:lnTo>
                  <a:lnTo>
                    <a:pt x="24296" y="56421"/>
                  </a:lnTo>
                  <a:lnTo>
                    <a:pt x="11854" y="48624"/>
                  </a:lnTo>
                  <a:lnTo>
                    <a:pt x="0" y="40021"/>
                  </a:lnTo>
                  <a:lnTo>
                    <a:pt x="21262" y="31148"/>
                  </a:lnTo>
                  <a:lnTo>
                    <a:pt x="64124" y="15071"/>
                  </a:lnTo>
                  <a:lnTo>
                    <a:pt x="108562" y="1474"/>
                  </a:lnTo>
                  <a:lnTo>
                    <a:pt x="120206" y="0"/>
                  </a:lnTo>
                  <a:lnTo>
                    <a:pt x="131850" y="421"/>
                  </a:lnTo>
                  <a:lnTo>
                    <a:pt x="147332" y="4188"/>
                  </a:lnTo>
                  <a:lnTo>
                    <a:pt x="161887" y="10849"/>
                  </a:lnTo>
                  <a:lnTo>
                    <a:pt x="175935" y="18846"/>
                  </a:lnTo>
                  <a:lnTo>
                    <a:pt x="189899" y="26621"/>
                  </a:lnTo>
                  <a:lnTo>
                    <a:pt x="207365" y="33975"/>
                  </a:lnTo>
                  <a:lnTo>
                    <a:pt x="225359" y="38821"/>
                  </a:lnTo>
                  <a:lnTo>
                    <a:pt x="243854" y="41436"/>
                  </a:lnTo>
                  <a:lnTo>
                    <a:pt x="262824" y="42096"/>
                  </a:lnTo>
                  <a:lnTo>
                    <a:pt x="240277" y="55043"/>
                  </a:lnTo>
                  <a:lnTo>
                    <a:pt x="216168" y="66174"/>
                  </a:lnTo>
                  <a:lnTo>
                    <a:pt x="190832" y="72116"/>
                  </a:lnTo>
                  <a:lnTo>
                    <a:pt x="164599" y="6949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24275" y="1739022"/>
              <a:ext cx="72390" cy="262255"/>
            </a:xfrm>
            <a:custGeom>
              <a:avLst/>
              <a:gdLst/>
              <a:ahLst/>
              <a:cxnLst/>
              <a:rect l="l" t="t" r="r" b="b"/>
              <a:pathLst>
                <a:path w="72390" h="262255">
                  <a:moveTo>
                    <a:pt x="66074" y="166675"/>
                  </a:moveTo>
                  <a:lnTo>
                    <a:pt x="64153" y="159279"/>
                  </a:lnTo>
                  <a:lnTo>
                    <a:pt x="61837" y="152100"/>
                  </a:lnTo>
                  <a:lnTo>
                    <a:pt x="59634" y="144920"/>
                  </a:lnTo>
                  <a:lnTo>
                    <a:pt x="58049" y="137524"/>
                  </a:lnTo>
                  <a:lnTo>
                    <a:pt x="58514" y="116533"/>
                  </a:lnTo>
                  <a:lnTo>
                    <a:pt x="63809" y="95803"/>
                  </a:lnTo>
                  <a:lnTo>
                    <a:pt x="69718" y="75020"/>
                  </a:lnTo>
                  <a:lnTo>
                    <a:pt x="72024" y="53875"/>
                  </a:lnTo>
                  <a:lnTo>
                    <a:pt x="69905" y="39638"/>
                  </a:lnTo>
                  <a:lnTo>
                    <a:pt x="65043" y="25934"/>
                  </a:lnTo>
                  <a:lnTo>
                    <a:pt x="58391" y="12731"/>
                  </a:lnTo>
                  <a:lnTo>
                    <a:pt x="50899" y="0"/>
                  </a:lnTo>
                  <a:lnTo>
                    <a:pt x="40194" y="20296"/>
                  </a:lnTo>
                  <a:lnTo>
                    <a:pt x="20226" y="61910"/>
                  </a:lnTo>
                  <a:lnTo>
                    <a:pt x="2934" y="104987"/>
                  </a:lnTo>
                  <a:lnTo>
                    <a:pt x="0" y="128274"/>
                  </a:lnTo>
                  <a:lnTo>
                    <a:pt x="2467" y="143794"/>
                  </a:lnTo>
                  <a:lnTo>
                    <a:pt x="7890" y="158834"/>
                  </a:lnTo>
                  <a:lnTo>
                    <a:pt x="14649" y="173700"/>
                  </a:lnTo>
                  <a:lnTo>
                    <a:pt x="21125" y="188700"/>
                  </a:lnTo>
                  <a:lnTo>
                    <a:pt x="26791" y="206723"/>
                  </a:lnTo>
                  <a:lnTo>
                    <a:pt x="30062" y="225021"/>
                  </a:lnTo>
                  <a:lnTo>
                    <a:pt x="31102" y="243540"/>
                  </a:lnTo>
                  <a:lnTo>
                    <a:pt x="30074" y="262225"/>
                  </a:lnTo>
                  <a:lnTo>
                    <a:pt x="45026" y="240812"/>
                  </a:lnTo>
                  <a:lnTo>
                    <a:pt x="58228" y="217693"/>
                  </a:lnTo>
                  <a:lnTo>
                    <a:pt x="66352" y="192953"/>
                  </a:lnTo>
                  <a:lnTo>
                    <a:pt x="66074" y="1666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99850" y="1923988"/>
              <a:ext cx="254000" cy="90805"/>
            </a:xfrm>
            <a:custGeom>
              <a:avLst/>
              <a:gdLst/>
              <a:ahLst/>
              <a:cxnLst/>
              <a:rect l="l" t="t" r="r" b="b"/>
              <a:pathLst>
                <a:path w="254000" h="90805">
                  <a:moveTo>
                    <a:pt x="151800" y="80234"/>
                  </a:moveTo>
                  <a:lnTo>
                    <a:pt x="145603" y="76067"/>
                  </a:lnTo>
                  <a:lnTo>
                    <a:pt x="139712" y="71422"/>
                  </a:lnTo>
                  <a:lnTo>
                    <a:pt x="133764" y="66720"/>
                  </a:lnTo>
                  <a:lnTo>
                    <a:pt x="127400" y="62384"/>
                  </a:lnTo>
                  <a:lnTo>
                    <a:pt x="107452" y="55743"/>
                  </a:lnTo>
                  <a:lnTo>
                    <a:pt x="85978" y="53709"/>
                  </a:lnTo>
                  <a:lnTo>
                    <a:pt x="64227" y="52294"/>
                  </a:lnTo>
                  <a:lnTo>
                    <a:pt x="43450" y="47509"/>
                  </a:lnTo>
                  <a:lnTo>
                    <a:pt x="30719" y="40552"/>
                  </a:lnTo>
                  <a:lnTo>
                    <a:pt x="19493" y="31394"/>
                  </a:lnTo>
                  <a:lnTo>
                    <a:pt x="9383" y="20843"/>
                  </a:lnTo>
                  <a:lnTo>
                    <a:pt x="0" y="9709"/>
                  </a:lnTo>
                  <a:lnTo>
                    <a:pt x="22691" y="6587"/>
                  </a:lnTo>
                  <a:lnTo>
                    <a:pt x="45612" y="3969"/>
                  </a:lnTo>
                  <a:lnTo>
                    <a:pt x="68646" y="1908"/>
                  </a:lnTo>
                  <a:lnTo>
                    <a:pt x="91675" y="459"/>
                  </a:lnTo>
                  <a:lnTo>
                    <a:pt x="103407" y="0"/>
                  </a:lnTo>
                  <a:lnTo>
                    <a:pt x="115225" y="287"/>
                  </a:lnTo>
                  <a:lnTo>
                    <a:pt x="151805" y="12979"/>
                  </a:lnTo>
                  <a:lnTo>
                    <a:pt x="175530" y="34618"/>
                  </a:lnTo>
                  <a:lnTo>
                    <a:pt x="187225" y="45709"/>
                  </a:lnTo>
                  <a:lnTo>
                    <a:pt x="202164" y="57334"/>
                  </a:lnTo>
                  <a:lnTo>
                    <a:pt x="218331" y="66556"/>
                  </a:lnTo>
                  <a:lnTo>
                    <a:pt x="235614" y="73767"/>
                  </a:lnTo>
                  <a:lnTo>
                    <a:pt x="253900" y="79359"/>
                  </a:lnTo>
                  <a:lnTo>
                    <a:pt x="228651" y="85982"/>
                  </a:lnTo>
                  <a:lnTo>
                    <a:pt x="202400" y="90400"/>
                  </a:lnTo>
                  <a:lnTo>
                    <a:pt x="176373" y="89516"/>
                  </a:lnTo>
                  <a:lnTo>
                    <a:pt x="151800" y="8023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82300" y="1852123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16074"/>
                  </a:moveTo>
                  <a:lnTo>
                    <a:pt x="0" y="24700"/>
                  </a:lnTo>
                  <a:lnTo>
                    <a:pt x="7149" y="32149"/>
                  </a:lnTo>
                  <a:lnTo>
                    <a:pt x="16074" y="32149"/>
                  </a:lnTo>
                  <a:lnTo>
                    <a:pt x="24699" y="32149"/>
                  </a:lnTo>
                  <a:lnTo>
                    <a:pt x="31849" y="24700"/>
                  </a:lnTo>
                  <a:lnTo>
                    <a:pt x="31849" y="16074"/>
                  </a:lnTo>
                  <a:lnTo>
                    <a:pt x="31849" y="7150"/>
                  </a:lnTo>
                  <a:lnTo>
                    <a:pt x="24699" y="0"/>
                  </a:lnTo>
                  <a:lnTo>
                    <a:pt x="16074" y="0"/>
                  </a:lnTo>
                  <a:lnTo>
                    <a:pt x="7149" y="0"/>
                  </a:lnTo>
                  <a:lnTo>
                    <a:pt x="0" y="7150"/>
                  </a:lnTo>
                  <a:lnTo>
                    <a:pt x="0" y="1607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7407987" y="1734273"/>
            <a:ext cx="643890" cy="564515"/>
            <a:chOff x="7407987" y="1734273"/>
            <a:chExt cx="643890" cy="564515"/>
          </a:xfrm>
        </p:grpSpPr>
        <p:sp>
          <p:nvSpPr>
            <p:cNvPr id="19" name="object 19"/>
            <p:cNvSpPr/>
            <p:nvPr/>
          </p:nvSpPr>
          <p:spPr>
            <a:xfrm>
              <a:off x="7412749" y="1884286"/>
              <a:ext cx="436880" cy="409575"/>
            </a:xfrm>
            <a:custGeom>
              <a:avLst/>
              <a:gdLst/>
              <a:ahLst/>
              <a:cxnLst/>
              <a:rect l="l" t="t" r="r" b="b"/>
              <a:pathLst>
                <a:path w="436879" h="409575">
                  <a:moveTo>
                    <a:pt x="0" y="409575"/>
                  </a:moveTo>
                  <a:lnTo>
                    <a:pt x="28487" y="369360"/>
                  </a:lnTo>
                  <a:lnTo>
                    <a:pt x="65359" y="336634"/>
                  </a:lnTo>
                  <a:lnTo>
                    <a:pt x="107929" y="309311"/>
                  </a:lnTo>
                  <a:lnTo>
                    <a:pt x="153513" y="285303"/>
                  </a:lnTo>
                  <a:lnTo>
                    <a:pt x="199425" y="262525"/>
                  </a:lnTo>
                  <a:lnTo>
                    <a:pt x="242650" y="239140"/>
                  </a:lnTo>
                  <a:lnTo>
                    <a:pt x="284003" y="212681"/>
                  </a:lnTo>
                  <a:lnTo>
                    <a:pt x="322285" y="182424"/>
                  </a:lnTo>
                  <a:lnTo>
                    <a:pt x="356300" y="147649"/>
                  </a:lnTo>
                  <a:lnTo>
                    <a:pt x="384421" y="113572"/>
                  </a:lnTo>
                  <a:lnTo>
                    <a:pt x="409837" y="77959"/>
                  </a:lnTo>
                  <a:lnTo>
                    <a:pt x="428503" y="40279"/>
                  </a:lnTo>
                  <a:lnTo>
                    <a:pt x="436375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463092" y="1964061"/>
              <a:ext cx="86995" cy="257175"/>
            </a:xfrm>
            <a:custGeom>
              <a:avLst/>
              <a:gdLst/>
              <a:ahLst/>
              <a:cxnLst/>
              <a:rect l="l" t="t" r="r" b="b"/>
              <a:pathLst>
                <a:path w="86995" h="257175">
                  <a:moveTo>
                    <a:pt x="8307" y="154475"/>
                  </a:moveTo>
                  <a:lnTo>
                    <a:pt x="12286" y="148053"/>
                  </a:lnTo>
                  <a:lnTo>
                    <a:pt x="16744" y="141937"/>
                  </a:lnTo>
                  <a:lnTo>
                    <a:pt x="21146" y="135764"/>
                  </a:lnTo>
                  <a:lnTo>
                    <a:pt x="24957" y="129175"/>
                  </a:lnTo>
                  <a:lnTo>
                    <a:pt x="31002" y="109153"/>
                  </a:lnTo>
                  <a:lnTo>
                    <a:pt x="32222" y="87765"/>
                  </a:lnTo>
                  <a:lnTo>
                    <a:pt x="32716" y="66101"/>
                  </a:lnTo>
                  <a:lnTo>
                    <a:pt x="36582" y="45249"/>
                  </a:lnTo>
                  <a:lnTo>
                    <a:pt x="43098" y="32238"/>
                  </a:lnTo>
                  <a:lnTo>
                    <a:pt x="51872" y="20618"/>
                  </a:lnTo>
                  <a:lnTo>
                    <a:pt x="62151" y="10002"/>
                  </a:lnTo>
                  <a:lnTo>
                    <a:pt x="73182" y="0"/>
                  </a:lnTo>
                  <a:lnTo>
                    <a:pt x="77016" y="22771"/>
                  </a:lnTo>
                  <a:lnTo>
                    <a:pt x="83352" y="68435"/>
                  </a:lnTo>
                  <a:lnTo>
                    <a:pt x="86763" y="114815"/>
                  </a:lnTo>
                  <a:lnTo>
                    <a:pt x="85639" y="126457"/>
                  </a:lnTo>
                  <a:lnTo>
                    <a:pt x="82707" y="137824"/>
                  </a:lnTo>
                  <a:lnTo>
                    <a:pt x="75443" y="151838"/>
                  </a:lnTo>
                  <a:lnTo>
                    <a:pt x="65700" y="164490"/>
                  </a:lnTo>
                  <a:lnTo>
                    <a:pt x="54785" y="176528"/>
                  </a:lnTo>
                  <a:lnTo>
                    <a:pt x="44007" y="188700"/>
                  </a:lnTo>
                  <a:lnTo>
                    <a:pt x="33015" y="204079"/>
                  </a:lnTo>
                  <a:lnTo>
                    <a:pt x="24397" y="220631"/>
                  </a:lnTo>
                  <a:lnTo>
                    <a:pt x="17847" y="238185"/>
                  </a:lnTo>
                  <a:lnTo>
                    <a:pt x="13057" y="256575"/>
                  </a:lnTo>
                  <a:lnTo>
                    <a:pt x="5614" y="231453"/>
                  </a:lnTo>
                  <a:lnTo>
                    <a:pt x="182" y="205412"/>
                  </a:lnTo>
                  <a:lnTo>
                    <a:pt x="0" y="179428"/>
                  </a:lnTo>
                  <a:lnTo>
                    <a:pt x="8307" y="1544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478825" y="2185811"/>
              <a:ext cx="262890" cy="69215"/>
            </a:xfrm>
            <a:custGeom>
              <a:avLst/>
              <a:gdLst/>
              <a:ahLst/>
              <a:cxnLst/>
              <a:rect l="l" t="t" r="r" b="b"/>
              <a:pathLst>
                <a:path w="262890" h="69214">
                  <a:moveTo>
                    <a:pt x="97049" y="66975"/>
                  </a:moveTo>
                  <a:lnTo>
                    <a:pt x="104324" y="64781"/>
                  </a:lnTo>
                  <a:lnTo>
                    <a:pt x="111487" y="62137"/>
                  </a:lnTo>
                  <a:lnTo>
                    <a:pt x="118649" y="59606"/>
                  </a:lnTo>
                  <a:lnTo>
                    <a:pt x="125924" y="57750"/>
                  </a:lnTo>
                  <a:lnTo>
                    <a:pt x="146737" y="57385"/>
                  </a:lnTo>
                  <a:lnTo>
                    <a:pt x="167662" y="61956"/>
                  </a:lnTo>
                  <a:lnTo>
                    <a:pt x="188699" y="67249"/>
                  </a:lnTo>
                  <a:lnTo>
                    <a:pt x="209849" y="69050"/>
                  </a:lnTo>
                  <a:lnTo>
                    <a:pt x="224033" y="66265"/>
                  </a:lnTo>
                  <a:lnTo>
                    <a:pt x="237574" y="60796"/>
                  </a:lnTo>
                  <a:lnTo>
                    <a:pt x="250497" y="53655"/>
                  </a:lnTo>
                  <a:lnTo>
                    <a:pt x="262824" y="45850"/>
                  </a:lnTo>
                  <a:lnTo>
                    <a:pt x="241960" y="36029"/>
                  </a:lnTo>
                  <a:lnTo>
                    <a:pt x="199670" y="17841"/>
                  </a:lnTo>
                  <a:lnTo>
                    <a:pt x="155837" y="2090"/>
                  </a:lnTo>
                  <a:lnTo>
                    <a:pt x="132474" y="0"/>
                  </a:lnTo>
                  <a:lnTo>
                    <a:pt x="117015" y="3339"/>
                  </a:lnTo>
                  <a:lnTo>
                    <a:pt x="102174" y="9334"/>
                  </a:lnTo>
                  <a:lnTo>
                    <a:pt x="87671" y="16618"/>
                  </a:lnTo>
                  <a:lnTo>
                    <a:pt x="73224" y="23825"/>
                  </a:lnTo>
                  <a:lnTo>
                    <a:pt x="55543" y="30279"/>
                  </a:lnTo>
                  <a:lnTo>
                    <a:pt x="37390" y="34228"/>
                  </a:lnTo>
                  <a:lnTo>
                    <a:pt x="18848" y="35950"/>
                  </a:lnTo>
                  <a:lnTo>
                    <a:pt x="0" y="35725"/>
                  </a:lnTo>
                  <a:lnTo>
                    <a:pt x="22195" y="49477"/>
                  </a:lnTo>
                  <a:lnTo>
                    <a:pt x="45843" y="61615"/>
                  </a:lnTo>
                  <a:lnTo>
                    <a:pt x="70832" y="68620"/>
                  </a:lnTo>
                  <a:lnTo>
                    <a:pt x="97049" y="669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627219" y="1867911"/>
              <a:ext cx="84455" cy="258445"/>
            </a:xfrm>
            <a:custGeom>
              <a:avLst/>
              <a:gdLst/>
              <a:ahLst/>
              <a:cxnLst/>
              <a:rect l="l" t="t" r="r" b="b"/>
              <a:pathLst>
                <a:path w="84454" h="258444">
                  <a:moveTo>
                    <a:pt x="7279" y="156874"/>
                  </a:moveTo>
                  <a:lnTo>
                    <a:pt x="11001" y="150360"/>
                  </a:lnTo>
                  <a:lnTo>
                    <a:pt x="15139" y="144037"/>
                  </a:lnTo>
                  <a:lnTo>
                    <a:pt x="19215" y="137658"/>
                  </a:lnTo>
                  <a:lnTo>
                    <a:pt x="22754" y="130974"/>
                  </a:lnTo>
                  <a:lnTo>
                    <a:pt x="27699" y="110522"/>
                  </a:lnTo>
                  <a:lnTo>
                    <a:pt x="27867" y="89040"/>
                  </a:lnTo>
                  <a:lnTo>
                    <a:pt x="27416" y="67394"/>
                  </a:lnTo>
                  <a:lnTo>
                    <a:pt x="30504" y="46449"/>
                  </a:lnTo>
                  <a:lnTo>
                    <a:pt x="36270" y="33166"/>
                  </a:lnTo>
                  <a:lnTo>
                    <a:pt x="44495" y="21218"/>
                  </a:lnTo>
                  <a:lnTo>
                    <a:pt x="54280" y="10274"/>
                  </a:lnTo>
                  <a:lnTo>
                    <a:pt x="64729" y="0"/>
                  </a:lnTo>
                  <a:lnTo>
                    <a:pt x="69858" y="22383"/>
                  </a:lnTo>
                  <a:lnTo>
                    <a:pt x="78549" y="67478"/>
                  </a:lnTo>
                  <a:lnTo>
                    <a:pt x="84010" y="113900"/>
                  </a:lnTo>
                  <a:lnTo>
                    <a:pt x="83425" y="125567"/>
                  </a:lnTo>
                  <a:lnTo>
                    <a:pt x="81104" y="136925"/>
                  </a:lnTo>
                  <a:lnTo>
                    <a:pt x="74639" y="151226"/>
                  </a:lnTo>
                  <a:lnTo>
                    <a:pt x="65548" y="164240"/>
                  </a:lnTo>
                  <a:lnTo>
                    <a:pt x="55229" y="176697"/>
                  </a:lnTo>
                  <a:lnTo>
                    <a:pt x="45079" y="189324"/>
                  </a:lnTo>
                  <a:lnTo>
                    <a:pt x="34945" y="205215"/>
                  </a:lnTo>
                  <a:lnTo>
                    <a:pt x="27154" y="222059"/>
                  </a:lnTo>
                  <a:lnTo>
                    <a:pt x="21482" y="239798"/>
                  </a:lnTo>
                  <a:lnTo>
                    <a:pt x="17704" y="258375"/>
                  </a:lnTo>
                  <a:lnTo>
                    <a:pt x="8418" y="233810"/>
                  </a:lnTo>
                  <a:lnTo>
                    <a:pt x="1448" y="208075"/>
                  </a:lnTo>
                  <a:lnTo>
                    <a:pt x="0" y="182114"/>
                  </a:lnTo>
                  <a:lnTo>
                    <a:pt x="7279" y="15687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44924" y="2086265"/>
              <a:ext cx="262890" cy="72390"/>
            </a:xfrm>
            <a:custGeom>
              <a:avLst/>
              <a:gdLst/>
              <a:ahLst/>
              <a:cxnLst/>
              <a:rect l="l" t="t" r="r" b="b"/>
              <a:pathLst>
                <a:path w="262890" h="72389">
                  <a:moveTo>
                    <a:pt x="98225" y="69594"/>
                  </a:moveTo>
                  <a:lnTo>
                    <a:pt x="105279" y="67029"/>
                  </a:lnTo>
                  <a:lnTo>
                    <a:pt x="112250" y="64110"/>
                  </a:lnTo>
                  <a:lnTo>
                    <a:pt x="119276" y="61252"/>
                  </a:lnTo>
                  <a:lnTo>
                    <a:pt x="126500" y="58869"/>
                  </a:lnTo>
                  <a:lnTo>
                    <a:pt x="147242" y="57431"/>
                  </a:lnTo>
                  <a:lnTo>
                    <a:pt x="168349" y="60991"/>
                  </a:lnTo>
                  <a:lnTo>
                    <a:pt x="189739" y="65278"/>
                  </a:lnTo>
                  <a:lnTo>
                    <a:pt x="211325" y="66019"/>
                  </a:lnTo>
                  <a:lnTo>
                    <a:pt x="225359" y="62591"/>
                  </a:lnTo>
                  <a:lnTo>
                    <a:pt x="238528" y="56519"/>
                  </a:lnTo>
                  <a:lnTo>
                    <a:pt x="250970" y="48722"/>
                  </a:lnTo>
                  <a:lnTo>
                    <a:pt x="262824" y="40119"/>
                  </a:lnTo>
                  <a:lnTo>
                    <a:pt x="241562" y="31246"/>
                  </a:lnTo>
                  <a:lnTo>
                    <a:pt x="198700" y="15169"/>
                  </a:lnTo>
                  <a:lnTo>
                    <a:pt x="154262" y="1572"/>
                  </a:lnTo>
                  <a:lnTo>
                    <a:pt x="142618" y="98"/>
                  </a:lnTo>
                  <a:lnTo>
                    <a:pt x="130974" y="519"/>
                  </a:lnTo>
                  <a:lnTo>
                    <a:pt x="115492" y="4286"/>
                  </a:lnTo>
                  <a:lnTo>
                    <a:pt x="100937" y="10947"/>
                  </a:lnTo>
                  <a:lnTo>
                    <a:pt x="86889" y="18945"/>
                  </a:lnTo>
                  <a:lnTo>
                    <a:pt x="72925" y="26719"/>
                  </a:lnTo>
                  <a:lnTo>
                    <a:pt x="55458" y="34073"/>
                  </a:lnTo>
                  <a:lnTo>
                    <a:pt x="37465" y="38919"/>
                  </a:lnTo>
                  <a:lnTo>
                    <a:pt x="18970" y="41534"/>
                  </a:lnTo>
                  <a:lnTo>
                    <a:pt x="0" y="42194"/>
                  </a:lnTo>
                  <a:lnTo>
                    <a:pt x="22547" y="55142"/>
                  </a:lnTo>
                  <a:lnTo>
                    <a:pt x="46656" y="66272"/>
                  </a:lnTo>
                  <a:lnTo>
                    <a:pt x="71992" y="72214"/>
                  </a:lnTo>
                  <a:lnTo>
                    <a:pt x="98225" y="6959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750599" y="1739036"/>
              <a:ext cx="72390" cy="262255"/>
            </a:xfrm>
            <a:custGeom>
              <a:avLst/>
              <a:gdLst/>
              <a:ahLst/>
              <a:cxnLst/>
              <a:rect l="l" t="t" r="r" b="b"/>
              <a:pathLst>
                <a:path w="72390" h="262255">
                  <a:moveTo>
                    <a:pt x="6002" y="166675"/>
                  </a:moveTo>
                  <a:lnTo>
                    <a:pt x="7924" y="159279"/>
                  </a:lnTo>
                  <a:lnTo>
                    <a:pt x="10240" y="152100"/>
                  </a:lnTo>
                  <a:lnTo>
                    <a:pt x="12443" y="144920"/>
                  </a:lnTo>
                  <a:lnTo>
                    <a:pt x="14027" y="137524"/>
                  </a:lnTo>
                  <a:lnTo>
                    <a:pt x="13563" y="116533"/>
                  </a:lnTo>
                  <a:lnTo>
                    <a:pt x="8268" y="95803"/>
                  </a:lnTo>
                  <a:lnTo>
                    <a:pt x="2359" y="75020"/>
                  </a:lnTo>
                  <a:lnTo>
                    <a:pt x="52" y="53875"/>
                  </a:lnTo>
                  <a:lnTo>
                    <a:pt x="2172" y="39638"/>
                  </a:lnTo>
                  <a:lnTo>
                    <a:pt x="7034" y="25934"/>
                  </a:lnTo>
                  <a:lnTo>
                    <a:pt x="13686" y="12731"/>
                  </a:lnTo>
                  <a:lnTo>
                    <a:pt x="21177" y="0"/>
                  </a:lnTo>
                  <a:lnTo>
                    <a:pt x="31883" y="20296"/>
                  </a:lnTo>
                  <a:lnTo>
                    <a:pt x="51851" y="61910"/>
                  </a:lnTo>
                  <a:lnTo>
                    <a:pt x="69143" y="104987"/>
                  </a:lnTo>
                  <a:lnTo>
                    <a:pt x="72077" y="128274"/>
                  </a:lnTo>
                  <a:lnTo>
                    <a:pt x="69610" y="143794"/>
                  </a:lnTo>
                  <a:lnTo>
                    <a:pt x="64187" y="158834"/>
                  </a:lnTo>
                  <a:lnTo>
                    <a:pt x="57428" y="173700"/>
                  </a:lnTo>
                  <a:lnTo>
                    <a:pt x="50952" y="188700"/>
                  </a:lnTo>
                  <a:lnTo>
                    <a:pt x="45286" y="206723"/>
                  </a:lnTo>
                  <a:lnTo>
                    <a:pt x="42015" y="225021"/>
                  </a:lnTo>
                  <a:lnTo>
                    <a:pt x="40975" y="243540"/>
                  </a:lnTo>
                  <a:lnTo>
                    <a:pt x="42002" y="262225"/>
                  </a:lnTo>
                  <a:lnTo>
                    <a:pt x="27050" y="240812"/>
                  </a:lnTo>
                  <a:lnTo>
                    <a:pt x="13849" y="217693"/>
                  </a:lnTo>
                  <a:lnTo>
                    <a:pt x="5725" y="192953"/>
                  </a:lnTo>
                  <a:lnTo>
                    <a:pt x="6002" y="1666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793150" y="1924000"/>
              <a:ext cx="254000" cy="90805"/>
            </a:xfrm>
            <a:custGeom>
              <a:avLst/>
              <a:gdLst/>
              <a:ahLst/>
              <a:cxnLst/>
              <a:rect l="l" t="t" r="r" b="b"/>
              <a:pathLst>
                <a:path w="254000" h="90805">
                  <a:moveTo>
                    <a:pt x="102099" y="80254"/>
                  </a:moveTo>
                  <a:lnTo>
                    <a:pt x="108296" y="76086"/>
                  </a:lnTo>
                  <a:lnTo>
                    <a:pt x="114187" y="71441"/>
                  </a:lnTo>
                  <a:lnTo>
                    <a:pt x="120135" y="66740"/>
                  </a:lnTo>
                  <a:lnTo>
                    <a:pt x="126500" y="62404"/>
                  </a:lnTo>
                  <a:lnTo>
                    <a:pt x="146448" y="55762"/>
                  </a:lnTo>
                  <a:lnTo>
                    <a:pt x="167921" y="53729"/>
                  </a:lnTo>
                  <a:lnTo>
                    <a:pt x="189672" y="52314"/>
                  </a:lnTo>
                  <a:lnTo>
                    <a:pt x="210450" y="47529"/>
                  </a:lnTo>
                  <a:lnTo>
                    <a:pt x="223180" y="40571"/>
                  </a:lnTo>
                  <a:lnTo>
                    <a:pt x="234406" y="31413"/>
                  </a:lnTo>
                  <a:lnTo>
                    <a:pt x="244516" y="20863"/>
                  </a:lnTo>
                  <a:lnTo>
                    <a:pt x="253900" y="9729"/>
                  </a:lnTo>
                  <a:lnTo>
                    <a:pt x="231208" y="6606"/>
                  </a:lnTo>
                  <a:lnTo>
                    <a:pt x="208287" y="3988"/>
                  </a:lnTo>
                  <a:lnTo>
                    <a:pt x="185253" y="1927"/>
                  </a:lnTo>
                  <a:lnTo>
                    <a:pt x="162224" y="479"/>
                  </a:lnTo>
                  <a:lnTo>
                    <a:pt x="150492" y="19"/>
                  </a:lnTo>
                  <a:lnTo>
                    <a:pt x="138675" y="307"/>
                  </a:lnTo>
                  <a:lnTo>
                    <a:pt x="102094" y="12998"/>
                  </a:lnTo>
                  <a:lnTo>
                    <a:pt x="78369" y="34637"/>
                  </a:lnTo>
                  <a:lnTo>
                    <a:pt x="66675" y="45729"/>
                  </a:lnTo>
                  <a:lnTo>
                    <a:pt x="51735" y="57353"/>
                  </a:lnTo>
                  <a:lnTo>
                    <a:pt x="35568" y="66576"/>
                  </a:lnTo>
                  <a:lnTo>
                    <a:pt x="18285" y="73787"/>
                  </a:lnTo>
                  <a:lnTo>
                    <a:pt x="0" y="79379"/>
                  </a:lnTo>
                  <a:lnTo>
                    <a:pt x="25248" y="86002"/>
                  </a:lnTo>
                  <a:lnTo>
                    <a:pt x="51499" y="90419"/>
                  </a:lnTo>
                  <a:lnTo>
                    <a:pt x="77526" y="89535"/>
                  </a:lnTo>
                  <a:lnTo>
                    <a:pt x="102099" y="8025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832750" y="1852136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31849" y="16074"/>
                  </a:moveTo>
                  <a:lnTo>
                    <a:pt x="31849" y="24700"/>
                  </a:lnTo>
                  <a:lnTo>
                    <a:pt x="24700" y="32149"/>
                  </a:lnTo>
                  <a:lnTo>
                    <a:pt x="15775" y="32149"/>
                  </a:lnTo>
                  <a:lnTo>
                    <a:pt x="7150" y="32149"/>
                  </a:lnTo>
                  <a:lnTo>
                    <a:pt x="0" y="24700"/>
                  </a:lnTo>
                  <a:lnTo>
                    <a:pt x="0" y="16074"/>
                  </a:lnTo>
                  <a:lnTo>
                    <a:pt x="0" y="7150"/>
                  </a:lnTo>
                  <a:lnTo>
                    <a:pt x="7150" y="0"/>
                  </a:lnTo>
                  <a:lnTo>
                    <a:pt x="15775" y="0"/>
                  </a:lnTo>
                  <a:lnTo>
                    <a:pt x="24700" y="0"/>
                  </a:lnTo>
                  <a:lnTo>
                    <a:pt x="31849" y="7150"/>
                  </a:lnTo>
                  <a:lnTo>
                    <a:pt x="31849" y="1607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/>
          <p:nvPr/>
        </p:nvSpPr>
        <p:spPr>
          <a:xfrm>
            <a:off x="3554127" y="2799510"/>
            <a:ext cx="205104" cy="393065"/>
          </a:xfrm>
          <a:custGeom>
            <a:avLst/>
            <a:gdLst/>
            <a:ahLst/>
            <a:cxnLst/>
            <a:rect l="l" t="t" r="r" b="b"/>
            <a:pathLst>
              <a:path w="205104" h="393064">
                <a:moveTo>
                  <a:pt x="0" y="196215"/>
                </a:moveTo>
                <a:lnTo>
                  <a:pt x="38636" y="213032"/>
                </a:lnTo>
                <a:lnTo>
                  <a:pt x="82165" y="267816"/>
                </a:lnTo>
                <a:lnTo>
                  <a:pt x="93535" y="318432"/>
                </a:lnTo>
                <a:lnTo>
                  <a:pt x="102294" y="392962"/>
                </a:lnTo>
                <a:lnTo>
                  <a:pt x="110870" y="318619"/>
                </a:lnTo>
                <a:lnTo>
                  <a:pt x="122228" y="268026"/>
                </a:lnTo>
                <a:lnTo>
                  <a:pt x="139532" y="234931"/>
                </a:lnTo>
                <a:lnTo>
                  <a:pt x="165945" y="213079"/>
                </a:lnTo>
                <a:lnTo>
                  <a:pt x="204633" y="196215"/>
                </a:lnTo>
                <a:lnTo>
                  <a:pt x="166047" y="179662"/>
                </a:lnTo>
                <a:lnTo>
                  <a:pt x="139838" y="158069"/>
                </a:lnTo>
                <a:lnTo>
                  <a:pt x="122687" y="125131"/>
                </a:lnTo>
                <a:lnTo>
                  <a:pt x="111279" y="74543"/>
                </a:lnTo>
                <a:lnTo>
                  <a:pt x="102294" y="0"/>
                </a:lnTo>
                <a:lnTo>
                  <a:pt x="93739" y="74339"/>
                </a:lnTo>
                <a:lnTo>
                  <a:pt x="82395" y="124901"/>
                </a:lnTo>
                <a:lnTo>
                  <a:pt x="65098" y="157916"/>
                </a:lnTo>
                <a:lnTo>
                  <a:pt x="38687" y="179611"/>
                </a:lnTo>
                <a:lnTo>
                  <a:pt x="0" y="19621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object 2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46999" y="2870907"/>
            <a:ext cx="250019" cy="2500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724" y="518168"/>
            <a:ext cx="2667000" cy="17475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60"/>
              </a:spcBef>
            </a:pPr>
            <a:r>
              <a:rPr dirty="0"/>
              <a:t>SHUT</a:t>
            </a:r>
            <a:r>
              <a:rPr spc="-145" dirty="0"/>
              <a:t> </a:t>
            </a:r>
            <a:r>
              <a:rPr spc="-25" dirty="0"/>
              <a:t>THE </a:t>
            </a:r>
            <a:r>
              <a:rPr spc="-10" dirty="0"/>
              <a:t>MIND,</a:t>
            </a:r>
            <a:r>
              <a:rPr spc="-180" dirty="0"/>
              <a:t> </a:t>
            </a:r>
            <a:r>
              <a:rPr dirty="0"/>
              <a:t>AND</a:t>
            </a:r>
            <a:r>
              <a:rPr spc="-80" dirty="0"/>
              <a:t> </a:t>
            </a:r>
            <a:r>
              <a:rPr spc="-25" dirty="0">
                <a:solidFill>
                  <a:srgbClr val="FF5D0A"/>
                </a:solidFill>
              </a:rPr>
              <a:t>THE </a:t>
            </a:r>
            <a:r>
              <a:rPr dirty="0">
                <a:solidFill>
                  <a:srgbClr val="FF5D0A"/>
                </a:solidFill>
              </a:rPr>
              <a:t>SOUL</a:t>
            </a:r>
            <a:r>
              <a:rPr spc="-150" dirty="0">
                <a:solidFill>
                  <a:srgbClr val="FF5D0A"/>
                </a:solidFill>
              </a:rPr>
              <a:t> </a:t>
            </a:r>
            <a:r>
              <a:rPr spc="-20" dirty="0">
                <a:solidFill>
                  <a:srgbClr val="FF5D0A"/>
                </a:solidFill>
              </a:rPr>
              <a:t>WILL </a:t>
            </a:r>
            <a:r>
              <a:rPr spc="-10" dirty="0">
                <a:solidFill>
                  <a:srgbClr val="FF5D0A"/>
                </a:solidFill>
              </a:rPr>
              <a:t>SPEAK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38200" y="2306479"/>
            <a:ext cx="8198484" cy="2842260"/>
            <a:chOff x="838200" y="2306479"/>
            <a:chExt cx="8198484" cy="2842260"/>
          </a:xfrm>
        </p:grpSpPr>
        <p:sp>
          <p:nvSpPr>
            <p:cNvPr id="4" name="object 4"/>
            <p:cNvSpPr/>
            <p:nvPr/>
          </p:nvSpPr>
          <p:spPr>
            <a:xfrm>
              <a:off x="838200" y="2530753"/>
              <a:ext cx="1057275" cy="0"/>
            </a:xfrm>
            <a:custGeom>
              <a:avLst/>
              <a:gdLst/>
              <a:ahLst/>
              <a:cxnLst/>
              <a:rect l="l" t="t" r="r" b="b"/>
              <a:pathLst>
                <a:path w="1057275">
                  <a:moveTo>
                    <a:pt x="0" y="0"/>
                  </a:moveTo>
                  <a:lnTo>
                    <a:pt x="1057200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3122" y="2311242"/>
              <a:ext cx="229235" cy="439420"/>
            </a:xfrm>
            <a:custGeom>
              <a:avLst/>
              <a:gdLst/>
              <a:ahLst/>
              <a:cxnLst/>
              <a:rect l="l" t="t" r="r" b="b"/>
              <a:pathLst>
                <a:path w="229235" h="439419">
                  <a:moveTo>
                    <a:pt x="228628" y="219224"/>
                  </a:moveTo>
                  <a:lnTo>
                    <a:pt x="191602" y="234688"/>
                  </a:lnTo>
                  <a:lnTo>
                    <a:pt x="145405" y="278757"/>
                  </a:lnTo>
                  <a:lnTo>
                    <a:pt x="132046" y="315538"/>
                  </a:lnTo>
                  <a:lnTo>
                    <a:pt x="122389" y="367604"/>
                  </a:lnTo>
                  <a:lnTo>
                    <a:pt x="114339" y="439042"/>
                  </a:lnTo>
                  <a:lnTo>
                    <a:pt x="106474" y="367793"/>
                  </a:lnTo>
                  <a:lnTo>
                    <a:pt x="96861" y="315780"/>
                  </a:lnTo>
                  <a:lnTo>
                    <a:pt x="83452" y="278961"/>
                  </a:lnTo>
                  <a:lnTo>
                    <a:pt x="37068" y="234726"/>
                  </a:lnTo>
                  <a:lnTo>
                    <a:pt x="0" y="219224"/>
                  </a:lnTo>
                  <a:lnTo>
                    <a:pt x="36985" y="204013"/>
                  </a:lnTo>
                  <a:lnTo>
                    <a:pt x="83007" y="160229"/>
                  </a:lnTo>
                  <a:lnTo>
                    <a:pt x="96333" y="123503"/>
                  </a:lnTo>
                  <a:lnTo>
                    <a:pt x="106062" y="71452"/>
                  </a:lnTo>
                  <a:lnTo>
                    <a:pt x="114339" y="0"/>
                  </a:lnTo>
                  <a:lnTo>
                    <a:pt x="122182" y="71246"/>
                  </a:lnTo>
                  <a:lnTo>
                    <a:pt x="131782" y="123239"/>
                  </a:lnTo>
                  <a:lnTo>
                    <a:pt x="145182" y="160006"/>
                  </a:lnTo>
                  <a:lnTo>
                    <a:pt x="164427" y="185575"/>
                  </a:lnTo>
                  <a:lnTo>
                    <a:pt x="191561" y="203971"/>
                  </a:lnTo>
                  <a:lnTo>
                    <a:pt x="228628" y="2192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98189" y="2391055"/>
              <a:ext cx="0" cy="280035"/>
            </a:xfrm>
            <a:custGeom>
              <a:avLst/>
              <a:gdLst/>
              <a:ahLst/>
              <a:cxnLst/>
              <a:rect l="l" t="t" r="r" b="b"/>
              <a:pathLst>
                <a:path h="280035">
                  <a:moveTo>
                    <a:pt x="0" y="0"/>
                  </a:moveTo>
                  <a:lnTo>
                    <a:pt x="0" y="279426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59008" y="2530322"/>
              <a:ext cx="279400" cy="0"/>
            </a:xfrm>
            <a:custGeom>
              <a:avLst/>
              <a:gdLst/>
              <a:ahLst/>
              <a:cxnLst/>
              <a:rect l="l" t="t" r="r" b="b"/>
              <a:pathLst>
                <a:path w="279400">
                  <a:moveTo>
                    <a:pt x="279336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97223" y="2429257"/>
              <a:ext cx="203879" cy="20302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94155" y="4547696"/>
              <a:ext cx="74930" cy="596265"/>
            </a:xfrm>
            <a:custGeom>
              <a:avLst/>
              <a:gdLst/>
              <a:ahLst/>
              <a:cxnLst/>
              <a:rect l="l" t="t" r="r" b="b"/>
              <a:pathLst>
                <a:path w="74929" h="596264">
                  <a:moveTo>
                    <a:pt x="18134" y="595802"/>
                  </a:moveTo>
                  <a:lnTo>
                    <a:pt x="32499" y="548643"/>
                  </a:lnTo>
                  <a:lnTo>
                    <a:pt x="35809" y="499453"/>
                  </a:lnTo>
                  <a:lnTo>
                    <a:pt x="31359" y="449064"/>
                  </a:lnTo>
                  <a:lnTo>
                    <a:pt x="22442" y="398321"/>
                  </a:lnTo>
                  <a:lnTo>
                    <a:pt x="12353" y="348071"/>
                  </a:lnTo>
                  <a:lnTo>
                    <a:pt x="4387" y="299575"/>
                  </a:lnTo>
                  <a:lnTo>
                    <a:pt x="0" y="250678"/>
                  </a:lnTo>
                  <a:lnTo>
                    <a:pt x="493" y="201884"/>
                  </a:lnTo>
                  <a:lnTo>
                    <a:pt x="7173" y="153699"/>
                  </a:lnTo>
                  <a:lnTo>
                    <a:pt x="16909" y="110602"/>
                  </a:lnTo>
                  <a:lnTo>
                    <a:pt x="29514" y="68704"/>
                  </a:lnTo>
                  <a:lnTo>
                    <a:pt x="47886" y="30879"/>
                  </a:lnTo>
                  <a:lnTo>
                    <a:pt x="74921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831391" y="4843929"/>
              <a:ext cx="166370" cy="205104"/>
            </a:xfrm>
            <a:custGeom>
              <a:avLst/>
              <a:gdLst/>
              <a:ahLst/>
              <a:cxnLst/>
              <a:rect l="l" t="t" r="r" b="b"/>
              <a:pathLst>
                <a:path w="166370" h="205104">
                  <a:moveTo>
                    <a:pt x="83648" y="145857"/>
                  </a:moveTo>
                  <a:lnTo>
                    <a:pt x="86289" y="138779"/>
                  </a:lnTo>
                  <a:lnTo>
                    <a:pt x="88398" y="131510"/>
                  </a:lnTo>
                  <a:lnTo>
                    <a:pt x="90585" y="124251"/>
                  </a:lnTo>
                  <a:lnTo>
                    <a:pt x="93463" y="117204"/>
                  </a:lnTo>
                  <a:lnTo>
                    <a:pt x="105596" y="100168"/>
                  </a:lnTo>
                  <a:lnTo>
                    <a:pt x="121763" y="86112"/>
                  </a:lnTo>
                  <a:lnTo>
                    <a:pt x="138593" y="72461"/>
                  </a:lnTo>
                  <a:lnTo>
                    <a:pt x="152716" y="56640"/>
                  </a:lnTo>
                  <a:lnTo>
                    <a:pt x="159016" y="43522"/>
                  </a:lnTo>
                  <a:lnTo>
                    <a:pt x="162835" y="29472"/>
                  </a:lnTo>
                  <a:lnTo>
                    <a:pt x="164939" y="14845"/>
                  </a:lnTo>
                  <a:lnTo>
                    <a:pt x="166097" y="0"/>
                  </a:lnTo>
                  <a:lnTo>
                    <a:pt x="145742" y="10906"/>
                  </a:lnTo>
                  <a:lnTo>
                    <a:pt x="105753" y="33846"/>
                  </a:lnTo>
                  <a:lnTo>
                    <a:pt x="66987" y="59538"/>
                  </a:lnTo>
                  <a:lnTo>
                    <a:pt x="44638" y="91151"/>
                  </a:lnTo>
                  <a:lnTo>
                    <a:pt x="37758" y="122600"/>
                  </a:lnTo>
                  <a:lnTo>
                    <a:pt x="34731" y="138574"/>
                  </a:lnTo>
                  <a:lnTo>
                    <a:pt x="29296" y="156681"/>
                  </a:lnTo>
                  <a:lnTo>
                    <a:pt x="21482" y="173627"/>
                  </a:lnTo>
                  <a:lnTo>
                    <a:pt x="11609" y="189552"/>
                  </a:lnTo>
                  <a:lnTo>
                    <a:pt x="0" y="204596"/>
                  </a:lnTo>
                  <a:lnTo>
                    <a:pt x="24422" y="195105"/>
                  </a:lnTo>
                  <a:lnTo>
                    <a:pt x="48340" y="183461"/>
                  </a:lnTo>
                  <a:lnTo>
                    <a:pt x="68999" y="167700"/>
                  </a:lnTo>
                  <a:lnTo>
                    <a:pt x="83648" y="14585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660158" y="4845316"/>
              <a:ext cx="168910" cy="201930"/>
            </a:xfrm>
            <a:custGeom>
              <a:avLst/>
              <a:gdLst/>
              <a:ahLst/>
              <a:cxnLst/>
              <a:rect l="l" t="t" r="r" b="b"/>
              <a:pathLst>
                <a:path w="168909" h="201929">
                  <a:moveTo>
                    <a:pt x="84765" y="144025"/>
                  </a:moveTo>
                  <a:lnTo>
                    <a:pt x="82047" y="136929"/>
                  </a:lnTo>
                  <a:lnTo>
                    <a:pt x="79753" y="129647"/>
                  </a:lnTo>
                  <a:lnTo>
                    <a:pt x="77371" y="122433"/>
                  </a:lnTo>
                  <a:lnTo>
                    <a:pt x="74386" y="115544"/>
                  </a:lnTo>
                  <a:lnTo>
                    <a:pt x="61935" y="98862"/>
                  </a:lnTo>
                  <a:lnTo>
                    <a:pt x="45512" y="85113"/>
                  </a:lnTo>
                  <a:lnTo>
                    <a:pt x="28449" y="71716"/>
                  </a:lnTo>
                  <a:lnTo>
                    <a:pt x="14079" y="56093"/>
                  </a:lnTo>
                  <a:lnTo>
                    <a:pt x="7599" y="43172"/>
                  </a:lnTo>
                  <a:lnTo>
                    <a:pt x="3635" y="29116"/>
                  </a:lnTo>
                  <a:lnTo>
                    <a:pt x="1373" y="14525"/>
                  </a:lnTo>
                  <a:lnTo>
                    <a:pt x="0" y="0"/>
                  </a:lnTo>
                  <a:lnTo>
                    <a:pt x="20537" y="10488"/>
                  </a:lnTo>
                  <a:lnTo>
                    <a:pt x="60806" y="32798"/>
                  </a:lnTo>
                  <a:lnTo>
                    <a:pt x="100092" y="57820"/>
                  </a:lnTo>
                  <a:lnTo>
                    <a:pt x="122867" y="89285"/>
                  </a:lnTo>
                  <a:lnTo>
                    <a:pt x="130327" y="120618"/>
                  </a:lnTo>
                  <a:lnTo>
                    <a:pt x="133471" y="136454"/>
                  </a:lnTo>
                  <a:lnTo>
                    <a:pt x="139190" y="154387"/>
                  </a:lnTo>
                  <a:lnTo>
                    <a:pt x="147179" y="171159"/>
                  </a:lnTo>
                  <a:lnTo>
                    <a:pt x="157166" y="186876"/>
                  </a:lnTo>
                  <a:lnTo>
                    <a:pt x="168882" y="201644"/>
                  </a:lnTo>
                  <a:lnTo>
                    <a:pt x="144420" y="192510"/>
                  </a:lnTo>
                  <a:lnTo>
                    <a:pt x="120346" y="181238"/>
                  </a:lnTo>
                  <a:lnTo>
                    <a:pt x="99511" y="165765"/>
                  </a:lnTo>
                  <a:lnTo>
                    <a:pt x="84765" y="144025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802695" y="4661967"/>
              <a:ext cx="175895" cy="195580"/>
            </a:xfrm>
            <a:custGeom>
              <a:avLst/>
              <a:gdLst/>
              <a:ahLst/>
              <a:cxnLst/>
              <a:rect l="l" t="t" r="r" b="b"/>
              <a:pathLst>
                <a:path w="175895" h="195579">
                  <a:moveTo>
                    <a:pt x="86647" y="141454"/>
                  </a:moveTo>
                  <a:lnTo>
                    <a:pt x="89520" y="134523"/>
                  </a:lnTo>
                  <a:lnTo>
                    <a:pt x="91988" y="127381"/>
                  </a:lnTo>
                  <a:lnTo>
                    <a:pt x="94537" y="120253"/>
                  </a:lnTo>
                  <a:lnTo>
                    <a:pt x="97656" y="113363"/>
                  </a:lnTo>
                  <a:lnTo>
                    <a:pt x="110804" y="96934"/>
                  </a:lnTo>
                  <a:lnTo>
                    <a:pt x="127689" y="83652"/>
                  </a:lnTo>
                  <a:lnTo>
                    <a:pt x="145082" y="70759"/>
                  </a:lnTo>
                  <a:lnTo>
                    <a:pt x="159755" y="55497"/>
                  </a:lnTo>
                  <a:lnTo>
                    <a:pt x="166730" y="42806"/>
                  </a:lnTo>
                  <a:lnTo>
                    <a:pt x="171144" y="28989"/>
                  </a:lnTo>
                  <a:lnTo>
                    <a:pt x="173809" y="14551"/>
                  </a:lnTo>
                  <a:lnTo>
                    <a:pt x="175539" y="0"/>
                  </a:lnTo>
                  <a:lnTo>
                    <a:pt x="154698" y="9645"/>
                  </a:lnTo>
                  <a:lnTo>
                    <a:pt x="113717" y="30375"/>
                  </a:lnTo>
                  <a:lnTo>
                    <a:pt x="73664" y="54470"/>
                  </a:lnTo>
                  <a:lnTo>
                    <a:pt x="49883" y="84729"/>
                  </a:lnTo>
                  <a:lnTo>
                    <a:pt x="41621" y="115669"/>
                  </a:lnTo>
                  <a:lnTo>
                    <a:pt x="37848" y="131425"/>
                  </a:lnTo>
                  <a:lnTo>
                    <a:pt x="31485" y="149165"/>
                  </a:lnTo>
                  <a:lnTo>
                    <a:pt x="22934" y="165636"/>
                  </a:lnTo>
                  <a:lnTo>
                    <a:pt x="12377" y="180980"/>
                  </a:lnTo>
                  <a:lnTo>
                    <a:pt x="0" y="195338"/>
                  </a:lnTo>
                  <a:lnTo>
                    <a:pt x="25109" y="187646"/>
                  </a:lnTo>
                  <a:lnTo>
                    <a:pt x="49727" y="177405"/>
                  </a:lnTo>
                  <a:lnTo>
                    <a:pt x="71144" y="162660"/>
                  </a:lnTo>
                  <a:lnTo>
                    <a:pt x="86647" y="14145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641820" y="4649464"/>
              <a:ext cx="159385" cy="209550"/>
            </a:xfrm>
            <a:custGeom>
              <a:avLst/>
              <a:gdLst/>
              <a:ahLst/>
              <a:cxnLst/>
              <a:rect l="l" t="t" r="r" b="b"/>
              <a:pathLst>
                <a:path w="159384" h="209550">
                  <a:moveTo>
                    <a:pt x="77442" y="148207"/>
                  </a:moveTo>
                  <a:lnTo>
                    <a:pt x="75153" y="141058"/>
                  </a:lnTo>
                  <a:lnTo>
                    <a:pt x="73195" y="133759"/>
                  </a:lnTo>
                  <a:lnTo>
                    <a:pt x="71154" y="126453"/>
                  </a:lnTo>
                  <a:lnTo>
                    <a:pt x="68617" y="119282"/>
                  </a:lnTo>
                  <a:lnTo>
                    <a:pt x="57058" y="101999"/>
                  </a:lnTo>
                  <a:lnTo>
                    <a:pt x="41322" y="87486"/>
                  </a:lnTo>
                  <a:lnTo>
                    <a:pt x="24840" y="73196"/>
                  </a:lnTo>
                  <a:lnTo>
                    <a:pt x="11041" y="56579"/>
                  </a:lnTo>
                  <a:lnTo>
                    <a:pt x="5162" y="43383"/>
                  </a:lnTo>
                  <a:lnTo>
                    <a:pt x="1902" y="29252"/>
                  </a:lnTo>
                  <a:lnTo>
                    <a:pt x="452" y="14640"/>
                  </a:lnTo>
                  <a:lnTo>
                    <a:pt x="0" y="0"/>
                  </a:lnTo>
                  <a:lnTo>
                    <a:pt x="20031" y="11383"/>
                  </a:lnTo>
                  <a:lnTo>
                    <a:pt x="58981" y="35437"/>
                  </a:lnTo>
                  <a:lnTo>
                    <a:pt x="96934" y="62256"/>
                  </a:lnTo>
                  <a:lnTo>
                    <a:pt x="118519" y="94577"/>
                  </a:lnTo>
                  <a:lnTo>
                    <a:pt x="124435" y="126169"/>
                  </a:lnTo>
                  <a:lnTo>
                    <a:pt x="126834" y="141970"/>
                  </a:lnTo>
                  <a:lnTo>
                    <a:pt x="131710" y="160284"/>
                  </a:lnTo>
                  <a:lnTo>
                    <a:pt x="138891" y="177479"/>
                  </a:lnTo>
                  <a:lnTo>
                    <a:pt x="148144" y="193706"/>
                  </a:lnTo>
                  <a:lnTo>
                    <a:pt x="159234" y="209112"/>
                  </a:lnTo>
                  <a:lnTo>
                    <a:pt x="135194" y="199206"/>
                  </a:lnTo>
                  <a:lnTo>
                    <a:pt x="111635" y="186954"/>
                  </a:lnTo>
                  <a:lnTo>
                    <a:pt x="91427" y="170555"/>
                  </a:lnTo>
                  <a:lnTo>
                    <a:pt x="77442" y="14820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811203" y="4519997"/>
              <a:ext cx="220345" cy="144145"/>
            </a:xfrm>
            <a:custGeom>
              <a:avLst/>
              <a:gdLst/>
              <a:ahLst/>
              <a:cxnLst/>
              <a:rect l="l" t="t" r="r" b="b"/>
              <a:pathLst>
                <a:path w="220345" h="144145">
                  <a:moveTo>
                    <a:pt x="97596" y="114022"/>
                  </a:moveTo>
                  <a:lnTo>
                    <a:pt x="102268" y="107975"/>
                  </a:lnTo>
                  <a:lnTo>
                    <a:pt x="106528" y="101749"/>
                  </a:lnTo>
                  <a:lnTo>
                    <a:pt x="110857" y="95612"/>
                  </a:lnTo>
                  <a:lnTo>
                    <a:pt x="115736" y="89833"/>
                  </a:lnTo>
                  <a:lnTo>
                    <a:pt x="132620" y="77352"/>
                  </a:lnTo>
                  <a:lnTo>
                    <a:pt x="152255" y="68849"/>
                  </a:lnTo>
                  <a:lnTo>
                    <a:pt x="172306" y="60801"/>
                  </a:lnTo>
                  <a:lnTo>
                    <a:pt x="190440" y="49682"/>
                  </a:lnTo>
                  <a:lnTo>
                    <a:pt x="200401" y="39292"/>
                  </a:lnTo>
                  <a:lnTo>
                    <a:pt x="208263" y="27059"/>
                  </a:lnTo>
                  <a:lnTo>
                    <a:pt x="214631" y="13717"/>
                  </a:lnTo>
                  <a:lnTo>
                    <a:pt x="220114" y="0"/>
                  </a:lnTo>
                  <a:lnTo>
                    <a:pt x="197511" y="3957"/>
                  </a:lnTo>
                  <a:lnTo>
                    <a:pt x="152380" y="13638"/>
                  </a:lnTo>
                  <a:lnTo>
                    <a:pt x="107730" y="26331"/>
                  </a:lnTo>
                  <a:lnTo>
                    <a:pt x="76756" y="49716"/>
                  </a:lnTo>
                  <a:lnTo>
                    <a:pt x="60563" y="77655"/>
                  </a:lnTo>
                  <a:lnTo>
                    <a:pt x="52665" y="91957"/>
                  </a:lnTo>
                  <a:lnTo>
                    <a:pt x="41880" y="107470"/>
                  </a:lnTo>
                  <a:lnTo>
                    <a:pt x="29412" y="121257"/>
                  </a:lnTo>
                  <a:lnTo>
                    <a:pt x="15404" y="133415"/>
                  </a:lnTo>
                  <a:lnTo>
                    <a:pt x="0" y="144039"/>
                  </a:lnTo>
                  <a:lnTo>
                    <a:pt x="26085" y="142757"/>
                  </a:lnTo>
                  <a:lnTo>
                    <a:pt x="52447" y="139045"/>
                  </a:lnTo>
                  <a:lnTo>
                    <a:pt x="76985" y="130326"/>
                  </a:lnTo>
                  <a:lnTo>
                    <a:pt x="97596" y="11402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703255" y="4421430"/>
              <a:ext cx="106045" cy="243840"/>
            </a:xfrm>
            <a:custGeom>
              <a:avLst/>
              <a:gdLst/>
              <a:ahLst/>
              <a:cxnLst/>
              <a:rect l="l" t="t" r="r" b="b"/>
              <a:pathLst>
                <a:path w="106045" h="243839">
                  <a:moveTo>
                    <a:pt x="42732" y="163211"/>
                  </a:moveTo>
                  <a:lnTo>
                    <a:pt x="42235" y="155761"/>
                  </a:lnTo>
                  <a:lnTo>
                    <a:pt x="42302" y="148258"/>
                  </a:lnTo>
                  <a:lnTo>
                    <a:pt x="42380" y="140677"/>
                  </a:lnTo>
                  <a:lnTo>
                    <a:pt x="41913" y="132990"/>
                  </a:lnTo>
                  <a:lnTo>
                    <a:pt x="34954" y="113150"/>
                  </a:lnTo>
                  <a:lnTo>
                    <a:pt x="23418" y="94923"/>
                  </a:lnTo>
                  <a:lnTo>
                    <a:pt x="11224" y="76857"/>
                  </a:lnTo>
                  <a:lnTo>
                    <a:pt x="2290" y="57497"/>
                  </a:lnTo>
                  <a:lnTo>
                    <a:pt x="0" y="43171"/>
                  </a:lnTo>
                  <a:lnTo>
                    <a:pt x="371" y="28688"/>
                  </a:lnTo>
                  <a:lnTo>
                    <a:pt x="2525" y="14235"/>
                  </a:lnTo>
                  <a:lnTo>
                    <a:pt x="5586" y="0"/>
                  </a:lnTo>
                  <a:lnTo>
                    <a:pt x="21945" y="16033"/>
                  </a:lnTo>
                  <a:lnTo>
                    <a:pt x="53774" y="49510"/>
                  </a:lnTo>
                  <a:lnTo>
                    <a:pt x="83567" y="85352"/>
                  </a:lnTo>
                  <a:lnTo>
                    <a:pt x="95921" y="122048"/>
                  </a:lnTo>
                  <a:lnTo>
                    <a:pt x="95272" y="137976"/>
                  </a:lnTo>
                  <a:lnTo>
                    <a:pt x="93331" y="154056"/>
                  </a:lnTo>
                  <a:lnTo>
                    <a:pt x="91718" y="170093"/>
                  </a:lnTo>
                  <a:lnTo>
                    <a:pt x="91670" y="189022"/>
                  </a:lnTo>
                  <a:lnTo>
                    <a:pt x="94272" y="207452"/>
                  </a:lnTo>
                  <a:lnTo>
                    <a:pt x="99149" y="225533"/>
                  </a:lnTo>
                  <a:lnTo>
                    <a:pt x="105919" y="243416"/>
                  </a:lnTo>
                  <a:lnTo>
                    <a:pt x="85227" y="227504"/>
                  </a:lnTo>
                  <a:lnTo>
                    <a:pt x="65665" y="209448"/>
                  </a:lnTo>
                  <a:lnTo>
                    <a:pt x="50433" y="188325"/>
                  </a:lnTo>
                  <a:lnTo>
                    <a:pt x="42732" y="163211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863981" y="452015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8335" y="5462"/>
                  </a:moveTo>
                  <a:lnTo>
                    <a:pt x="1514" y="10742"/>
                  </a:lnTo>
                  <a:lnTo>
                    <a:pt x="0" y="20956"/>
                  </a:lnTo>
                  <a:lnTo>
                    <a:pt x="5462" y="28014"/>
                  </a:lnTo>
                  <a:lnTo>
                    <a:pt x="10742" y="34835"/>
                  </a:lnTo>
                  <a:lnTo>
                    <a:pt x="21010" y="35929"/>
                  </a:lnTo>
                  <a:lnTo>
                    <a:pt x="27830" y="30649"/>
                  </a:lnTo>
                  <a:lnTo>
                    <a:pt x="34888" y="25186"/>
                  </a:lnTo>
                  <a:lnTo>
                    <a:pt x="36166" y="15156"/>
                  </a:lnTo>
                  <a:lnTo>
                    <a:pt x="30887" y="8335"/>
                  </a:lnTo>
                  <a:lnTo>
                    <a:pt x="25424" y="1277"/>
                  </a:lnTo>
                  <a:lnTo>
                    <a:pt x="15393" y="0"/>
                  </a:lnTo>
                  <a:lnTo>
                    <a:pt x="8335" y="546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089" y="332458"/>
            <a:ext cx="300799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10" dirty="0">
                <a:solidFill>
                  <a:srgbClr val="FF5D0A"/>
                </a:solidFill>
              </a:rPr>
              <a:t>Thanks!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798724" y="2273070"/>
            <a:ext cx="2436495" cy="4546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Do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you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have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any</a:t>
            </a:r>
            <a:r>
              <a:rPr sz="1400" b="1" spc="-10" dirty="0">
                <a:latin typeface="Arial"/>
                <a:cs typeface="Arial"/>
              </a:rPr>
              <a:t> questions?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lang="en-US" sz="1400" spc="-10" dirty="0">
                <a:latin typeface="Arial MT"/>
                <a:cs typeface="Arial MT"/>
                <a:hlinkClick r:id="rId2"/>
              </a:rPr>
              <a:t>vinithlankireddy</a:t>
            </a:r>
            <a:r>
              <a:rPr sz="1400" spc="-10" dirty="0">
                <a:latin typeface="Arial MT"/>
                <a:cs typeface="Arial MT"/>
                <a:hlinkClick r:id="rId2"/>
              </a:rPr>
              <a:t>@gmail.com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" y="1612425"/>
            <a:ext cx="1057275" cy="114300"/>
          </a:xfrm>
          <a:custGeom>
            <a:avLst/>
            <a:gdLst/>
            <a:ahLst/>
            <a:cxnLst/>
            <a:rect l="l" t="t" r="r" b="b"/>
            <a:pathLst>
              <a:path w="1057275" h="114300">
                <a:moveTo>
                  <a:pt x="0" y="0"/>
                </a:moveTo>
                <a:lnTo>
                  <a:pt x="1057200" y="0"/>
                </a:lnTo>
                <a:lnTo>
                  <a:pt x="1057200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43121" y="1450052"/>
            <a:ext cx="229235" cy="439420"/>
          </a:xfrm>
          <a:custGeom>
            <a:avLst/>
            <a:gdLst/>
            <a:ahLst/>
            <a:cxnLst/>
            <a:rect l="l" t="t" r="r" b="b"/>
            <a:pathLst>
              <a:path w="229235" h="439419">
                <a:moveTo>
                  <a:pt x="228628" y="219224"/>
                </a:moveTo>
                <a:lnTo>
                  <a:pt x="191602" y="234688"/>
                </a:lnTo>
                <a:lnTo>
                  <a:pt x="145405" y="278757"/>
                </a:lnTo>
                <a:lnTo>
                  <a:pt x="132046" y="315538"/>
                </a:lnTo>
                <a:lnTo>
                  <a:pt x="122389" y="367604"/>
                </a:lnTo>
                <a:lnTo>
                  <a:pt x="114339" y="439042"/>
                </a:lnTo>
                <a:lnTo>
                  <a:pt x="106474" y="367793"/>
                </a:lnTo>
                <a:lnTo>
                  <a:pt x="96861" y="315780"/>
                </a:lnTo>
                <a:lnTo>
                  <a:pt x="83452" y="278961"/>
                </a:lnTo>
                <a:lnTo>
                  <a:pt x="37068" y="234726"/>
                </a:lnTo>
                <a:lnTo>
                  <a:pt x="0" y="219224"/>
                </a:lnTo>
                <a:lnTo>
                  <a:pt x="36985" y="204013"/>
                </a:lnTo>
                <a:lnTo>
                  <a:pt x="83007" y="160229"/>
                </a:lnTo>
                <a:lnTo>
                  <a:pt x="96333" y="123503"/>
                </a:lnTo>
                <a:lnTo>
                  <a:pt x="106062" y="71452"/>
                </a:lnTo>
                <a:lnTo>
                  <a:pt x="114339" y="0"/>
                </a:lnTo>
                <a:lnTo>
                  <a:pt x="122182" y="71246"/>
                </a:lnTo>
                <a:lnTo>
                  <a:pt x="131782" y="123239"/>
                </a:lnTo>
                <a:lnTo>
                  <a:pt x="145182" y="160006"/>
                </a:lnTo>
                <a:lnTo>
                  <a:pt x="164427" y="185575"/>
                </a:lnTo>
                <a:lnTo>
                  <a:pt x="191561" y="203971"/>
                </a:lnTo>
                <a:lnTo>
                  <a:pt x="228628" y="21922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759007" y="1529866"/>
            <a:ext cx="279400" cy="280035"/>
            <a:chOff x="2759007" y="1529866"/>
            <a:chExt cx="279400" cy="280035"/>
          </a:xfrm>
        </p:grpSpPr>
        <p:sp>
          <p:nvSpPr>
            <p:cNvPr id="7" name="object 7"/>
            <p:cNvSpPr/>
            <p:nvPr/>
          </p:nvSpPr>
          <p:spPr>
            <a:xfrm>
              <a:off x="2898189" y="1529866"/>
              <a:ext cx="0" cy="280035"/>
            </a:xfrm>
            <a:custGeom>
              <a:avLst/>
              <a:gdLst/>
              <a:ahLst/>
              <a:cxnLst/>
              <a:rect l="l" t="t" r="r" b="b"/>
              <a:pathLst>
                <a:path h="280035">
                  <a:moveTo>
                    <a:pt x="0" y="0"/>
                  </a:moveTo>
                  <a:lnTo>
                    <a:pt x="0" y="279426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59007" y="1669131"/>
              <a:ext cx="279400" cy="0"/>
            </a:xfrm>
            <a:custGeom>
              <a:avLst/>
              <a:gdLst/>
              <a:ahLst/>
              <a:cxnLst/>
              <a:rect l="l" t="t" r="r" b="b"/>
              <a:pathLst>
                <a:path w="279400">
                  <a:moveTo>
                    <a:pt x="279336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97223" y="1568068"/>
              <a:ext cx="203879" cy="203022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34185" y="1204512"/>
            <a:ext cx="3602208" cy="341477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527951"/>
            <a:ext cx="3715385" cy="452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solidFill>
                  <a:srgbClr val="33314B"/>
                </a:solidFill>
                <a:latin typeface="Arial"/>
                <a:cs typeface="Arial"/>
              </a:rPr>
              <a:t>Why</a:t>
            </a:r>
            <a:r>
              <a:rPr sz="2500" b="1" spc="-20" dirty="0">
                <a:solidFill>
                  <a:srgbClr val="33314B"/>
                </a:solidFill>
                <a:latin typeface="Arial"/>
                <a:cs typeface="Arial"/>
              </a:rPr>
              <a:t> </a:t>
            </a:r>
            <a:r>
              <a:rPr sz="2500" b="1" dirty="0">
                <a:solidFill>
                  <a:srgbClr val="33314B"/>
                </a:solidFill>
                <a:latin typeface="Arial"/>
                <a:cs typeface="Arial"/>
              </a:rPr>
              <a:t>yoga</a:t>
            </a:r>
            <a:r>
              <a:rPr sz="2500" b="1" spc="-20" dirty="0">
                <a:solidFill>
                  <a:srgbClr val="33314B"/>
                </a:solidFill>
                <a:latin typeface="Arial"/>
                <a:cs typeface="Arial"/>
              </a:rPr>
              <a:t> </a:t>
            </a:r>
            <a:r>
              <a:rPr sz="2500" b="1" dirty="0">
                <a:solidFill>
                  <a:srgbClr val="33314B"/>
                </a:solidFill>
                <a:latin typeface="Arial"/>
                <a:cs typeface="Arial"/>
              </a:rPr>
              <a:t>is</a:t>
            </a:r>
            <a:r>
              <a:rPr sz="2500" b="1" spc="-20" dirty="0">
                <a:solidFill>
                  <a:srgbClr val="33314B"/>
                </a:solidFill>
                <a:latin typeface="Arial"/>
                <a:cs typeface="Arial"/>
              </a:rPr>
              <a:t> </a:t>
            </a:r>
            <a:r>
              <a:rPr sz="2500" b="1" spc="-10" dirty="0">
                <a:solidFill>
                  <a:srgbClr val="33314B"/>
                </a:solidFill>
                <a:latin typeface="Arial"/>
                <a:cs typeface="Arial"/>
              </a:rPr>
              <a:t>important?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98725" y="1179874"/>
            <a:ext cx="7549515" cy="3298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6700"/>
              </a:lnSpc>
              <a:spcBef>
                <a:spcPts val="95"/>
              </a:spcBef>
            </a:pPr>
            <a:r>
              <a:rPr sz="1200" spc="-10" dirty="0"/>
              <a:t>Yoga</a:t>
            </a:r>
            <a:r>
              <a:rPr sz="1200" spc="10" dirty="0"/>
              <a:t> </a:t>
            </a:r>
            <a:r>
              <a:rPr sz="1200" dirty="0"/>
              <a:t>is</a:t>
            </a:r>
            <a:r>
              <a:rPr sz="1200" spc="10" dirty="0"/>
              <a:t> </a:t>
            </a:r>
            <a:r>
              <a:rPr sz="1200" dirty="0"/>
              <a:t>important</a:t>
            </a:r>
            <a:r>
              <a:rPr sz="1200" spc="15" dirty="0"/>
              <a:t> </a:t>
            </a:r>
            <a:r>
              <a:rPr sz="1200" dirty="0"/>
              <a:t>for</a:t>
            </a:r>
            <a:r>
              <a:rPr sz="1200" spc="10" dirty="0"/>
              <a:t> </a:t>
            </a:r>
            <a:r>
              <a:rPr sz="1200" dirty="0"/>
              <a:t>a</a:t>
            </a:r>
            <a:r>
              <a:rPr sz="1200" spc="10" dirty="0"/>
              <a:t> </a:t>
            </a:r>
            <a:r>
              <a:rPr sz="1200" dirty="0"/>
              <a:t>variety</a:t>
            </a:r>
            <a:r>
              <a:rPr sz="1200" spc="15" dirty="0"/>
              <a:t> </a:t>
            </a:r>
            <a:r>
              <a:rPr sz="1200" dirty="0"/>
              <a:t>of</a:t>
            </a:r>
            <a:r>
              <a:rPr sz="1200" spc="10" dirty="0"/>
              <a:t> </a:t>
            </a:r>
            <a:r>
              <a:rPr sz="1200" dirty="0"/>
              <a:t>reasons,</a:t>
            </a:r>
            <a:r>
              <a:rPr sz="1200" spc="10" dirty="0"/>
              <a:t> </a:t>
            </a:r>
            <a:r>
              <a:rPr sz="1200" dirty="0"/>
              <a:t>as</a:t>
            </a:r>
            <a:r>
              <a:rPr sz="1200" spc="15" dirty="0"/>
              <a:t> </a:t>
            </a:r>
            <a:r>
              <a:rPr sz="1200" dirty="0"/>
              <a:t>it</a:t>
            </a:r>
            <a:r>
              <a:rPr sz="1200" spc="10" dirty="0"/>
              <a:t> </a:t>
            </a:r>
            <a:r>
              <a:rPr sz="1200" dirty="0"/>
              <a:t>offers</a:t>
            </a:r>
            <a:r>
              <a:rPr sz="1200" spc="10" dirty="0"/>
              <a:t> </a:t>
            </a:r>
            <a:r>
              <a:rPr sz="1200" dirty="0"/>
              <a:t>benefits</a:t>
            </a:r>
            <a:r>
              <a:rPr sz="1200" spc="15" dirty="0"/>
              <a:t> </a:t>
            </a:r>
            <a:r>
              <a:rPr sz="1200" dirty="0"/>
              <a:t>for</a:t>
            </a:r>
            <a:r>
              <a:rPr sz="1200" spc="10" dirty="0"/>
              <a:t> </a:t>
            </a:r>
            <a:r>
              <a:rPr sz="1200" dirty="0"/>
              <a:t>both</a:t>
            </a:r>
            <a:r>
              <a:rPr sz="1200" spc="15" dirty="0"/>
              <a:t> </a:t>
            </a:r>
            <a:r>
              <a:rPr sz="1200" dirty="0"/>
              <a:t>physical</a:t>
            </a:r>
            <a:r>
              <a:rPr sz="1200" spc="10" dirty="0"/>
              <a:t> </a:t>
            </a:r>
            <a:r>
              <a:rPr sz="1200" dirty="0"/>
              <a:t>and</a:t>
            </a:r>
            <a:r>
              <a:rPr sz="1200" spc="10" dirty="0"/>
              <a:t> </a:t>
            </a:r>
            <a:r>
              <a:rPr sz="1200" dirty="0"/>
              <a:t>mental</a:t>
            </a:r>
            <a:r>
              <a:rPr sz="1200" spc="15" dirty="0"/>
              <a:t> </a:t>
            </a:r>
            <a:r>
              <a:rPr sz="1200" dirty="0"/>
              <a:t>well-being.</a:t>
            </a:r>
            <a:r>
              <a:rPr sz="1200" spc="10" dirty="0"/>
              <a:t> </a:t>
            </a:r>
            <a:r>
              <a:rPr sz="1200" dirty="0"/>
              <a:t>Here’s</a:t>
            </a:r>
            <a:r>
              <a:rPr sz="1200" spc="10" dirty="0"/>
              <a:t> </a:t>
            </a:r>
            <a:r>
              <a:rPr sz="1200" dirty="0"/>
              <a:t>why</a:t>
            </a:r>
            <a:r>
              <a:rPr sz="1200" spc="15" dirty="0"/>
              <a:t> </a:t>
            </a:r>
            <a:r>
              <a:rPr sz="1200" spc="-25" dirty="0"/>
              <a:t>it </a:t>
            </a:r>
            <a:r>
              <a:rPr sz="1200" dirty="0"/>
              <a:t>stands</a:t>
            </a:r>
            <a:r>
              <a:rPr sz="1200" spc="20" dirty="0"/>
              <a:t> </a:t>
            </a:r>
            <a:r>
              <a:rPr sz="1200" spc="-20" dirty="0"/>
              <a:t>out:</a:t>
            </a:r>
          </a:p>
          <a:p>
            <a:pPr>
              <a:lnSpc>
                <a:spcPct val="100000"/>
              </a:lnSpc>
              <a:spcBef>
                <a:spcPts val="515"/>
              </a:spcBef>
            </a:pPr>
            <a:endParaRPr spc="-20" dirty="0"/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b="1" dirty="0">
                <a:latin typeface="Arial"/>
                <a:cs typeface="Arial"/>
              </a:rPr>
              <a:t>Physical</a:t>
            </a:r>
            <a:r>
              <a:rPr b="1" spc="3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Benefits:</a:t>
            </a:r>
          </a:p>
          <a:p>
            <a:pPr marL="184785" indent="-90170">
              <a:lnSpc>
                <a:spcPct val="100000"/>
              </a:lnSpc>
              <a:spcBef>
                <a:spcPts val="229"/>
              </a:spcBef>
              <a:buChar char="-"/>
              <a:tabLst>
                <a:tab pos="184785" algn="l"/>
              </a:tabLst>
            </a:pPr>
            <a:r>
              <a:rPr sz="1200" dirty="0"/>
              <a:t>Improves</a:t>
            </a:r>
            <a:r>
              <a:rPr sz="1200" spc="10" dirty="0"/>
              <a:t> </a:t>
            </a:r>
            <a:r>
              <a:rPr sz="1200" dirty="0"/>
              <a:t>flexibility,</a:t>
            </a:r>
            <a:r>
              <a:rPr sz="1200" spc="10" dirty="0"/>
              <a:t> </a:t>
            </a:r>
            <a:r>
              <a:rPr sz="1200" dirty="0"/>
              <a:t>strength,</a:t>
            </a:r>
            <a:r>
              <a:rPr sz="1200" spc="15" dirty="0"/>
              <a:t> </a:t>
            </a:r>
            <a:r>
              <a:rPr sz="1200" dirty="0"/>
              <a:t>and</a:t>
            </a:r>
            <a:r>
              <a:rPr sz="1200" spc="10" dirty="0"/>
              <a:t> </a:t>
            </a:r>
            <a:r>
              <a:rPr sz="1200" dirty="0"/>
              <a:t>balance</a:t>
            </a:r>
            <a:r>
              <a:rPr sz="1200" spc="15" dirty="0"/>
              <a:t> </a:t>
            </a:r>
            <a:r>
              <a:rPr sz="1200" dirty="0"/>
              <a:t>through</a:t>
            </a:r>
            <a:r>
              <a:rPr sz="1200" spc="10" dirty="0"/>
              <a:t> </a:t>
            </a:r>
            <a:r>
              <a:rPr sz="1200" dirty="0"/>
              <a:t>poses</a:t>
            </a:r>
            <a:r>
              <a:rPr sz="1200" spc="10" dirty="0"/>
              <a:t> </a:t>
            </a:r>
            <a:r>
              <a:rPr sz="1200" dirty="0"/>
              <a:t>and</a:t>
            </a:r>
            <a:r>
              <a:rPr sz="1200" spc="15" dirty="0"/>
              <a:t> </a:t>
            </a:r>
            <a:r>
              <a:rPr sz="1200" spc="-10" dirty="0"/>
              <a:t>movements.</a:t>
            </a:r>
          </a:p>
          <a:p>
            <a:pPr marL="184785" indent="-90170">
              <a:lnSpc>
                <a:spcPct val="100000"/>
              </a:lnSpc>
              <a:spcBef>
                <a:spcPts val="229"/>
              </a:spcBef>
              <a:buChar char="-"/>
              <a:tabLst>
                <a:tab pos="184785" algn="l"/>
              </a:tabLst>
            </a:pPr>
            <a:r>
              <a:rPr sz="1200" dirty="0"/>
              <a:t>Helps</a:t>
            </a:r>
            <a:r>
              <a:rPr sz="1200" spc="25" dirty="0"/>
              <a:t> </a:t>
            </a:r>
            <a:r>
              <a:rPr sz="1200" dirty="0"/>
              <a:t>alleviate</a:t>
            </a:r>
            <a:r>
              <a:rPr sz="1200" spc="25" dirty="0"/>
              <a:t> </a:t>
            </a:r>
            <a:r>
              <a:rPr sz="1200" dirty="0"/>
              <a:t>chronic</a:t>
            </a:r>
            <a:r>
              <a:rPr sz="1200" spc="30" dirty="0"/>
              <a:t> </a:t>
            </a:r>
            <a:r>
              <a:rPr sz="1200" dirty="0"/>
              <a:t>pain,</a:t>
            </a:r>
            <a:r>
              <a:rPr sz="1200" spc="25" dirty="0"/>
              <a:t> </a:t>
            </a:r>
            <a:r>
              <a:rPr sz="1200" dirty="0"/>
              <a:t>like</a:t>
            </a:r>
            <a:r>
              <a:rPr sz="1200" spc="25" dirty="0"/>
              <a:t> </a:t>
            </a:r>
            <a:r>
              <a:rPr sz="1200" dirty="0"/>
              <a:t>lower</a:t>
            </a:r>
            <a:r>
              <a:rPr sz="1200" spc="30" dirty="0"/>
              <a:t> </a:t>
            </a:r>
            <a:r>
              <a:rPr sz="1200" dirty="0"/>
              <a:t>back</a:t>
            </a:r>
            <a:r>
              <a:rPr sz="1200" spc="25" dirty="0"/>
              <a:t> </a:t>
            </a:r>
            <a:r>
              <a:rPr sz="1200" dirty="0"/>
              <a:t>pain,</a:t>
            </a:r>
            <a:r>
              <a:rPr sz="1200" spc="30" dirty="0"/>
              <a:t> </a:t>
            </a:r>
            <a:r>
              <a:rPr sz="1200" dirty="0"/>
              <a:t>by</a:t>
            </a:r>
            <a:r>
              <a:rPr sz="1200" spc="25" dirty="0"/>
              <a:t> </a:t>
            </a:r>
            <a:r>
              <a:rPr sz="1200" dirty="0"/>
              <a:t>strengthening</a:t>
            </a:r>
            <a:r>
              <a:rPr sz="1200" spc="25" dirty="0"/>
              <a:t> </a:t>
            </a:r>
            <a:r>
              <a:rPr sz="1200" dirty="0"/>
              <a:t>muscles</a:t>
            </a:r>
            <a:r>
              <a:rPr sz="1200" spc="30" dirty="0"/>
              <a:t> </a:t>
            </a:r>
            <a:r>
              <a:rPr sz="1200" dirty="0"/>
              <a:t>and</a:t>
            </a:r>
            <a:r>
              <a:rPr sz="1200" spc="25" dirty="0"/>
              <a:t> </a:t>
            </a:r>
            <a:r>
              <a:rPr sz="1200" dirty="0"/>
              <a:t>improving</a:t>
            </a:r>
            <a:r>
              <a:rPr sz="1200" spc="25" dirty="0"/>
              <a:t> </a:t>
            </a:r>
            <a:r>
              <a:rPr sz="1200" spc="-10" dirty="0"/>
              <a:t>posture.</a:t>
            </a:r>
          </a:p>
          <a:p>
            <a:pPr marL="184785" indent="-90170">
              <a:lnSpc>
                <a:spcPct val="100000"/>
              </a:lnSpc>
              <a:spcBef>
                <a:spcPts val="229"/>
              </a:spcBef>
              <a:buChar char="-"/>
              <a:tabLst>
                <a:tab pos="184785" algn="l"/>
              </a:tabLst>
            </a:pPr>
            <a:r>
              <a:rPr sz="1200" dirty="0"/>
              <a:t>Enhances</a:t>
            </a:r>
            <a:r>
              <a:rPr sz="1200" spc="10" dirty="0"/>
              <a:t> </a:t>
            </a:r>
            <a:r>
              <a:rPr sz="1200" dirty="0"/>
              <a:t>cardiovascular</a:t>
            </a:r>
            <a:r>
              <a:rPr sz="1200" spc="15" dirty="0"/>
              <a:t> </a:t>
            </a:r>
            <a:r>
              <a:rPr sz="1200" dirty="0"/>
              <a:t>health,</a:t>
            </a:r>
            <a:r>
              <a:rPr sz="1200" spc="15" dirty="0"/>
              <a:t> </a:t>
            </a:r>
            <a:r>
              <a:rPr sz="1200" dirty="0"/>
              <a:t>boosts</a:t>
            </a:r>
            <a:r>
              <a:rPr sz="1200" spc="15" dirty="0"/>
              <a:t> </a:t>
            </a:r>
            <a:r>
              <a:rPr sz="1200" dirty="0"/>
              <a:t>immunity,</a:t>
            </a:r>
            <a:r>
              <a:rPr sz="1200" spc="15" dirty="0"/>
              <a:t> </a:t>
            </a:r>
            <a:r>
              <a:rPr sz="1200" dirty="0"/>
              <a:t>and</a:t>
            </a:r>
            <a:r>
              <a:rPr sz="1200" spc="15" dirty="0"/>
              <a:t> </a:t>
            </a:r>
            <a:r>
              <a:rPr sz="1200" dirty="0"/>
              <a:t>supports</a:t>
            </a:r>
            <a:r>
              <a:rPr sz="1200" spc="15" dirty="0"/>
              <a:t> </a:t>
            </a:r>
            <a:r>
              <a:rPr sz="1200" dirty="0"/>
              <a:t>better</a:t>
            </a:r>
            <a:r>
              <a:rPr sz="1200" spc="10" dirty="0"/>
              <a:t> </a:t>
            </a:r>
            <a:r>
              <a:rPr sz="1200" spc="-10" dirty="0"/>
              <a:t>sleep.</a:t>
            </a:r>
          </a:p>
          <a:p>
            <a:pPr>
              <a:lnSpc>
                <a:spcPct val="100000"/>
              </a:lnSpc>
              <a:spcBef>
                <a:spcPts val="515"/>
              </a:spcBef>
              <a:buClr>
                <a:srgbClr val="33314B"/>
              </a:buClr>
              <a:buFont typeface="Arial MT"/>
              <a:buChar char="-"/>
            </a:pPr>
            <a:endParaRPr spc="-10" dirty="0"/>
          </a:p>
          <a:p>
            <a:pPr marL="12700" algn="just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Mental</a:t>
            </a:r>
            <a:r>
              <a:rPr b="1" spc="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Benefits:</a:t>
            </a:r>
          </a:p>
          <a:p>
            <a:pPr marL="184785" indent="-90170">
              <a:lnSpc>
                <a:spcPct val="100000"/>
              </a:lnSpc>
              <a:spcBef>
                <a:spcPts val="229"/>
              </a:spcBef>
              <a:buChar char="-"/>
              <a:tabLst>
                <a:tab pos="184785" algn="l"/>
              </a:tabLst>
            </a:pPr>
            <a:r>
              <a:rPr sz="1200" dirty="0"/>
              <a:t>Reduces</a:t>
            </a:r>
            <a:r>
              <a:rPr sz="1200" spc="20" dirty="0"/>
              <a:t> </a:t>
            </a:r>
            <a:r>
              <a:rPr sz="1200" dirty="0"/>
              <a:t>stress</a:t>
            </a:r>
            <a:r>
              <a:rPr sz="1200" spc="25" dirty="0"/>
              <a:t> </a:t>
            </a:r>
            <a:r>
              <a:rPr sz="1200" dirty="0"/>
              <a:t>and</a:t>
            </a:r>
            <a:r>
              <a:rPr sz="1200" spc="25" dirty="0"/>
              <a:t> </a:t>
            </a:r>
            <a:r>
              <a:rPr sz="1200" dirty="0"/>
              <a:t>anxiety</a:t>
            </a:r>
            <a:r>
              <a:rPr sz="1200" spc="25" dirty="0"/>
              <a:t> </a:t>
            </a:r>
            <a:r>
              <a:rPr sz="1200" dirty="0"/>
              <a:t>with</a:t>
            </a:r>
            <a:r>
              <a:rPr sz="1200" spc="20" dirty="0"/>
              <a:t> </a:t>
            </a:r>
            <a:r>
              <a:rPr sz="1200" dirty="0"/>
              <a:t>mindful</a:t>
            </a:r>
            <a:r>
              <a:rPr sz="1200" spc="25" dirty="0"/>
              <a:t> </a:t>
            </a:r>
            <a:r>
              <a:rPr sz="1200" dirty="0"/>
              <a:t>breathing</a:t>
            </a:r>
            <a:r>
              <a:rPr sz="1200" spc="25" dirty="0"/>
              <a:t> </a:t>
            </a:r>
            <a:r>
              <a:rPr sz="1200" dirty="0"/>
              <a:t>and</a:t>
            </a:r>
            <a:r>
              <a:rPr sz="1200" spc="25" dirty="0"/>
              <a:t> </a:t>
            </a:r>
            <a:r>
              <a:rPr sz="1200" spc="-10" dirty="0"/>
              <a:t>meditation.</a:t>
            </a:r>
          </a:p>
          <a:p>
            <a:pPr marL="184785" indent="-90170">
              <a:lnSpc>
                <a:spcPct val="100000"/>
              </a:lnSpc>
              <a:spcBef>
                <a:spcPts val="229"/>
              </a:spcBef>
              <a:buChar char="-"/>
              <a:tabLst>
                <a:tab pos="184785" algn="l"/>
              </a:tabLst>
            </a:pPr>
            <a:r>
              <a:rPr sz="1200" dirty="0"/>
              <a:t>Lowers</a:t>
            </a:r>
            <a:r>
              <a:rPr sz="1200" spc="20" dirty="0"/>
              <a:t> </a:t>
            </a:r>
            <a:r>
              <a:rPr sz="1200" dirty="0"/>
              <a:t>cortisol</a:t>
            </a:r>
            <a:r>
              <a:rPr sz="1200" spc="25" dirty="0"/>
              <a:t> </a:t>
            </a:r>
            <a:r>
              <a:rPr sz="1200" dirty="0"/>
              <a:t>levels</a:t>
            </a:r>
            <a:r>
              <a:rPr sz="1200" spc="20" dirty="0"/>
              <a:t> </a:t>
            </a:r>
            <a:r>
              <a:rPr sz="1200" dirty="0"/>
              <a:t>(the</a:t>
            </a:r>
            <a:r>
              <a:rPr sz="1200" spc="25" dirty="0"/>
              <a:t> </a:t>
            </a:r>
            <a:r>
              <a:rPr sz="1200" dirty="0"/>
              <a:t>stress</a:t>
            </a:r>
            <a:r>
              <a:rPr sz="1200" spc="20" dirty="0"/>
              <a:t> </a:t>
            </a:r>
            <a:r>
              <a:rPr sz="1200" dirty="0"/>
              <a:t>hormone)</a:t>
            </a:r>
            <a:r>
              <a:rPr sz="1200" spc="25" dirty="0"/>
              <a:t> </a:t>
            </a:r>
            <a:r>
              <a:rPr sz="1200" dirty="0"/>
              <a:t>while</a:t>
            </a:r>
            <a:r>
              <a:rPr sz="1200" spc="25" dirty="0"/>
              <a:t> </a:t>
            </a:r>
            <a:r>
              <a:rPr sz="1200" dirty="0"/>
              <a:t>promoting</a:t>
            </a:r>
            <a:r>
              <a:rPr sz="1200" spc="20" dirty="0"/>
              <a:t> </a:t>
            </a:r>
            <a:r>
              <a:rPr sz="1200" dirty="0"/>
              <a:t>relaxation</a:t>
            </a:r>
            <a:r>
              <a:rPr sz="1200" spc="25" dirty="0"/>
              <a:t> </a:t>
            </a:r>
            <a:r>
              <a:rPr sz="1200" dirty="0"/>
              <a:t>and</a:t>
            </a:r>
            <a:r>
              <a:rPr sz="1200" spc="20" dirty="0"/>
              <a:t> </a:t>
            </a:r>
            <a:r>
              <a:rPr sz="1200" spc="-10" dirty="0"/>
              <a:t>focus.</a:t>
            </a:r>
          </a:p>
          <a:p>
            <a:pPr marL="184785" indent="-90170">
              <a:lnSpc>
                <a:spcPct val="100000"/>
              </a:lnSpc>
              <a:spcBef>
                <a:spcPts val="229"/>
              </a:spcBef>
              <a:buChar char="-"/>
              <a:tabLst>
                <a:tab pos="184785" algn="l"/>
              </a:tabLst>
            </a:pPr>
            <a:r>
              <a:rPr sz="1200" dirty="0"/>
              <a:t>Improves</a:t>
            </a:r>
            <a:r>
              <a:rPr sz="1200" spc="25" dirty="0"/>
              <a:t> </a:t>
            </a:r>
            <a:r>
              <a:rPr sz="1200" dirty="0"/>
              <a:t>mood</a:t>
            </a:r>
            <a:r>
              <a:rPr sz="1200" spc="25" dirty="0"/>
              <a:t> </a:t>
            </a:r>
            <a:r>
              <a:rPr sz="1200" dirty="0"/>
              <a:t>and</a:t>
            </a:r>
            <a:r>
              <a:rPr sz="1200" spc="25" dirty="0"/>
              <a:t> </a:t>
            </a:r>
            <a:r>
              <a:rPr sz="1200" dirty="0"/>
              <a:t>emotional</a:t>
            </a:r>
            <a:r>
              <a:rPr sz="1200" spc="25" dirty="0"/>
              <a:t> </a:t>
            </a:r>
            <a:r>
              <a:rPr sz="1200" dirty="0"/>
              <a:t>resilience,</a:t>
            </a:r>
            <a:r>
              <a:rPr sz="1200" spc="25" dirty="0"/>
              <a:t> </a:t>
            </a:r>
            <a:r>
              <a:rPr sz="1200" dirty="0"/>
              <a:t>fostering</a:t>
            </a:r>
            <a:r>
              <a:rPr sz="1200" spc="25" dirty="0"/>
              <a:t> </a:t>
            </a:r>
            <a:r>
              <a:rPr sz="1200" dirty="0"/>
              <a:t>mental</a:t>
            </a:r>
            <a:r>
              <a:rPr sz="1200" spc="25" dirty="0"/>
              <a:t> </a:t>
            </a:r>
            <a:r>
              <a:rPr sz="1200" dirty="0"/>
              <a:t>clarity</a:t>
            </a:r>
            <a:r>
              <a:rPr sz="1200" spc="25" dirty="0"/>
              <a:t> </a:t>
            </a:r>
            <a:r>
              <a:rPr sz="1200" dirty="0"/>
              <a:t>and</a:t>
            </a:r>
            <a:r>
              <a:rPr sz="1200" spc="25" dirty="0"/>
              <a:t> </a:t>
            </a:r>
            <a:r>
              <a:rPr sz="1200" dirty="0"/>
              <a:t>self-</a:t>
            </a:r>
            <a:r>
              <a:rPr sz="1200" spc="-10" dirty="0"/>
              <a:t>awareness.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spc="-10" dirty="0"/>
          </a:p>
          <a:p>
            <a:pPr marL="12700" marR="10795" algn="just">
              <a:lnSpc>
                <a:spcPts val="1400"/>
              </a:lnSpc>
            </a:pPr>
            <a:r>
              <a:rPr sz="1200" dirty="0">
                <a:solidFill>
                  <a:srgbClr val="000000"/>
                </a:solidFill>
                <a:latin typeface="Times New Roman"/>
                <a:cs typeface="Times New Roman"/>
              </a:rPr>
              <a:t>Plus, yoga</a:t>
            </a:r>
            <a:r>
              <a:rPr sz="12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00"/>
                </a:solidFill>
                <a:latin typeface="Times New Roman"/>
                <a:cs typeface="Times New Roman"/>
              </a:rPr>
              <a:t>helps</a:t>
            </a:r>
            <a:r>
              <a:rPr sz="12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00"/>
                </a:solidFill>
                <a:latin typeface="Times New Roman"/>
                <a:cs typeface="Times New Roman"/>
              </a:rPr>
              <a:t>you</a:t>
            </a:r>
            <a:r>
              <a:rPr sz="12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00"/>
                </a:solidFill>
                <a:latin typeface="Times New Roman"/>
                <a:cs typeface="Times New Roman"/>
              </a:rPr>
              <a:t>feel more</a:t>
            </a:r>
            <a:r>
              <a:rPr sz="12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00"/>
                </a:solidFill>
                <a:latin typeface="Times New Roman"/>
                <a:cs typeface="Times New Roman"/>
              </a:rPr>
              <a:t>connected</a:t>
            </a:r>
            <a:r>
              <a:rPr sz="12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  <a:r>
              <a:rPr sz="12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00"/>
                </a:solidFill>
                <a:latin typeface="Times New Roman"/>
                <a:cs typeface="Times New Roman"/>
              </a:rPr>
              <a:t>yourself</a:t>
            </a:r>
            <a:r>
              <a:rPr sz="12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00"/>
                </a:solidFill>
                <a:latin typeface="Times New Roman"/>
                <a:cs typeface="Times New Roman"/>
              </a:rPr>
              <a:t>or something</a:t>
            </a:r>
            <a:r>
              <a:rPr sz="12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000000"/>
                </a:solidFill>
                <a:latin typeface="Times New Roman"/>
                <a:cs typeface="Times New Roman"/>
              </a:rPr>
              <a:t>larger.</a:t>
            </a:r>
            <a:r>
              <a:rPr sz="12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00"/>
                </a:solidFill>
                <a:latin typeface="Times New Roman"/>
                <a:cs typeface="Times New Roman"/>
              </a:rPr>
              <a:t>It</a:t>
            </a:r>
            <a:r>
              <a:rPr sz="12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00"/>
                </a:solidFill>
                <a:latin typeface="Times New Roman"/>
                <a:cs typeface="Times New Roman"/>
              </a:rPr>
              <a:t>started</a:t>
            </a:r>
            <a:r>
              <a:rPr sz="12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00"/>
                </a:solidFill>
                <a:latin typeface="Times New Roman"/>
                <a:cs typeface="Times New Roman"/>
              </a:rPr>
              <a:t>in India</a:t>
            </a:r>
            <a:r>
              <a:rPr sz="12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00"/>
                </a:solidFill>
                <a:latin typeface="Times New Roman"/>
                <a:cs typeface="Times New Roman"/>
              </a:rPr>
              <a:t>long</a:t>
            </a:r>
            <a:r>
              <a:rPr sz="12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00"/>
                </a:solidFill>
                <a:latin typeface="Times New Roman"/>
                <a:cs typeface="Times New Roman"/>
              </a:rPr>
              <a:t>ago</a:t>
            </a:r>
            <a:r>
              <a:rPr sz="12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sz="12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00"/>
                </a:solidFill>
                <a:latin typeface="Times New Roman"/>
                <a:cs typeface="Times New Roman"/>
              </a:rPr>
              <a:t>is now</a:t>
            </a:r>
            <a:r>
              <a:rPr sz="12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000000"/>
                </a:solidFill>
                <a:latin typeface="Times New Roman"/>
                <a:cs typeface="Times New Roman"/>
              </a:rPr>
              <a:t>used </a:t>
            </a:r>
            <a:r>
              <a:rPr sz="1200" dirty="0">
                <a:solidFill>
                  <a:srgbClr val="000000"/>
                </a:solidFill>
                <a:latin typeface="Times New Roman"/>
                <a:cs typeface="Times New Roman"/>
              </a:rPr>
              <a:t>worldwide because</a:t>
            </a:r>
            <a:r>
              <a:rPr sz="12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00"/>
                </a:solidFill>
                <a:latin typeface="Times New Roman"/>
                <a:cs typeface="Times New Roman"/>
              </a:rPr>
              <a:t>it</a:t>
            </a:r>
            <a:r>
              <a:rPr sz="12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00"/>
                </a:solidFill>
                <a:latin typeface="Times New Roman"/>
                <a:cs typeface="Times New Roman"/>
              </a:rPr>
              <a:t>works</a:t>
            </a:r>
            <a:r>
              <a:rPr sz="12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00"/>
                </a:solidFill>
                <a:latin typeface="Times New Roman"/>
                <a:cs typeface="Times New Roman"/>
              </a:rPr>
              <a:t>for</a:t>
            </a:r>
            <a:r>
              <a:rPr sz="12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00"/>
                </a:solidFill>
                <a:latin typeface="Times New Roman"/>
                <a:cs typeface="Times New Roman"/>
              </a:rPr>
              <a:t>lots</a:t>
            </a:r>
            <a:r>
              <a:rPr sz="12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sz="12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00"/>
                </a:solidFill>
                <a:latin typeface="Times New Roman"/>
                <a:cs typeface="Times New Roman"/>
              </a:rPr>
              <a:t>people.</a:t>
            </a:r>
            <a:r>
              <a:rPr sz="120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00"/>
                </a:solidFill>
                <a:latin typeface="Times New Roman"/>
                <a:cs typeface="Times New Roman"/>
              </a:rPr>
              <a:t>Whether</a:t>
            </a:r>
            <a:r>
              <a:rPr sz="12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00"/>
                </a:solidFill>
                <a:latin typeface="Times New Roman"/>
                <a:cs typeface="Times New Roman"/>
              </a:rPr>
              <a:t>you</a:t>
            </a:r>
            <a:r>
              <a:rPr sz="12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00"/>
                </a:solidFill>
                <a:latin typeface="Times New Roman"/>
                <a:cs typeface="Times New Roman"/>
              </a:rPr>
              <a:t>want</a:t>
            </a:r>
            <a:r>
              <a:rPr sz="12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  <a:r>
              <a:rPr sz="12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00"/>
                </a:solidFill>
                <a:latin typeface="Times New Roman"/>
                <a:cs typeface="Times New Roman"/>
              </a:rPr>
              <a:t>get</a:t>
            </a:r>
            <a:r>
              <a:rPr sz="12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00"/>
                </a:solidFill>
                <a:latin typeface="Times New Roman"/>
                <a:cs typeface="Times New Roman"/>
              </a:rPr>
              <a:t>fit,</a:t>
            </a:r>
            <a:r>
              <a:rPr sz="12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00"/>
                </a:solidFill>
                <a:latin typeface="Times New Roman"/>
                <a:cs typeface="Times New Roman"/>
              </a:rPr>
              <a:t>relax, or</a:t>
            </a:r>
            <a:r>
              <a:rPr sz="12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00"/>
                </a:solidFill>
                <a:latin typeface="Times New Roman"/>
                <a:cs typeface="Times New Roman"/>
              </a:rPr>
              <a:t>feel</a:t>
            </a:r>
            <a:r>
              <a:rPr sz="12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000000"/>
                </a:solidFill>
                <a:latin typeface="Times New Roman"/>
                <a:cs typeface="Times New Roman"/>
              </a:rPr>
              <a:t>steady,</a:t>
            </a:r>
            <a:r>
              <a:rPr sz="12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00"/>
                </a:solidFill>
                <a:latin typeface="Times New Roman"/>
                <a:cs typeface="Times New Roman"/>
              </a:rPr>
              <a:t>yoga</a:t>
            </a:r>
            <a:r>
              <a:rPr sz="12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00"/>
                </a:solidFill>
                <a:latin typeface="Times New Roman"/>
                <a:cs typeface="Times New Roman"/>
              </a:rPr>
              <a:t>can</a:t>
            </a:r>
            <a:r>
              <a:rPr sz="12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00"/>
                </a:solidFill>
                <a:latin typeface="Times New Roman"/>
                <a:cs typeface="Times New Roman"/>
              </a:rPr>
              <a:t>help.</a:t>
            </a:r>
            <a:r>
              <a:rPr sz="120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000000"/>
                </a:solidFill>
                <a:latin typeface="Times New Roman"/>
                <a:cs typeface="Times New Roman"/>
              </a:rPr>
              <a:t>Want </a:t>
            </a:r>
            <a:r>
              <a:rPr sz="1200" dirty="0">
                <a:solidFill>
                  <a:srgbClr val="000000"/>
                </a:solidFill>
                <a:latin typeface="Times New Roman"/>
                <a:cs typeface="Times New Roman"/>
              </a:rPr>
              <a:t>to try</a:t>
            </a:r>
            <a:r>
              <a:rPr sz="12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00000"/>
                </a:solidFill>
                <a:latin typeface="Times New Roman"/>
                <a:cs typeface="Times New Roman"/>
              </a:rPr>
              <a:t>it</a:t>
            </a:r>
            <a:r>
              <a:rPr sz="12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000000"/>
                </a:solidFill>
                <a:latin typeface="Times New Roman"/>
                <a:cs typeface="Times New Roman"/>
              </a:rPr>
              <a:t>out?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72275" y="752599"/>
            <a:ext cx="1124585" cy="0"/>
          </a:xfrm>
          <a:custGeom>
            <a:avLst/>
            <a:gdLst/>
            <a:ahLst/>
            <a:cxnLst/>
            <a:rect l="l" t="t" r="r" b="b"/>
            <a:pathLst>
              <a:path w="1124584">
                <a:moveTo>
                  <a:pt x="0" y="0"/>
                </a:moveTo>
                <a:lnTo>
                  <a:pt x="1124099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91471" y="527951"/>
            <a:ext cx="229235" cy="439420"/>
          </a:xfrm>
          <a:custGeom>
            <a:avLst/>
            <a:gdLst/>
            <a:ahLst/>
            <a:cxnLst/>
            <a:rect l="l" t="t" r="r" b="b"/>
            <a:pathLst>
              <a:path w="229234" h="439419">
                <a:moveTo>
                  <a:pt x="228628" y="219224"/>
                </a:moveTo>
                <a:lnTo>
                  <a:pt x="191602" y="234688"/>
                </a:lnTo>
                <a:lnTo>
                  <a:pt x="145405" y="278757"/>
                </a:lnTo>
                <a:lnTo>
                  <a:pt x="132046" y="315538"/>
                </a:lnTo>
                <a:lnTo>
                  <a:pt x="122389" y="367604"/>
                </a:lnTo>
                <a:lnTo>
                  <a:pt x="114339" y="439042"/>
                </a:lnTo>
                <a:lnTo>
                  <a:pt x="106474" y="367793"/>
                </a:lnTo>
                <a:lnTo>
                  <a:pt x="96861" y="315780"/>
                </a:lnTo>
                <a:lnTo>
                  <a:pt x="83452" y="278961"/>
                </a:lnTo>
                <a:lnTo>
                  <a:pt x="37068" y="234726"/>
                </a:lnTo>
                <a:lnTo>
                  <a:pt x="0" y="219224"/>
                </a:lnTo>
                <a:lnTo>
                  <a:pt x="36985" y="204013"/>
                </a:lnTo>
                <a:lnTo>
                  <a:pt x="83007" y="160229"/>
                </a:lnTo>
                <a:lnTo>
                  <a:pt x="96333" y="123503"/>
                </a:lnTo>
                <a:lnTo>
                  <a:pt x="106062" y="71452"/>
                </a:lnTo>
                <a:lnTo>
                  <a:pt x="114339" y="0"/>
                </a:lnTo>
                <a:lnTo>
                  <a:pt x="122182" y="71246"/>
                </a:lnTo>
                <a:lnTo>
                  <a:pt x="131782" y="123239"/>
                </a:lnTo>
                <a:lnTo>
                  <a:pt x="145182" y="160006"/>
                </a:lnTo>
                <a:lnTo>
                  <a:pt x="164427" y="185575"/>
                </a:lnTo>
                <a:lnTo>
                  <a:pt x="191561" y="203971"/>
                </a:lnTo>
                <a:lnTo>
                  <a:pt x="228628" y="21922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dirty="0"/>
              <a:t>WHY</a:t>
            </a:r>
            <a:r>
              <a:rPr sz="2500" spc="-60" dirty="0"/>
              <a:t> </a:t>
            </a:r>
            <a:r>
              <a:rPr sz="2500" spc="-25" dirty="0"/>
              <a:t>START</a:t>
            </a:r>
            <a:r>
              <a:rPr sz="2500" spc="-100" dirty="0"/>
              <a:t> </a:t>
            </a:r>
            <a:r>
              <a:rPr sz="2500" spc="-10" dirty="0">
                <a:solidFill>
                  <a:srgbClr val="FF5D0A"/>
                </a:solidFill>
              </a:rPr>
              <a:t>YOGA?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798724" y="1126006"/>
            <a:ext cx="1617345" cy="10890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254000">
              <a:lnSpc>
                <a:spcPct val="101899"/>
              </a:lnSpc>
              <a:spcBef>
                <a:spcPts val="55"/>
              </a:spcBef>
            </a:pPr>
            <a:r>
              <a:rPr sz="1800" dirty="0">
                <a:solidFill>
                  <a:srgbClr val="666666"/>
                </a:solidFill>
                <a:latin typeface="Arial MT"/>
                <a:cs typeface="Arial MT"/>
              </a:rPr>
              <a:t>TO</a:t>
            </a:r>
            <a:r>
              <a:rPr sz="1800" spc="-55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66666"/>
                </a:solidFill>
                <a:latin typeface="Arial MT"/>
                <a:cs typeface="Arial MT"/>
              </a:rPr>
              <a:t>REDUCE STRESS</a:t>
            </a:r>
            <a:endParaRPr sz="1800" dirty="0">
              <a:latin typeface="Arial MT"/>
              <a:cs typeface="Arial MT"/>
            </a:endParaRPr>
          </a:p>
          <a:p>
            <a:pPr marL="12700" marR="5080">
              <a:lnSpc>
                <a:spcPct val="101200"/>
              </a:lnSpc>
              <a:spcBef>
                <a:spcPts val="615"/>
              </a:spcBef>
            </a:pPr>
            <a:r>
              <a:rPr sz="1400" dirty="0">
                <a:latin typeface="Arial MT"/>
                <a:cs typeface="Arial MT"/>
              </a:rPr>
              <a:t>Venus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second </a:t>
            </a:r>
            <a:r>
              <a:rPr sz="1400" dirty="0">
                <a:latin typeface="Arial MT"/>
                <a:cs typeface="Arial MT"/>
              </a:rPr>
              <a:t>planet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from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 </a:t>
            </a:r>
            <a:r>
              <a:rPr sz="1400" spc="-25" dirty="0">
                <a:latin typeface="Arial MT"/>
                <a:cs typeface="Arial MT"/>
              </a:rPr>
              <a:t>Sun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8724" y="2725394"/>
            <a:ext cx="1507490" cy="13049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5880" algn="just">
              <a:lnSpc>
                <a:spcPct val="101899"/>
              </a:lnSpc>
              <a:spcBef>
                <a:spcPts val="55"/>
              </a:spcBef>
            </a:pPr>
            <a:r>
              <a:rPr sz="1800" dirty="0">
                <a:latin typeface="Arial MT"/>
                <a:cs typeface="Arial MT"/>
              </a:rPr>
              <a:t>TO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IMPROVE STRENGTH</a:t>
            </a:r>
            <a:endParaRPr sz="1800">
              <a:latin typeface="Arial MT"/>
              <a:cs typeface="Arial MT"/>
            </a:endParaRPr>
          </a:p>
          <a:p>
            <a:pPr marL="12700" marR="5080" algn="just">
              <a:lnSpc>
                <a:spcPct val="101200"/>
              </a:lnSpc>
              <a:spcBef>
                <a:spcPts val="610"/>
              </a:spcBef>
            </a:pPr>
            <a:r>
              <a:rPr sz="1400" dirty="0">
                <a:latin typeface="Arial MT"/>
                <a:cs typeface="Arial MT"/>
              </a:rPr>
              <a:t>Despite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being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red, </a:t>
            </a:r>
            <a:r>
              <a:rPr sz="1400" dirty="0">
                <a:latin typeface="Arial MT"/>
                <a:cs typeface="Arial MT"/>
              </a:rPr>
              <a:t>Mars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 very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cold </a:t>
            </a:r>
            <a:r>
              <a:rPr sz="1400" spc="-10" dirty="0">
                <a:latin typeface="Arial MT"/>
                <a:cs typeface="Arial MT"/>
              </a:rPr>
              <a:t>place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89172" y="1126006"/>
            <a:ext cx="1656714" cy="10890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204470">
              <a:lnSpc>
                <a:spcPct val="101899"/>
              </a:lnSpc>
              <a:spcBef>
                <a:spcPts val="55"/>
              </a:spcBef>
            </a:pPr>
            <a:r>
              <a:rPr sz="1800" dirty="0">
                <a:solidFill>
                  <a:srgbClr val="FFA580"/>
                </a:solidFill>
                <a:latin typeface="Arial MT"/>
                <a:cs typeface="Arial MT"/>
              </a:rPr>
              <a:t>TO</a:t>
            </a:r>
            <a:r>
              <a:rPr sz="1800" spc="-55" dirty="0">
                <a:solidFill>
                  <a:srgbClr val="FFA58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A580"/>
                </a:solidFill>
                <a:latin typeface="Arial MT"/>
                <a:cs typeface="Arial MT"/>
              </a:rPr>
              <a:t>IMPROVE HEALTH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1200"/>
              </a:lnSpc>
              <a:spcBef>
                <a:spcPts val="615"/>
              </a:spcBef>
            </a:pPr>
            <a:r>
              <a:rPr sz="1400" dirty="0">
                <a:latin typeface="Arial MT"/>
                <a:cs typeface="Arial MT"/>
              </a:rPr>
              <a:t>Jupiter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biggest </a:t>
            </a:r>
            <a:r>
              <a:rPr sz="1400" dirty="0">
                <a:latin typeface="Arial MT"/>
                <a:cs typeface="Arial MT"/>
              </a:rPr>
              <a:t>planet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them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all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89172" y="2725397"/>
            <a:ext cx="1715770" cy="10890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234315">
              <a:lnSpc>
                <a:spcPct val="101899"/>
              </a:lnSpc>
              <a:spcBef>
                <a:spcPts val="55"/>
              </a:spcBef>
            </a:pPr>
            <a:r>
              <a:rPr sz="1800" dirty="0">
                <a:solidFill>
                  <a:srgbClr val="FF5D0A"/>
                </a:solidFill>
                <a:latin typeface="Arial MT"/>
                <a:cs typeface="Arial MT"/>
              </a:rPr>
              <a:t>FOR</a:t>
            </a:r>
            <a:r>
              <a:rPr sz="1800" spc="-40" dirty="0">
                <a:solidFill>
                  <a:srgbClr val="FF5D0A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5D0A"/>
                </a:solidFill>
                <a:latin typeface="Arial MT"/>
                <a:cs typeface="Arial MT"/>
              </a:rPr>
              <a:t>WEIGHT </a:t>
            </a:r>
            <a:r>
              <a:rPr sz="1800" spc="-20" dirty="0">
                <a:solidFill>
                  <a:srgbClr val="FF5D0A"/>
                </a:solidFill>
                <a:latin typeface="Arial MT"/>
                <a:cs typeface="Arial MT"/>
              </a:rPr>
              <a:t>LOSS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1200"/>
              </a:lnSpc>
              <a:spcBef>
                <a:spcPts val="610"/>
              </a:spcBef>
            </a:pPr>
            <a:r>
              <a:rPr sz="1400" dirty="0">
                <a:latin typeface="Arial MT"/>
                <a:cs typeface="Arial MT"/>
              </a:rPr>
              <a:t>Saturn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gas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giant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has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several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rings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53277" y="1098214"/>
            <a:ext cx="3582173" cy="271309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111767" y="3692109"/>
            <a:ext cx="290957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5655" algn="l"/>
                <a:tab pos="1578610" algn="l"/>
                <a:tab pos="2362200" algn="l"/>
              </a:tabLst>
            </a:pPr>
            <a:r>
              <a:rPr sz="2100" spc="-25" dirty="0">
                <a:solidFill>
                  <a:srgbClr val="666666"/>
                </a:solidFill>
                <a:latin typeface="Arial MT"/>
                <a:cs typeface="Arial MT"/>
              </a:rPr>
              <a:t>56%</a:t>
            </a:r>
            <a:r>
              <a:rPr sz="2100" dirty="0">
                <a:solidFill>
                  <a:srgbClr val="666666"/>
                </a:solidFill>
                <a:latin typeface="Arial MT"/>
                <a:cs typeface="Arial MT"/>
              </a:rPr>
              <a:t>	</a:t>
            </a:r>
            <a:r>
              <a:rPr sz="2100" spc="-25" dirty="0">
                <a:solidFill>
                  <a:srgbClr val="FFA580"/>
                </a:solidFill>
                <a:latin typeface="Arial MT"/>
                <a:cs typeface="Arial MT"/>
              </a:rPr>
              <a:t>49%</a:t>
            </a:r>
            <a:r>
              <a:rPr sz="2100" dirty="0">
                <a:solidFill>
                  <a:srgbClr val="FFA580"/>
                </a:solidFill>
                <a:latin typeface="Arial MT"/>
                <a:cs typeface="Arial MT"/>
              </a:rPr>
              <a:t>	</a:t>
            </a:r>
            <a:r>
              <a:rPr sz="2100" spc="-25" dirty="0">
                <a:latin typeface="Arial MT"/>
                <a:cs typeface="Arial MT"/>
              </a:rPr>
              <a:t>49%</a:t>
            </a:r>
            <a:r>
              <a:rPr sz="2100" dirty="0">
                <a:latin typeface="Arial MT"/>
                <a:cs typeface="Arial MT"/>
              </a:rPr>
              <a:t>	</a:t>
            </a:r>
            <a:r>
              <a:rPr sz="2100" spc="-25" dirty="0">
                <a:solidFill>
                  <a:srgbClr val="FF5D0A"/>
                </a:solidFill>
                <a:latin typeface="Arial MT"/>
                <a:cs typeface="Arial MT"/>
              </a:rPr>
              <a:t>21%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53274" y="752599"/>
            <a:ext cx="3042920" cy="0"/>
          </a:xfrm>
          <a:custGeom>
            <a:avLst/>
            <a:gdLst/>
            <a:ahLst/>
            <a:cxnLst/>
            <a:rect l="l" t="t" r="r" b="b"/>
            <a:pathLst>
              <a:path w="3042920">
                <a:moveTo>
                  <a:pt x="0" y="0"/>
                </a:moveTo>
                <a:lnTo>
                  <a:pt x="3042899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91471" y="527951"/>
            <a:ext cx="229235" cy="439420"/>
          </a:xfrm>
          <a:custGeom>
            <a:avLst/>
            <a:gdLst/>
            <a:ahLst/>
            <a:cxnLst/>
            <a:rect l="l" t="t" r="r" b="b"/>
            <a:pathLst>
              <a:path w="229234" h="439419">
                <a:moveTo>
                  <a:pt x="228628" y="219224"/>
                </a:moveTo>
                <a:lnTo>
                  <a:pt x="191602" y="234688"/>
                </a:lnTo>
                <a:lnTo>
                  <a:pt x="145405" y="278757"/>
                </a:lnTo>
                <a:lnTo>
                  <a:pt x="132046" y="315538"/>
                </a:lnTo>
                <a:lnTo>
                  <a:pt x="122389" y="367604"/>
                </a:lnTo>
                <a:lnTo>
                  <a:pt x="114339" y="439042"/>
                </a:lnTo>
                <a:lnTo>
                  <a:pt x="106474" y="367793"/>
                </a:lnTo>
                <a:lnTo>
                  <a:pt x="96861" y="315780"/>
                </a:lnTo>
                <a:lnTo>
                  <a:pt x="83452" y="278961"/>
                </a:lnTo>
                <a:lnTo>
                  <a:pt x="37068" y="234726"/>
                </a:lnTo>
                <a:lnTo>
                  <a:pt x="0" y="219224"/>
                </a:lnTo>
                <a:lnTo>
                  <a:pt x="36985" y="204013"/>
                </a:lnTo>
                <a:lnTo>
                  <a:pt x="83007" y="160229"/>
                </a:lnTo>
                <a:lnTo>
                  <a:pt x="96333" y="123503"/>
                </a:lnTo>
                <a:lnTo>
                  <a:pt x="106062" y="71452"/>
                </a:lnTo>
                <a:lnTo>
                  <a:pt x="114339" y="0"/>
                </a:lnTo>
                <a:lnTo>
                  <a:pt x="122182" y="71246"/>
                </a:lnTo>
                <a:lnTo>
                  <a:pt x="131782" y="123239"/>
                </a:lnTo>
                <a:lnTo>
                  <a:pt x="145182" y="160006"/>
                </a:lnTo>
                <a:lnTo>
                  <a:pt x="164427" y="185575"/>
                </a:lnTo>
                <a:lnTo>
                  <a:pt x="191561" y="203971"/>
                </a:lnTo>
                <a:lnTo>
                  <a:pt x="228628" y="21922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BASIC</a:t>
            </a:r>
            <a:r>
              <a:rPr spc="-55" dirty="0"/>
              <a:t> </a:t>
            </a:r>
            <a:r>
              <a:rPr spc="-10" dirty="0">
                <a:solidFill>
                  <a:srgbClr val="FF5D0A"/>
                </a:solidFill>
              </a:rPr>
              <a:t>YOGA</a:t>
            </a:r>
            <a:r>
              <a:rPr spc="-310" dirty="0">
                <a:solidFill>
                  <a:srgbClr val="FF5D0A"/>
                </a:solidFill>
              </a:rPr>
              <a:t> </a:t>
            </a:r>
            <a:r>
              <a:rPr spc="-10" dirty="0">
                <a:solidFill>
                  <a:srgbClr val="FF5D0A"/>
                </a:solidFill>
              </a:rPr>
              <a:t>ASANAS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96450" y="1577458"/>
            <a:ext cx="2470785" cy="823594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1100" spc="-10" dirty="0">
                <a:latin typeface="Arial MT"/>
                <a:cs typeface="Arial MT"/>
              </a:rPr>
              <a:t>UTKATASANA</a:t>
            </a:r>
            <a:endParaRPr sz="1100" dirty="0">
              <a:latin typeface="Arial MT"/>
              <a:cs typeface="Arial MT"/>
            </a:endParaRPr>
          </a:p>
          <a:p>
            <a:pPr marL="12700" marR="5080">
              <a:lnSpc>
                <a:spcPts val="1600"/>
              </a:lnSpc>
              <a:spcBef>
                <a:spcPts val="1035"/>
              </a:spcBef>
            </a:pPr>
            <a:r>
              <a:rPr sz="1350" dirty="0">
                <a:latin typeface="Arial MT"/>
                <a:cs typeface="Arial MT"/>
              </a:rPr>
              <a:t>This</a:t>
            </a:r>
            <a:r>
              <a:rPr sz="1350" spc="-5" dirty="0">
                <a:latin typeface="Arial MT"/>
                <a:cs typeface="Arial MT"/>
              </a:rPr>
              <a:t> </a:t>
            </a:r>
            <a:r>
              <a:rPr sz="1350" dirty="0">
                <a:latin typeface="Arial MT"/>
                <a:cs typeface="Arial MT"/>
              </a:rPr>
              <a:t>pose</a:t>
            </a:r>
            <a:r>
              <a:rPr sz="1350" spc="-5" dirty="0">
                <a:latin typeface="Arial MT"/>
                <a:cs typeface="Arial MT"/>
              </a:rPr>
              <a:t> </a:t>
            </a:r>
            <a:r>
              <a:rPr sz="1350" dirty="0">
                <a:latin typeface="Arial MT"/>
                <a:cs typeface="Arial MT"/>
              </a:rPr>
              <a:t>strengthens</a:t>
            </a:r>
            <a:r>
              <a:rPr sz="1350" spc="-5" dirty="0">
                <a:latin typeface="Arial MT"/>
                <a:cs typeface="Arial MT"/>
              </a:rPr>
              <a:t> </a:t>
            </a:r>
            <a:r>
              <a:rPr sz="1350" spc="-20" dirty="0">
                <a:latin typeface="Arial MT"/>
                <a:cs typeface="Arial MT"/>
              </a:rPr>
              <a:t>your</a:t>
            </a:r>
            <a:r>
              <a:rPr sz="1350" spc="500" dirty="0">
                <a:latin typeface="Arial MT"/>
                <a:cs typeface="Arial MT"/>
              </a:rPr>
              <a:t> </a:t>
            </a:r>
            <a:r>
              <a:rPr sz="1350" dirty="0">
                <a:latin typeface="Arial MT"/>
                <a:cs typeface="Arial MT"/>
              </a:rPr>
              <a:t>legs, upper back, and </a:t>
            </a:r>
            <a:r>
              <a:rPr sz="1350" spc="-10" dirty="0">
                <a:latin typeface="Arial MT"/>
                <a:cs typeface="Arial MT"/>
              </a:rPr>
              <a:t>shoulders</a:t>
            </a:r>
            <a:endParaRPr sz="135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96450" y="3191296"/>
            <a:ext cx="2120900" cy="105410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97535">
              <a:lnSpc>
                <a:spcPts val="2000"/>
              </a:lnSpc>
              <a:spcBef>
                <a:spcPts val="245"/>
              </a:spcBef>
            </a:pPr>
            <a:r>
              <a:rPr sz="1750" dirty="0">
                <a:latin typeface="Arial MT"/>
                <a:cs typeface="Arial MT"/>
              </a:rPr>
              <a:t>ADHO</a:t>
            </a:r>
            <a:r>
              <a:rPr sz="1750" spc="-40" dirty="0">
                <a:latin typeface="Arial MT"/>
                <a:cs typeface="Arial MT"/>
              </a:rPr>
              <a:t> </a:t>
            </a:r>
            <a:r>
              <a:rPr sz="1750" spc="-20" dirty="0">
                <a:latin typeface="Arial MT"/>
                <a:cs typeface="Arial MT"/>
              </a:rPr>
              <a:t>MUKHA </a:t>
            </a:r>
            <a:r>
              <a:rPr sz="1750" spc="-10" dirty="0">
                <a:latin typeface="Arial MT"/>
                <a:cs typeface="Arial MT"/>
              </a:rPr>
              <a:t>SVANASANA</a:t>
            </a:r>
            <a:endParaRPr sz="1750">
              <a:latin typeface="Arial MT"/>
              <a:cs typeface="Arial MT"/>
            </a:endParaRPr>
          </a:p>
          <a:p>
            <a:pPr marL="12700" marR="5080">
              <a:lnSpc>
                <a:spcPct val="101200"/>
              </a:lnSpc>
              <a:spcBef>
                <a:spcPts val="550"/>
              </a:spcBef>
            </a:pPr>
            <a:r>
              <a:rPr sz="1400" dirty="0">
                <a:latin typeface="Arial MT"/>
                <a:cs typeface="Arial MT"/>
              </a:rPr>
              <a:t>This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pose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strengthens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and </a:t>
            </a:r>
            <a:r>
              <a:rPr sz="1400" dirty="0">
                <a:latin typeface="Arial MT"/>
                <a:cs typeface="Arial MT"/>
              </a:rPr>
              <a:t>lengthens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entire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body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49169" y="1570198"/>
            <a:ext cx="2489200" cy="103378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200" spc="-10" dirty="0">
                <a:latin typeface="Arial MT"/>
                <a:cs typeface="Arial MT"/>
              </a:rPr>
              <a:t>BALASANA</a:t>
            </a:r>
            <a:endParaRPr sz="1200">
              <a:latin typeface="Arial MT"/>
              <a:cs typeface="Arial MT"/>
            </a:endParaRPr>
          </a:p>
          <a:p>
            <a:pPr marL="12700" marR="5080">
              <a:lnSpc>
                <a:spcPts val="1600"/>
              </a:lnSpc>
              <a:spcBef>
                <a:spcPts val="944"/>
              </a:spcBef>
            </a:pPr>
            <a:r>
              <a:rPr sz="1350" dirty="0">
                <a:latin typeface="Arial MT"/>
                <a:cs typeface="Arial MT"/>
              </a:rPr>
              <a:t>Allows</a:t>
            </a:r>
            <a:r>
              <a:rPr sz="1350" spc="-5" dirty="0">
                <a:latin typeface="Arial MT"/>
                <a:cs typeface="Arial MT"/>
              </a:rPr>
              <a:t> </a:t>
            </a:r>
            <a:r>
              <a:rPr sz="1350" dirty="0">
                <a:latin typeface="Arial MT"/>
                <a:cs typeface="Arial MT"/>
              </a:rPr>
              <a:t>the body</a:t>
            </a:r>
            <a:r>
              <a:rPr sz="1350" spc="-5" dirty="0">
                <a:latin typeface="Arial MT"/>
                <a:cs typeface="Arial MT"/>
              </a:rPr>
              <a:t> </a:t>
            </a:r>
            <a:r>
              <a:rPr sz="1350" dirty="0">
                <a:latin typeface="Arial MT"/>
                <a:cs typeface="Arial MT"/>
              </a:rPr>
              <a:t>and mind </a:t>
            </a:r>
            <a:r>
              <a:rPr sz="1350" spc="-25" dirty="0">
                <a:latin typeface="Arial MT"/>
                <a:cs typeface="Arial MT"/>
              </a:rPr>
              <a:t>to </a:t>
            </a:r>
            <a:r>
              <a:rPr sz="1350" dirty="0">
                <a:latin typeface="Arial MT"/>
                <a:cs typeface="Arial MT"/>
              </a:rPr>
              <a:t>relax,</a:t>
            </a:r>
            <a:r>
              <a:rPr sz="1350" spc="-5" dirty="0">
                <a:latin typeface="Arial MT"/>
                <a:cs typeface="Arial MT"/>
              </a:rPr>
              <a:t> </a:t>
            </a:r>
            <a:r>
              <a:rPr sz="1350" dirty="0">
                <a:latin typeface="Arial MT"/>
                <a:cs typeface="Arial MT"/>
              </a:rPr>
              <a:t>restore,</a:t>
            </a:r>
            <a:r>
              <a:rPr sz="1350" spc="-5" dirty="0">
                <a:latin typeface="Arial MT"/>
                <a:cs typeface="Arial MT"/>
              </a:rPr>
              <a:t> </a:t>
            </a:r>
            <a:r>
              <a:rPr sz="1350" dirty="0">
                <a:latin typeface="Arial MT"/>
                <a:cs typeface="Arial MT"/>
              </a:rPr>
              <a:t>and</a:t>
            </a:r>
            <a:r>
              <a:rPr sz="1350" spc="-5" dirty="0">
                <a:latin typeface="Arial MT"/>
                <a:cs typeface="Arial MT"/>
              </a:rPr>
              <a:t> </a:t>
            </a:r>
            <a:r>
              <a:rPr sz="1350" dirty="0">
                <a:latin typeface="Arial MT"/>
                <a:cs typeface="Arial MT"/>
              </a:rPr>
              <a:t>come</a:t>
            </a:r>
            <a:r>
              <a:rPr sz="1350" spc="-5" dirty="0">
                <a:latin typeface="Arial MT"/>
                <a:cs typeface="Arial MT"/>
              </a:rPr>
              <a:t> </a:t>
            </a:r>
            <a:r>
              <a:rPr sz="1350" dirty="0">
                <a:latin typeface="Arial MT"/>
                <a:cs typeface="Arial MT"/>
              </a:rPr>
              <a:t>back</a:t>
            </a:r>
            <a:r>
              <a:rPr sz="1350" spc="-5" dirty="0">
                <a:latin typeface="Arial MT"/>
                <a:cs typeface="Arial MT"/>
              </a:rPr>
              <a:t> </a:t>
            </a:r>
            <a:r>
              <a:rPr sz="1350" spc="-25" dirty="0">
                <a:latin typeface="Arial MT"/>
                <a:cs typeface="Arial MT"/>
              </a:rPr>
              <a:t>to </a:t>
            </a:r>
            <a:r>
              <a:rPr sz="1350" spc="-10" dirty="0">
                <a:latin typeface="Arial MT"/>
                <a:cs typeface="Arial MT"/>
              </a:rPr>
              <a:t>center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49169" y="3191304"/>
            <a:ext cx="2250440" cy="123190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459105">
              <a:lnSpc>
                <a:spcPts val="2000"/>
              </a:lnSpc>
              <a:spcBef>
                <a:spcPts val="245"/>
              </a:spcBef>
            </a:pPr>
            <a:r>
              <a:rPr sz="1750" spc="-35" dirty="0">
                <a:latin typeface="Arial MT"/>
                <a:cs typeface="Arial MT"/>
              </a:rPr>
              <a:t>URDHVA</a:t>
            </a:r>
            <a:r>
              <a:rPr sz="1750" spc="-75" dirty="0">
                <a:latin typeface="Arial MT"/>
                <a:cs typeface="Arial MT"/>
              </a:rPr>
              <a:t> </a:t>
            </a:r>
            <a:r>
              <a:rPr sz="1750" spc="-20" dirty="0">
                <a:latin typeface="Arial MT"/>
                <a:cs typeface="Arial MT"/>
              </a:rPr>
              <a:t>MUKHA </a:t>
            </a:r>
            <a:r>
              <a:rPr sz="1750" spc="-10" dirty="0">
                <a:latin typeface="Arial MT"/>
                <a:cs typeface="Arial MT"/>
              </a:rPr>
              <a:t>SHVANASANA</a:t>
            </a:r>
            <a:endParaRPr sz="1750">
              <a:latin typeface="Arial MT"/>
              <a:cs typeface="Arial MT"/>
            </a:endParaRPr>
          </a:p>
          <a:p>
            <a:pPr marL="12700" marR="5080">
              <a:lnSpc>
                <a:spcPts val="1600"/>
              </a:lnSpc>
              <a:spcBef>
                <a:spcPts val="600"/>
              </a:spcBef>
            </a:pPr>
            <a:r>
              <a:rPr sz="1350" dirty="0">
                <a:latin typeface="Arial MT"/>
                <a:cs typeface="Arial MT"/>
              </a:rPr>
              <a:t>Strengthens</a:t>
            </a:r>
            <a:r>
              <a:rPr sz="1350" spc="-5" dirty="0">
                <a:latin typeface="Arial MT"/>
                <a:cs typeface="Arial MT"/>
              </a:rPr>
              <a:t> </a:t>
            </a:r>
            <a:r>
              <a:rPr sz="1350" dirty="0">
                <a:latin typeface="Arial MT"/>
                <a:cs typeface="Arial MT"/>
              </a:rPr>
              <a:t>your</a:t>
            </a:r>
            <a:r>
              <a:rPr sz="1350" spc="-5" dirty="0">
                <a:latin typeface="Arial MT"/>
                <a:cs typeface="Arial MT"/>
              </a:rPr>
              <a:t> </a:t>
            </a:r>
            <a:r>
              <a:rPr sz="1350" dirty="0">
                <a:latin typeface="Arial MT"/>
                <a:cs typeface="Arial MT"/>
              </a:rPr>
              <a:t>upper </a:t>
            </a:r>
            <a:r>
              <a:rPr sz="1350" spc="-20" dirty="0">
                <a:latin typeface="Arial MT"/>
                <a:cs typeface="Arial MT"/>
              </a:rPr>
              <a:t>body </a:t>
            </a:r>
            <a:r>
              <a:rPr sz="1350" dirty="0">
                <a:latin typeface="Arial MT"/>
                <a:cs typeface="Arial MT"/>
              </a:rPr>
              <a:t>and</a:t>
            </a:r>
            <a:r>
              <a:rPr sz="1350" spc="-5" dirty="0">
                <a:latin typeface="Arial MT"/>
                <a:cs typeface="Arial MT"/>
              </a:rPr>
              <a:t> </a:t>
            </a:r>
            <a:r>
              <a:rPr sz="1350" dirty="0">
                <a:latin typeface="Arial MT"/>
                <a:cs typeface="Arial MT"/>
              </a:rPr>
              <a:t>stretches</a:t>
            </a:r>
            <a:r>
              <a:rPr sz="1350" spc="-5" dirty="0">
                <a:latin typeface="Arial MT"/>
                <a:cs typeface="Arial MT"/>
              </a:rPr>
              <a:t> </a:t>
            </a:r>
            <a:r>
              <a:rPr sz="1350" dirty="0">
                <a:latin typeface="Arial MT"/>
                <a:cs typeface="Arial MT"/>
              </a:rPr>
              <a:t>out</a:t>
            </a:r>
            <a:r>
              <a:rPr sz="1350" spc="-5" dirty="0">
                <a:latin typeface="Arial MT"/>
                <a:cs typeface="Arial MT"/>
              </a:rPr>
              <a:t> </a:t>
            </a:r>
            <a:r>
              <a:rPr sz="1350" dirty="0">
                <a:latin typeface="Arial MT"/>
                <a:cs typeface="Arial MT"/>
              </a:rPr>
              <a:t>your </a:t>
            </a:r>
            <a:r>
              <a:rPr sz="1350" spc="-20" dirty="0">
                <a:latin typeface="Arial MT"/>
                <a:cs typeface="Arial MT"/>
              </a:rPr>
              <a:t>chest </a:t>
            </a:r>
            <a:r>
              <a:rPr sz="1350" dirty="0">
                <a:latin typeface="Arial MT"/>
                <a:cs typeface="Arial MT"/>
              </a:rPr>
              <a:t>and </a:t>
            </a:r>
            <a:r>
              <a:rPr sz="1350" spc="-10" dirty="0">
                <a:latin typeface="Arial MT"/>
                <a:cs typeface="Arial MT"/>
              </a:rPr>
              <a:t>spine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18430" y="1711850"/>
            <a:ext cx="288290" cy="690880"/>
          </a:xfrm>
          <a:custGeom>
            <a:avLst/>
            <a:gdLst/>
            <a:ahLst/>
            <a:cxnLst/>
            <a:rect l="l" t="t" r="r" b="b"/>
            <a:pathLst>
              <a:path w="288290" h="690880">
                <a:moveTo>
                  <a:pt x="288084" y="0"/>
                </a:moveTo>
                <a:lnTo>
                  <a:pt x="280069" y="0"/>
                </a:lnTo>
                <a:lnTo>
                  <a:pt x="274767" y="5079"/>
                </a:lnTo>
                <a:lnTo>
                  <a:pt x="265694" y="16509"/>
                </a:lnTo>
                <a:lnTo>
                  <a:pt x="251693" y="39369"/>
                </a:lnTo>
                <a:lnTo>
                  <a:pt x="251522" y="39369"/>
                </a:lnTo>
                <a:lnTo>
                  <a:pt x="248098" y="48259"/>
                </a:lnTo>
                <a:lnTo>
                  <a:pt x="244607" y="58419"/>
                </a:lnTo>
                <a:lnTo>
                  <a:pt x="240634" y="69850"/>
                </a:lnTo>
                <a:lnTo>
                  <a:pt x="238112" y="76200"/>
                </a:lnTo>
                <a:lnTo>
                  <a:pt x="233928" y="83819"/>
                </a:lnTo>
                <a:lnTo>
                  <a:pt x="228600" y="88900"/>
                </a:lnTo>
                <a:lnTo>
                  <a:pt x="214751" y="102869"/>
                </a:lnTo>
                <a:lnTo>
                  <a:pt x="201629" y="115569"/>
                </a:lnTo>
                <a:lnTo>
                  <a:pt x="189570" y="129539"/>
                </a:lnTo>
                <a:lnTo>
                  <a:pt x="178913" y="140969"/>
                </a:lnTo>
                <a:lnTo>
                  <a:pt x="176277" y="140969"/>
                </a:lnTo>
                <a:lnTo>
                  <a:pt x="162888" y="142239"/>
                </a:lnTo>
                <a:lnTo>
                  <a:pt x="122408" y="176529"/>
                </a:lnTo>
                <a:lnTo>
                  <a:pt x="112723" y="210819"/>
                </a:lnTo>
                <a:lnTo>
                  <a:pt x="107507" y="215899"/>
                </a:lnTo>
                <a:lnTo>
                  <a:pt x="102193" y="220979"/>
                </a:lnTo>
                <a:lnTo>
                  <a:pt x="96815" y="224789"/>
                </a:lnTo>
                <a:lnTo>
                  <a:pt x="91405" y="229869"/>
                </a:lnTo>
                <a:lnTo>
                  <a:pt x="65287" y="269239"/>
                </a:lnTo>
                <a:lnTo>
                  <a:pt x="58682" y="316229"/>
                </a:lnTo>
                <a:lnTo>
                  <a:pt x="57364" y="332739"/>
                </a:lnTo>
                <a:lnTo>
                  <a:pt x="56504" y="340359"/>
                </a:lnTo>
                <a:lnTo>
                  <a:pt x="44047" y="377189"/>
                </a:lnTo>
                <a:lnTo>
                  <a:pt x="21630" y="402589"/>
                </a:lnTo>
                <a:lnTo>
                  <a:pt x="9756" y="416559"/>
                </a:lnTo>
                <a:lnTo>
                  <a:pt x="10" y="436879"/>
                </a:lnTo>
                <a:lnTo>
                  <a:pt x="0" y="462279"/>
                </a:lnTo>
                <a:lnTo>
                  <a:pt x="7236" y="478789"/>
                </a:lnTo>
                <a:lnTo>
                  <a:pt x="38473" y="509269"/>
                </a:lnTo>
                <a:lnTo>
                  <a:pt x="80196" y="533399"/>
                </a:lnTo>
                <a:lnTo>
                  <a:pt x="97823" y="541019"/>
                </a:lnTo>
                <a:lnTo>
                  <a:pt x="114419" y="548639"/>
                </a:lnTo>
                <a:lnTo>
                  <a:pt x="129113" y="553719"/>
                </a:lnTo>
                <a:lnTo>
                  <a:pt x="115098" y="561339"/>
                </a:lnTo>
                <a:lnTo>
                  <a:pt x="103991" y="570229"/>
                </a:lnTo>
                <a:lnTo>
                  <a:pt x="95516" y="581659"/>
                </a:lnTo>
                <a:lnTo>
                  <a:pt x="89399" y="591819"/>
                </a:lnTo>
                <a:lnTo>
                  <a:pt x="81032" y="608329"/>
                </a:lnTo>
                <a:lnTo>
                  <a:pt x="73052" y="623569"/>
                </a:lnTo>
                <a:lnTo>
                  <a:pt x="64320" y="637539"/>
                </a:lnTo>
                <a:lnTo>
                  <a:pt x="53696" y="652779"/>
                </a:lnTo>
                <a:lnTo>
                  <a:pt x="50660" y="656589"/>
                </a:lnTo>
                <a:lnTo>
                  <a:pt x="48653" y="660399"/>
                </a:lnTo>
                <a:lnTo>
                  <a:pt x="47966" y="664209"/>
                </a:lnTo>
                <a:lnTo>
                  <a:pt x="48826" y="666749"/>
                </a:lnTo>
                <a:lnTo>
                  <a:pt x="49627" y="670559"/>
                </a:lnTo>
                <a:lnTo>
                  <a:pt x="100881" y="689609"/>
                </a:lnTo>
                <a:lnTo>
                  <a:pt x="120575" y="690879"/>
                </a:lnTo>
                <a:lnTo>
                  <a:pt x="135710" y="689609"/>
                </a:lnTo>
                <a:lnTo>
                  <a:pt x="145080" y="685799"/>
                </a:lnTo>
                <a:lnTo>
                  <a:pt x="148828" y="681989"/>
                </a:lnTo>
                <a:lnTo>
                  <a:pt x="120402" y="681989"/>
                </a:lnTo>
                <a:lnTo>
                  <a:pt x="101969" y="680719"/>
                </a:lnTo>
                <a:lnTo>
                  <a:pt x="84857" y="676909"/>
                </a:lnTo>
                <a:lnTo>
                  <a:pt x="70131" y="671829"/>
                </a:lnTo>
                <a:lnTo>
                  <a:pt x="58854" y="666749"/>
                </a:lnTo>
                <a:lnTo>
                  <a:pt x="57536" y="665479"/>
                </a:lnTo>
                <a:lnTo>
                  <a:pt x="57193" y="665479"/>
                </a:lnTo>
                <a:lnTo>
                  <a:pt x="57193" y="664209"/>
                </a:lnTo>
                <a:lnTo>
                  <a:pt x="57020" y="664209"/>
                </a:lnTo>
                <a:lnTo>
                  <a:pt x="57020" y="662939"/>
                </a:lnTo>
                <a:lnTo>
                  <a:pt x="57536" y="661669"/>
                </a:lnTo>
                <a:lnTo>
                  <a:pt x="60573" y="657859"/>
                </a:lnTo>
                <a:lnTo>
                  <a:pt x="71353" y="641349"/>
                </a:lnTo>
                <a:lnTo>
                  <a:pt x="80273" y="627379"/>
                </a:lnTo>
                <a:lnTo>
                  <a:pt x="88441" y="612139"/>
                </a:lnTo>
                <a:lnTo>
                  <a:pt x="96964" y="595629"/>
                </a:lnTo>
                <a:lnTo>
                  <a:pt x="103714" y="584199"/>
                </a:lnTo>
                <a:lnTo>
                  <a:pt x="113533" y="572769"/>
                </a:lnTo>
                <a:lnTo>
                  <a:pt x="126886" y="563879"/>
                </a:lnTo>
                <a:lnTo>
                  <a:pt x="144242" y="558799"/>
                </a:lnTo>
                <a:lnTo>
                  <a:pt x="146248" y="558799"/>
                </a:lnTo>
                <a:lnTo>
                  <a:pt x="147739" y="556259"/>
                </a:lnTo>
                <a:lnTo>
                  <a:pt x="147967" y="553719"/>
                </a:lnTo>
                <a:lnTo>
                  <a:pt x="148081" y="552449"/>
                </a:lnTo>
                <a:lnTo>
                  <a:pt x="146936" y="551179"/>
                </a:lnTo>
                <a:lnTo>
                  <a:pt x="145045" y="549909"/>
                </a:lnTo>
                <a:lnTo>
                  <a:pt x="141893" y="548639"/>
                </a:lnTo>
                <a:lnTo>
                  <a:pt x="125206" y="542289"/>
                </a:lnTo>
                <a:lnTo>
                  <a:pt x="104249" y="534669"/>
                </a:lnTo>
                <a:lnTo>
                  <a:pt x="81153" y="524509"/>
                </a:lnTo>
                <a:lnTo>
                  <a:pt x="58052" y="511809"/>
                </a:lnTo>
                <a:lnTo>
                  <a:pt x="74008" y="505459"/>
                </a:lnTo>
                <a:lnTo>
                  <a:pt x="48309" y="505459"/>
                </a:lnTo>
                <a:lnTo>
                  <a:pt x="13520" y="472439"/>
                </a:lnTo>
                <a:lnTo>
                  <a:pt x="7677" y="447039"/>
                </a:lnTo>
                <a:lnTo>
                  <a:pt x="7584" y="441959"/>
                </a:lnTo>
                <a:lnTo>
                  <a:pt x="14133" y="425449"/>
                </a:lnTo>
                <a:lnTo>
                  <a:pt x="23357" y="412749"/>
                </a:lnTo>
                <a:lnTo>
                  <a:pt x="31060" y="405129"/>
                </a:lnTo>
                <a:lnTo>
                  <a:pt x="49677" y="405129"/>
                </a:lnTo>
                <a:lnTo>
                  <a:pt x="38051" y="398779"/>
                </a:lnTo>
                <a:lnTo>
                  <a:pt x="60125" y="361949"/>
                </a:lnTo>
                <a:lnTo>
                  <a:pt x="66591" y="325119"/>
                </a:lnTo>
                <a:lnTo>
                  <a:pt x="69271" y="294639"/>
                </a:lnTo>
                <a:lnTo>
                  <a:pt x="73417" y="271779"/>
                </a:lnTo>
                <a:lnTo>
                  <a:pt x="81873" y="252729"/>
                </a:lnTo>
                <a:lnTo>
                  <a:pt x="96791" y="236219"/>
                </a:lnTo>
                <a:lnTo>
                  <a:pt x="121452" y="214629"/>
                </a:lnTo>
                <a:lnTo>
                  <a:pt x="135531" y="200659"/>
                </a:lnTo>
                <a:lnTo>
                  <a:pt x="123440" y="200659"/>
                </a:lnTo>
                <a:lnTo>
                  <a:pt x="124929" y="194309"/>
                </a:lnTo>
                <a:lnTo>
                  <a:pt x="148798" y="157479"/>
                </a:lnTo>
                <a:lnTo>
                  <a:pt x="170547" y="149859"/>
                </a:lnTo>
                <a:lnTo>
                  <a:pt x="181811" y="149859"/>
                </a:lnTo>
                <a:lnTo>
                  <a:pt x="186206" y="144779"/>
                </a:lnTo>
                <a:lnTo>
                  <a:pt x="208359" y="121919"/>
                </a:lnTo>
                <a:lnTo>
                  <a:pt x="234617" y="93979"/>
                </a:lnTo>
                <a:lnTo>
                  <a:pt x="239100" y="90169"/>
                </a:lnTo>
                <a:lnTo>
                  <a:pt x="242976" y="83819"/>
                </a:lnTo>
                <a:lnTo>
                  <a:pt x="246197" y="78739"/>
                </a:lnTo>
                <a:lnTo>
                  <a:pt x="248714" y="72389"/>
                </a:lnTo>
                <a:lnTo>
                  <a:pt x="257940" y="46989"/>
                </a:lnTo>
                <a:lnTo>
                  <a:pt x="258914" y="44450"/>
                </a:lnTo>
                <a:lnTo>
                  <a:pt x="260290" y="41909"/>
                </a:lnTo>
                <a:lnTo>
                  <a:pt x="261437" y="39369"/>
                </a:lnTo>
                <a:lnTo>
                  <a:pt x="265870" y="31750"/>
                </a:lnTo>
                <a:lnTo>
                  <a:pt x="270390" y="24129"/>
                </a:lnTo>
                <a:lnTo>
                  <a:pt x="274717" y="19050"/>
                </a:lnTo>
                <a:lnTo>
                  <a:pt x="278571" y="12700"/>
                </a:lnTo>
                <a:lnTo>
                  <a:pt x="287472" y="12700"/>
                </a:lnTo>
                <a:lnTo>
                  <a:pt x="288084" y="7619"/>
                </a:lnTo>
                <a:lnTo>
                  <a:pt x="288084" y="0"/>
                </a:lnTo>
                <a:close/>
              </a:path>
              <a:path w="288290" h="690880">
                <a:moveTo>
                  <a:pt x="135804" y="473709"/>
                </a:moveTo>
                <a:lnTo>
                  <a:pt x="118912" y="473709"/>
                </a:lnTo>
                <a:lnTo>
                  <a:pt x="120059" y="474979"/>
                </a:lnTo>
                <a:lnTo>
                  <a:pt x="120919" y="474979"/>
                </a:lnTo>
                <a:lnTo>
                  <a:pt x="121950" y="476249"/>
                </a:lnTo>
                <a:lnTo>
                  <a:pt x="167015" y="505459"/>
                </a:lnTo>
                <a:lnTo>
                  <a:pt x="193699" y="538479"/>
                </a:lnTo>
                <a:lnTo>
                  <a:pt x="192438" y="549909"/>
                </a:lnTo>
                <a:lnTo>
                  <a:pt x="188598" y="560069"/>
                </a:lnTo>
                <a:lnTo>
                  <a:pt x="184286" y="566419"/>
                </a:lnTo>
                <a:lnTo>
                  <a:pt x="181607" y="570229"/>
                </a:lnTo>
                <a:lnTo>
                  <a:pt x="93066" y="645159"/>
                </a:lnTo>
                <a:lnTo>
                  <a:pt x="92436" y="646429"/>
                </a:lnTo>
                <a:lnTo>
                  <a:pt x="92723" y="648969"/>
                </a:lnTo>
                <a:lnTo>
                  <a:pt x="92895" y="650239"/>
                </a:lnTo>
                <a:lnTo>
                  <a:pt x="94270" y="651509"/>
                </a:lnTo>
                <a:lnTo>
                  <a:pt x="95760" y="651509"/>
                </a:lnTo>
                <a:lnTo>
                  <a:pt x="140346" y="666749"/>
                </a:lnTo>
                <a:lnTo>
                  <a:pt x="142237" y="666749"/>
                </a:lnTo>
                <a:lnTo>
                  <a:pt x="143382" y="669289"/>
                </a:lnTo>
                <a:lnTo>
                  <a:pt x="143038" y="670559"/>
                </a:lnTo>
                <a:lnTo>
                  <a:pt x="142534" y="675639"/>
                </a:lnTo>
                <a:lnTo>
                  <a:pt x="142408" y="676909"/>
                </a:lnTo>
                <a:lnTo>
                  <a:pt x="142150" y="680719"/>
                </a:lnTo>
                <a:lnTo>
                  <a:pt x="142064" y="681989"/>
                </a:lnTo>
                <a:lnTo>
                  <a:pt x="148828" y="681989"/>
                </a:lnTo>
                <a:lnTo>
                  <a:pt x="150078" y="680719"/>
                </a:lnTo>
                <a:lnTo>
                  <a:pt x="152093" y="671829"/>
                </a:lnTo>
                <a:lnTo>
                  <a:pt x="152781" y="666749"/>
                </a:lnTo>
                <a:lnTo>
                  <a:pt x="149114" y="660399"/>
                </a:lnTo>
                <a:lnTo>
                  <a:pt x="143211" y="659129"/>
                </a:lnTo>
                <a:lnTo>
                  <a:pt x="106191" y="646429"/>
                </a:lnTo>
                <a:lnTo>
                  <a:pt x="187681" y="577849"/>
                </a:lnTo>
                <a:lnTo>
                  <a:pt x="188140" y="576579"/>
                </a:lnTo>
                <a:lnTo>
                  <a:pt x="190872" y="574039"/>
                </a:lnTo>
                <a:lnTo>
                  <a:pt x="196112" y="565149"/>
                </a:lnTo>
                <a:lnTo>
                  <a:pt x="200977" y="553719"/>
                </a:lnTo>
                <a:lnTo>
                  <a:pt x="202581" y="538479"/>
                </a:lnTo>
                <a:lnTo>
                  <a:pt x="201129" y="530859"/>
                </a:lnTo>
                <a:lnTo>
                  <a:pt x="198054" y="523239"/>
                </a:lnTo>
                <a:lnTo>
                  <a:pt x="193345" y="515619"/>
                </a:lnTo>
                <a:lnTo>
                  <a:pt x="186993" y="509269"/>
                </a:lnTo>
                <a:lnTo>
                  <a:pt x="172664" y="499109"/>
                </a:lnTo>
                <a:lnTo>
                  <a:pt x="157502" y="487679"/>
                </a:lnTo>
                <a:lnTo>
                  <a:pt x="142114" y="477519"/>
                </a:lnTo>
                <a:lnTo>
                  <a:pt x="135804" y="473709"/>
                </a:lnTo>
                <a:close/>
              </a:path>
              <a:path w="288290" h="690880">
                <a:moveTo>
                  <a:pt x="49677" y="405129"/>
                </a:moveTo>
                <a:lnTo>
                  <a:pt x="31060" y="405129"/>
                </a:lnTo>
                <a:lnTo>
                  <a:pt x="82179" y="433069"/>
                </a:lnTo>
                <a:lnTo>
                  <a:pt x="80172" y="436879"/>
                </a:lnTo>
                <a:lnTo>
                  <a:pt x="79141" y="439419"/>
                </a:lnTo>
                <a:lnTo>
                  <a:pt x="79141" y="444499"/>
                </a:lnTo>
                <a:lnTo>
                  <a:pt x="79656" y="444499"/>
                </a:lnTo>
                <a:lnTo>
                  <a:pt x="80001" y="445769"/>
                </a:lnTo>
                <a:lnTo>
                  <a:pt x="85226" y="450849"/>
                </a:lnTo>
                <a:lnTo>
                  <a:pt x="101309" y="462279"/>
                </a:lnTo>
                <a:lnTo>
                  <a:pt x="111692" y="469899"/>
                </a:lnTo>
                <a:lnTo>
                  <a:pt x="105721" y="476249"/>
                </a:lnTo>
                <a:lnTo>
                  <a:pt x="94270" y="485139"/>
                </a:lnTo>
                <a:lnTo>
                  <a:pt x="75685" y="495299"/>
                </a:lnTo>
                <a:lnTo>
                  <a:pt x="48309" y="505459"/>
                </a:lnTo>
                <a:lnTo>
                  <a:pt x="74008" y="505459"/>
                </a:lnTo>
                <a:lnTo>
                  <a:pt x="91233" y="497839"/>
                </a:lnTo>
                <a:lnTo>
                  <a:pt x="107082" y="486409"/>
                </a:lnTo>
                <a:lnTo>
                  <a:pt x="118912" y="473709"/>
                </a:lnTo>
                <a:lnTo>
                  <a:pt x="135804" y="473709"/>
                </a:lnTo>
                <a:lnTo>
                  <a:pt x="114771" y="461009"/>
                </a:lnTo>
                <a:lnTo>
                  <a:pt x="103805" y="453389"/>
                </a:lnTo>
                <a:lnTo>
                  <a:pt x="94848" y="447039"/>
                </a:lnTo>
                <a:lnTo>
                  <a:pt x="88540" y="441959"/>
                </a:lnTo>
                <a:lnTo>
                  <a:pt x="91910" y="434339"/>
                </a:lnTo>
                <a:lnTo>
                  <a:pt x="98654" y="425449"/>
                </a:lnTo>
                <a:lnTo>
                  <a:pt x="86878" y="425449"/>
                </a:lnTo>
                <a:lnTo>
                  <a:pt x="49677" y="405129"/>
                </a:lnTo>
                <a:close/>
              </a:path>
              <a:path w="288290" h="690880">
                <a:moveTo>
                  <a:pt x="149715" y="264159"/>
                </a:moveTo>
                <a:lnTo>
                  <a:pt x="140517" y="264159"/>
                </a:lnTo>
                <a:lnTo>
                  <a:pt x="146913" y="290829"/>
                </a:lnTo>
                <a:lnTo>
                  <a:pt x="150252" y="318769"/>
                </a:lnTo>
                <a:lnTo>
                  <a:pt x="149193" y="340359"/>
                </a:lnTo>
                <a:lnTo>
                  <a:pt x="149068" y="342899"/>
                </a:lnTo>
                <a:lnTo>
                  <a:pt x="141893" y="361949"/>
                </a:lnTo>
                <a:lnTo>
                  <a:pt x="134662" y="370839"/>
                </a:lnTo>
                <a:lnTo>
                  <a:pt x="126814" y="380999"/>
                </a:lnTo>
                <a:lnTo>
                  <a:pt x="118740" y="389889"/>
                </a:lnTo>
                <a:lnTo>
                  <a:pt x="110832" y="397509"/>
                </a:lnTo>
                <a:lnTo>
                  <a:pt x="103826" y="405129"/>
                </a:lnTo>
                <a:lnTo>
                  <a:pt x="97415" y="412749"/>
                </a:lnTo>
                <a:lnTo>
                  <a:pt x="91725" y="419099"/>
                </a:lnTo>
                <a:lnTo>
                  <a:pt x="86878" y="425449"/>
                </a:lnTo>
                <a:lnTo>
                  <a:pt x="98654" y="425449"/>
                </a:lnTo>
                <a:lnTo>
                  <a:pt x="107590" y="415289"/>
                </a:lnTo>
                <a:lnTo>
                  <a:pt x="125574" y="396239"/>
                </a:lnTo>
                <a:lnTo>
                  <a:pt x="133777" y="386079"/>
                </a:lnTo>
                <a:lnTo>
                  <a:pt x="141754" y="377189"/>
                </a:lnTo>
                <a:lnTo>
                  <a:pt x="149114" y="368299"/>
                </a:lnTo>
                <a:lnTo>
                  <a:pt x="158588" y="341629"/>
                </a:lnTo>
                <a:lnTo>
                  <a:pt x="158548" y="308609"/>
                </a:lnTo>
                <a:lnTo>
                  <a:pt x="153361" y="278129"/>
                </a:lnTo>
                <a:lnTo>
                  <a:pt x="149715" y="264159"/>
                </a:lnTo>
                <a:close/>
              </a:path>
              <a:path w="288290" h="690880">
                <a:moveTo>
                  <a:pt x="287472" y="12700"/>
                </a:moveTo>
                <a:lnTo>
                  <a:pt x="278571" y="12700"/>
                </a:lnTo>
                <a:lnTo>
                  <a:pt x="276771" y="24129"/>
                </a:lnTo>
                <a:lnTo>
                  <a:pt x="273757" y="38100"/>
                </a:lnTo>
                <a:lnTo>
                  <a:pt x="269625" y="55879"/>
                </a:lnTo>
                <a:lnTo>
                  <a:pt x="264473" y="77469"/>
                </a:lnTo>
                <a:lnTo>
                  <a:pt x="263786" y="78739"/>
                </a:lnTo>
                <a:lnTo>
                  <a:pt x="262468" y="81279"/>
                </a:lnTo>
                <a:lnTo>
                  <a:pt x="260290" y="82550"/>
                </a:lnTo>
                <a:lnTo>
                  <a:pt x="254902" y="85089"/>
                </a:lnTo>
                <a:lnTo>
                  <a:pt x="250719" y="88900"/>
                </a:lnTo>
                <a:lnTo>
                  <a:pt x="246708" y="97789"/>
                </a:lnTo>
                <a:lnTo>
                  <a:pt x="245160" y="100329"/>
                </a:lnTo>
                <a:lnTo>
                  <a:pt x="243671" y="102869"/>
                </a:lnTo>
                <a:lnTo>
                  <a:pt x="220991" y="148589"/>
                </a:lnTo>
                <a:lnTo>
                  <a:pt x="197022" y="186689"/>
                </a:lnTo>
                <a:lnTo>
                  <a:pt x="185475" y="199389"/>
                </a:lnTo>
                <a:lnTo>
                  <a:pt x="179067" y="207009"/>
                </a:lnTo>
                <a:lnTo>
                  <a:pt x="163556" y="223519"/>
                </a:lnTo>
                <a:lnTo>
                  <a:pt x="154865" y="232409"/>
                </a:lnTo>
                <a:lnTo>
                  <a:pt x="146551" y="242569"/>
                </a:lnTo>
                <a:lnTo>
                  <a:pt x="123277" y="274319"/>
                </a:lnTo>
                <a:lnTo>
                  <a:pt x="120746" y="281939"/>
                </a:lnTo>
                <a:lnTo>
                  <a:pt x="121777" y="284479"/>
                </a:lnTo>
                <a:lnTo>
                  <a:pt x="123611" y="285749"/>
                </a:lnTo>
                <a:lnTo>
                  <a:pt x="127509" y="285749"/>
                </a:lnTo>
                <a:lnTo>
                  <a:pt x="129400" y="284479"/>
                </a:lnTo>
                <a:lnTo>
                  <a:pt x="129801" y="281939"/>
                </a:lnTo>
                <a:lnTo>
                  <a:pt x="131004" y="278129"/>
                </a:lnTo>
                <a:lnTo>
                  <a:pt x="134500" y="271779"/>
                </a:lnTo>
                <a:lnTo>
                  <a:pt x="140517" y="264159"/>
                </a:lnTo>
                <a:lnTo>
                  <a:pt x="149715" y="264159"/>
                </a:lnTo>
                <a:lnTo>
                  <a:pt x="147394" y="255269"/>
                </a:lnTo>
                <a:lnTo>
                  <a:pt x="150604" y="251459"/>
                </a:lnTo>
                <a:lnTo>
                  <a:pt x="166019" y="251459"/>
                </a:lnTo>
                <a:lnTo>
                  <a:pt x="162007" y="250189"/>
                </a:lnTo>
                <a:lnTo>
                  <a:pt x="158626" y="247649"/>
                </a:lnTo>
                <a:lnTo>
                  <a:pt x="156448" y="245109"/>
                </a:lnTo>
                <a:lnTo>
                  <a:pt x="185874" y="212089"/>
                </a:lnTo>
                <a:lnTo>
                  <a:pt x="192352" y="205739"/>
                </a:lnTo>
                <a:lnTo>
                  <a:pt x="198442" y="199389"/>
                </a:lnTo>
                <a:lnTo>
                  <a:pt x="204071" y="193039"/>
                </a:lnTo>
                <a:lnTo>
                  <a:pt x="205619" y="190499"/>
                </a:lnTo>
                <a:lnTo>
                  <a:pt x="207280" y="187959"/>
                </a:lnTo>
                <a:lnTo>
                  <a:pt x="208942" y="186689"/>
                </a:lnTo>
                <a:lnTo>
                  <a:pt x="217559" y="186689"/>
                </a:lnTo>
                <a:lnTo>
                  <a:pt x="217530" y="184149"/>
                </a:lnTo>
                <a:lnTo>
                  <a:pt x="216851" y="177800"/>
                </a:lnTo>
                <a:lnTo>
                  <a:pt x="216679" y="177800"/>
                </a:lnTo>
                <a:lnTo>
                  <a:pt x="216507" y="176529"/>
                </a:lnTo>
                <a:lnTo>
                  <a:pt x="215819" y="175259"/>
                </a:lnTo>
                <a:lnTo>
                  <a:pt x="225382" y="160019"/>
                </a:lnTo>
                <a:lnTo>
                  <a:pt x="234853" y="142239"/>
                </a:lnTo>
                <a:lnTo>
                  <a:pt x="243775" y="124459"/>
                </a:lnTo>
                <a:lnTo>
                  <a:pt x="251693" y="107950"/>
                </a:lnTo>
                <a:lnTo>
                  <a:pt x="253069" y="104139"/>
                </a:lnTo>
                <a:lnTo>
                  <a:pt x="254560" y="101600"/>
                </a:lnTo>
                <a:lnTo>
                  <a:pt x="257769" y="95250"/>
                </a:lnTo>
                <a:lnTo>
                  <a:pt x="260461" y="92709"/>
                </a:lnTo>
                <a:lnTo>
                  <a:pt x="264302" y="90169"/>
                </a:lnTo>
                <a:lnTo>
                  <a:pt x="268657" y="88900"/>
                </a:lnTo>
                <a:lnTo>
                  <a:pt x="271980" y="85089"/>
                </a:lnTo>
                <a:lnTo>
                  <a:pt x="273184" y="80009"/>
                </a:lnTo>
                <a:lnTo>
                  <a:pt x="277906" y="60959"/>
                </a:lnTo>
                <a:lnTo>
                  <a:pt x="282761" y="39369"/>
                </a:lnTo>
                <a:lnTo>
                  <a:pt x="286553" y="20319"/>
                </a:lnTo>
                <a:lnTo>
                  <a:pt x="287472" y="12700"/>
                </a:lnTo>
                <a:close/>
              </a:path>
              <a:path w="288290" h="690880">
                <a:moveTo>
                  <a:pt x="217559" y="186689"/>
                </a:moveTo>
                <a:lnTo>
                  <a:pt x="208942" y="186689"/>
                </a:lnTo>
                <a:lnTo>
                  <a:pt x="208942" y="191769"/>
                </a:lnTo>
                <a:lnTo>
                  <a:pt x="208427" y="196849"/>
                </a:lnTo>
                <a:lnTo>
                  <a:pt x="179429" y="248919"/>
                </a:lnTo>
                <a:lnTo>
                  <a:pt x="173183" y="251459"/>
                </a:lnTo>
                <a:lnTo>
                  <a:pt x="150604" y="251459"/>
                </a:lnTo>
                <a:lnTo>
                  <a:pt x="153927" y="256539"/>
                </a:lnTo>
                <a:lnTo>
                  <a:pt x="158626" y="259079"/>
                </a:lnTo>
                <a:lnTo>
                  <a:pt x="164014" y="260349"/>
                </a:lnTo>
                <a:lnTo>
                  <a:pt x="166019" y="260349"/>
                </a:lnTo>
                <a:lnTo>
                  <a:pt x="167853" y="261619"/>
                </a:lnTo>
                <a:lnTo>
                  <a:pt x="175074" y="261619"/>
                </a:lnTo>
                <a:lnTo>
                  <a:pt x="180633" y="259079"/>
                </a:lnTo>
                <a:lnTo>
                  <a:pt x="184988" y="255269"/>
                </a:lnTo>
                <a:lnTo>
                  <a:pt x="194079" y="247649"/>
                </a:lnTo>
                <a:lnTo>
                  <a:pt x="215991" y="205739"/>
                </a:lnTo>
                <a:lnTo>
                  <a:pt x="217344" y="194309"/>
                </a:lnTo>
                <a:lnTo>
                  <a:pt x="217430" y="193039"/>
                </a:lnTo>
                <a:lnTo>
                  <a:pt x="217516" y="191769"/>
                </a:lnTo>
                <a:lnTo>
                  <a:pt x="217559" y="186689"/>
                </a:lnTo>
                <a:close/>
              </a:path>
              <a:path w="288290" h="690880">
                <a:moveTo>
                  <a:pt x="181811" y="149859"/>
                </a:moveTo>
                <a:lnTo>
                  <a:pt x="170547" y="149859"/>
                </a:lnTo>
                <a:lnTo>
                  <a:pt x="162867" y="157479"/>
                </a:lnTo>
                <a:lnTo>
                  <a:pt x="158168" y="163829"/>
                </a:lnTo>
                <a:lnTo>
                  <a:pt x="157996" y="163829"/>
                </a:lnTo>
                <a:lnTo>
                  <a:pt x="155256" y="166369"/>
                </a:lnTo>
                <a:lnTo>
                  <a:pt x="147938" y="175259"/>
                </a:lnTo>
                <a:lnTo>
                  <a:pt x="137011" y="186689"/>
                </a:lnTo>
                <a:lnTo>
                  <a:pt x="123440" y="200659"/>
                </a:lnTo>
                <a:lnTo>
                  <a:pt x="135531" y="200659"/>
                </a:lnTo>
                <a:lnTo>
                  <a:pt x="143211" y="193039"/>
                </a:lnTo>
                <a:lnTo>
                  <a:pt x="158781" y="176529"/>
                </a:lnTo>
                <a:lnTo>
                  <a:pt x="164873" y="168909"/>
                </a:lnTo>
                <a:lnTo>
                  <a:pt x="170823" y="162559"/>
                </a:lnTo>
                <a:lnTo>
                  <a:pt x="181811" y="149859"/>
                </a:lnTo>
                <a:close/>
              </a:path>
            </a:pathLst>
          </a:custGeom>
          <a:solidFill>
            <a:srgbClr val="FF5D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12533" y="3763139"/>
            <a:ext cx="694055" cy="458470"/>
          </a:xfrm>
          <a:custGeom>
            <a:avLst/>
            <a:gdLst/>
            <a:ahLst/>
            <a:cxnLst/>
            <a:rect l="l" t="t" r="r" b="b"/>
            <a:pathLst>
              <a:path w="694055" h="458470">
                <a:moveTo>
                  <a:pt x="473328" y="339090"/>
                </a:moveTo>
                <a:lnTo>
                  <a:pt x="459395" y="339090"/>
                </a:lnTo>
                <a:lnTo>
                  <a:pt x="463235" y="342900"/>
                </a:lnTo>
                <a:lnTo>
                  <a:pt x="466731" y="346710"/>
                </a:lnTo>
                <a:lnTo>
                  <a:pt x="469940" y="349250"/>
                </a:lnTo>
                <a:lnTo>
                  <a:pt x="487442" y="370840"/>
                </a:lnTo>
                <a:lnTo>
                  <a:pt x="514325" y="393700"/>
                </a:lnTo>
                <a:lnTo>
                  <a:pt x="545677" y="416560"/>
                </a:lnTo>
                <a:lnTo>
                  <a:pt x="576590" y="436880"/>
                </a:lnTo>
                <a:lnTo>
                  <a:pt x="580945" y="439420"/>
                </a:lnTo>
                <a:lnTo>
                  <a:pt x="581460" y="439420"/>
                </a:lnTo>
                <a:lnTo>
                  <a:pt x="589655" y="443230"/>
                </a:lnTo>
                <a:lnTo>
                  <a:pt x="596532" y="447040"/>
                </a:lnTo>
                <a:lnTo>
                  <a:pt x="601576" y="450850"/>
                </a:lnTo>
                <a:lnTo>
                  <a:pt x="608453" y="455930"/>
                </a:lnTo>
                <a:lnTo>
                  <a:pt x="616647" y="458470"/>
                </a:lnTo>
                <a:lnTo>
                  <a:pt x="687938" y="458470"/>
                </a:lnTo>
                <a:lnTo>
                  <a:pt x="691262" y="455930"/>
                </a:lnTo>
                <a:lnTo>
                  <a:pt x="692293" y="452120"/>
                </a:lnTo>
                <a:lnTo>
                  <a:pt x="693058" y="449580"/>
                </a:lnTo>
                <a:lnTo>
                  <a:pt x="680373" y="449580"/>
                </a:lnTo>
                <a:lnTo>
                  <a:pt x="625530" y="448310"/>
                </a:lnTo>
                <a:lnTo>
                  <a:pt x="618996" y="448310"/>
                </a:lnTo>
                <a:lnTo>
                  <a:pt x="612636" y="447040"/>
                </a:lnTo>
                <a:lnTo>
                  <a:pt x="607420" y="443230"/>
                </a:lnTo>
                <a:lnTo>
                  <a:pt x="602091" y="439420"/>
                </a:lnTo>
                <a:lnTo>
                  <a:pt x="594870" y="435610"/>
                </a:lnTo>
                <a:lnTo>
                  <a:pt x="586503" y="430530"/>
                </a:lnTo>
                <a:lnTo>
                  <a:pt x="583294" y="429260"/>
                </a:lnTo>
                <a:lnTo>
                  <a:pt x="582263" y="427990"/>
                </a:lnTo>
                <a:lnTo>
                  <a:pt x="551686" y="408940"/>
                </a:lnTo>
                <a:lnTo>
                  <a:pt x="520872" y="386080"/>
                </a:lnTo>
                <a:lnTo>
                  <a:pt x="494808" y="364490"/>
                </a:lnTo>
                <a:lnTo>
                  <a:pt x="478478" y="344170"/>
                </a:lnTo>
                <a:lnTo>
                  <a:pt x="478307" y="342900"/>
                </a:lnTo>
                <a:lnTo>
                  <a:pt x="477333" y="342900"/>
                </a:lnTo>
                <a:lnTo>
                  <a:pt x="473328" y="339090"/>
                </a:lnTo>
                <a:close/>
              </a:path>
              <a:path w="694055" h="458470">
                <a:moveTo>
                  <a:pt x="198474" y="0"/>
                </a:moveTo>
                <a:lnTo>
                  <a:pt x="190566" y="0"/>
                </a:lnTo>
                <a:lnTo>
                  <a:pt x="183173" y="1270"/>
                </a:lnTo>
                <a:lnTo>
                  <a:pt x="147996" y="36830"/>
                </a:lnTo>
                <a:lnTo>
                  <a:pt x="120314" y="91440"/>
                </a:lnTo>
                <a:lnTo>
                  <a:pt x="97284" y="151130"/>
                </a:lnTo>
                <a:lnTo>
                  <a:pt x="82598" y="201930"/>
                </a:lnTo>
                <a:lnTo>
                  <a:pt x="81739" y="205740"/>
                </a:lnTo>
                <a:lnTo>
                  <a:pt x="80077" y="209550"/>
                </a:lnTo>
                <a:lnTo>
                  <a:pt x="48113" y="251460"/>
                </a:lnTo>
                <a:lnTo>
                  <a:pt x="30055" y="288290"/>
                </a:lnTo>
                <a:lnTo>
                  <a:pt x="18013" y="346710"/>
                </a:lnTo>
                <a:lnTo>
                  <a:pt x="17914" y="347980"/>
                </a:lnTo>
                <a:lnTo>
                  <a:pt x="17814" y="349250"/>
                </a:lnTo>
                <a:lnTo>
                  <a:pt x="17715" y="350520"/>
                </a:lnTo>
                <a:lnTo>
                  <a:pt x="17616" y="351790"/>
                </a:lnTo>
                <a:lnTo>
                  <a:pt x="17517" y="353060"/>
                </a:lnTo>
                <a:lnTo>
                  <a:pt x="17417" y="354330"/>
                </a:lnTo>
                <a:lnTo>
                  <a:pt x="17318" y="355600"/>
                </a:lnTo>
                <a:lnTo>
                  <a:pt x="14302" y="368300"/>
                </a:lnTo>
                <a:lnTo>
                  <a:pt x="9116" y="384810"/>
                </a:lnTo>
                <a:lnTo>
                  <a:pt x="1909" y="405130"/>
                </a:lnTo>
                <a:lnTo>
                  <a:pt x="0" y="415290"/>
                </a:lnTo>
                <a:lnTo>
                  <a:pt x="26831" y="445770"/>
                </a:lnTo>
                <a:lnTo>
                  <a:pt x="67641" y="454660"/>
                </a:lnTo>
                <a:lnTo>
                  <a:pt x="74174" y="454660"/>
                </a:lnTo>
                <a:lnTo>
                  <a:pt x="105521" y="444500"/>
                </a:lnTo>
                <a:lnTo>
                  <a:pt x="67641" y="444500"/>
                </a:lnTo>
                <a:lnTo>
                  <a:pt x="54723" y="443230"/>
                </a:lnTo>
                <a:lnTo>
                  <a:pt x="42046" y="440690"/>
                </a:lnTo>
                <a:lnTo>
                  <a:pt x="30304" y="435610"/>
                </a:lnTo>
                <a:lnTo>
                  <a:pt x="20191" y="431800"/>
                </a:lnTo>
                <a:lnTo>
                  <a:pt x="14604" y="427990"/>
                </a:lnTo>
                <a:lnTo>
                  <a:pt x="11043" y="421640"/>
                </a:lnTo>
                <a:lnTo>
                  <a:pt x="9706" y="415290"/>
                </a:lnTo>
                <a:lnTo>
                  <a:pt x="10792" y="408940"/>
                </a:lnTo>
                <a:lnTo>
                  <a:pt x="18469" y="387350"/>
                </a:lnTo>
                <a:lnTo>
                  <a:pt x="23851" y="369570"/>
                </a:lnTo>
                <a:lnTo>
                  <a:pt x="26902" y="355600"/>
                </a:lnTo>
                <a:lnTo>
                  <a:pt x="26987" y="354330"/>
                </a:lnTo>
                <a:lnTo>
                  <a:pt x="27072" y="353060"/>
                </a:lnTo>
                <a:lnTo>
                  <a:pt x="27157" y="351790"/>
                </a:lnTo>
                <a:lnTo>
                  <a:pt x="27243" y="350520"/>
                </a:lnTo>
                <a:lnTo>
                  <a:pt x="27328" y="349250"/>
                </a:lnTo>
                <a:lnTo>
                  <a:pt x="27413" y="347980"/>
                </a:lnTo>
                <a:lnTo>
                  <a:pt x="33492" y="307340"/>
                </a:lnTo>
                <a:lnTo>
                  <a:pt x="65339" y="243840"/>
                </a:lnTo>
                <a:lnTo>
                  <a:pt x="88444" y="214630"/>
                </a:lnTo>
                <a:lnTo>
                  <a:pt x="90965" y="209550"/>
                </a:lnTo>
                <a:lnTo>
                  <a:pt x="100880" y="171450"/>
                </a:lnTo>
                <a:lnTo>
                  <a:pt x="113394" y="134620"/>
                </a:lnTo>
                <a:lnTo>
                  <a:pt x="128390" y="96520"/>
                </a:lnTo>
                <a:lnTo>
                  <a:pt x="144777" y="62230"/>
                </a:lnTo>
                <a:lnTo>
                  <a:pt x="156755" y="62230"/>
                </a:lnTo>
                <a:lnTo>
                  <a:pt x="151482" y="50800"/>
                </a:lnTo>
                <a:lnTo>
                  <a:pt x="174563" y="19050"/>
                </a:lnTo>
                <a:lnTo>
                  <a:pt x="192399" y="10160"/>
                </a:lnTo>
                <a:lnTo>
                  <a:pt x="233365" y="10160"/>
                </a:lnTo>
                <a:lnTo>
                  <a:pt x="222575" y="5080"/>
                </a:lnTo>
                <a:lnTo>
                  <a:pt x="198474" y="0"/>
                </a:lnTo>
                <a:close/>
              </a:path>
              <a:path w="694055" h="458470">
                <a:moveTo>
                  <a:pt x="273949" y="38100"/>
                </a:moveTo>
                <a:lnTo>
                  <a:pt x="259335" y="38100"/>
                </a:lnTo>
                <a:lnTo>
                  <a:pt x="260482" y="39370"/>
                </a:lnTo>
                <a:lnTo>
                  <a:pt x="261340" y="40640"/>
                </a:lnTo>
                <a:lnTo>
                  <a:pt x="261856" y="40640"/>
                </a:lnTo>
                <a:lnTo>
                  <a:pt x="328761" y="96520"/>
                </a:lnTo>
                <a:lnTo>
                  <a:pt x="373262" y="140970"/>
                </a:lnTo>
                <a:lnTo>
                  <a:pt x="401001" y="175260"/>
                </a:lnTo>
                <a:lnTo>
                  <a:pt x="419280" y="203200"/>
                </a:lnTo>
                <a:lnTo>
                  <a:pt x="420655" y="204470"/>
                </a:lnTo>
                <a:lnTo>
                  <a:pt x="441068" y="237490"/>
                </a:lnTo>
                <a:lnTo>
                  <a:pt x="485018" y="298450"/>
                </a:lnTo>
                <a:lnTo>
                  <a:pt x="510686" y="330200"/>
                </a:lnTo>
                <a:lnTo>
                  <a:pt x="521230" y="342900"/>
                </a:lnTo>
                <a:lnTo>
                  <a:pt x="559031" y="383540"/>
                </a:lnTo>
                <a:lnTo>
                  <a:pt x="605993" y="421640"/>
                </a:lnTo>
                <a:lnTo>
                  <a:pt x="620029" y="426720"/>
                </a:lnTo>
                <a:lnTo>
                  <a:pt x="620372" y="426720"/>
                </a:lnTo>
                <a:lnTo>
                  <a:pt x="620716" y="427990"/>
                </a:lnTo>
                <a:lnTo>
                  <a:pt x="639917" y="431800"/>
                </a:lnTo>
                <a:lnTo>
                  <a:pt x="656433" y="436880"/>
                </a:lnTo>
                <a:lnTo>
                  <a:pt x="670004" y="443230"/>
                </a:lnTo>
                <a:lnTo>
                  <a:pt x="680373" y="449580"/>
                </a:lnTo>
                <a:lnTo>
                  <a:pt x="693058" y="449580"/>
                </a:lnTo>
                <a:lnTo>
                  <a:pt x="644495" y="422910"/>
                </a:lnTo>
                <a:lnTo>
                  <a:pt x="622378" y="417830"/>
                </a:lnTo>
                <a:lnTo>
                  <a:pt x="614302" y="415290"/>
                </a:lnTo>
                <a:lnTo>
                  <a:pt x="605006" y="410210"/>
                </a:lnTo>
                <a:lnTo>
                  <a:pt x="594583" y="402590"/>
                </a:lnTo>
                <a:lnTo>
                  <a:pt x="583123" y="392430"/>
                </a:lnTo>
                <a:lnTo>
                  <a:pt x="625702" y="392430"/>
                </a:lnTo>
                <a:lnTo>
                  <a:pt x="627249" y="389890"/>
                </a:lnTo>
                <a:lnTo>
                  <a:pt x="630057" y="384810"/>
                </a:lnTo>
                <a:lnTo>
                  <a:pt x="629770" y="383540"/>
                </a:lnTo>
                <a:lnTo>
                  <a:pt x="616475" y="383540"/>
                </a:lnTo>
                <a:lnTo>
                  <a:pt x="572234" y="382270"/>
                </a:lnTo>
                <a:lnTo>
                  <a:pt x="566529" y="377190"/>
                </a:lnTo>
                <a:lnTo>
                  <a:pt x="560722" y="370840"/>
                </a:lnTo>
                <a:lnTo>
                  <a:pt x="554754" y="365760"/>
                </a:lnTo>
                <a:lnTo>
                  <a:pt x="548566" y="358140"/>
                </a:lnTo>
                <a:lnTo>
                  <a:pt x="584947" y="358140"/>
                </a:lnTo>
                <a:lnTo>
                  <a:pt x="581252" y="356870"/>
                </a:lnTo>
                <a:lnTo>
                  <a:pt x="559339" y="351790"/>
                </a:lnTo>
                <a:lnTo>
                  <a:pt x="557621" y="351790"/>
                </a:lnTo>
                <a:lnTo>
                  <a:pt x="550987" y="349250"/>
                </a:lnTo>
                <a:lnTo>
                  <a:pt x="543451" y="344170"/>
                </a:lnTo>
                <a:lnTo>
                  <a:pt x="535120" y="339090"/>
                </a:lnTo>
                <a:lnTo>
                  <a:pt x="526101" y="332740"/>
                </a:lnTo>
                <a:lnTo>
                  <a:pt x="524955" y="331470"/>
                </a:lnTo>
                <a:lnTo>
                  <a:pt x="519568" y="326390"/>
                </a:lnTo>
                <a:lnTo>
                  <a:pt x="518078" y="323850"/>
                </a:lnTo>
                <a:lnTo>
                  <a:pt x="494444" y="294640"/>
                </a:lnTo>
                <a:lnTo>
                  <a:pt x="471358" y="264160"/>
                </a:lnTo>
                <a:lnTo>
                  <a:pt x="449626" y="232410"/>
                </a:lnTo>
                <a:lnTo>
                  <a:pt x="430055" y="201930"/>
                </a:lnTo>
                <a:lnTo>
                  <a:pt x="428679" y="200660"/>
                </a:lnTo>
                <a:lnTo>
                  <a:pt x="427361" y="198120"/>
                </a:lnTo>
                <a:lnTo>
                  <a:pt x="425641" y="195580"/>
                </a:lnTo>
                <a:lnTo>
                  <a:pt x="412908" y="175260"/>
                </a:lnTo>
                <a:lnTo>
                  <a:pt x="393675" y="149860"/>
                </a:lnTo>
                <a:lnTo>
                  <a:pt x="365032" y="118110"/>
                </a:lnTo>
                <a:lnTo>
                  <a:pt x="324069" y="80010"/>
                </a:lnTo>
                <a:lnTo>
                  <a:pt x="273949" y="38100"/>
                </a:lnTo>
                <a:close/>
              </a:path>
              <a:path w="694055" h="458470">
                <a:moveTo>
                  <a:pt x="156755" y="62230"/>
                </a:moveTo>
                <a:lnTo>
                  <a:pt x="144777" y="62230"/>
                </a:lnTo>
                <a:lnTo>
                  <a:pt x="150842" y="74930"/>
                </a:lnTo>
                <a:lnTo>
                  <a:pt x="181168" y="118110"/>
                </a:lnTo>
                <a:lnTo>
                  <a:pt x="203563" y="140970"/>
                </a:lnTo>
                <a:lnTo>
                  <a:pt x="208332" y="146050"/>
                </a:lnTo>
                <a:lnTo>
                  <a:pt x="192065" y="173990"/>
                </a:lnTo>
                <a:lnTo>
                  <a:pt x="172929" y="199390"/>
                </a:lnTo>
                <a:lnTo>
                  <a:pt x="151709" y="223520"/>
                </a:lnTo>
                <a:lnTo>
                  <a:pt x="129190" y="247650"/>
                </a:lnTo>
                <a:lnTo>
                  <a:pt x="128502" y="247650"/>
                </a:lnTo>
                <a:lnTo>
                  <a:pt x="128158" y="248920"/>
                </a:lnTo>
                <a:lnTo>
                  <a:pt x="122183" y="255270"/>
                </a:lnTo>
                <a:lnTo>
                  <a:pt x="116073" y="261620"/>
                </a:lnTo>
                <a:lnTo>
                  <a:pt x="103688" y="274320"/>
                </a:lnTo>
                <a:lnTo>
                  <a:pt x="77791" y="309880"/>
                </a:lnTo>
                <a:lnTo>
                  <a:pt x="60098" y="347980"/>
                </a:lnTo>
                <a:lnTo>
                  <a:pt x="49701" y="381000"/>
                </a:lnTo>
                <a:lnTo>
                  <a:pt x="45692" y="405130"/>
                </a:lnTo>
                <a:lnTo>
                  <a:pt x="45692" y="406400"/>
                </a:lnTo>
                <a:lnTo>
                  <a:pt x="87998" y="426720"/>
                </a:lnTo>
                <a:lnTo>
                  <a:pt x="101510" y="429260"/>
                </a:lnTo>
                <a:lnTo>
                  <a:pt x="103516" y="429260"/>
                </a:lnTo>
                <a:lnTo>
                  <a:pt x="104031" y="430530"/>
                </a:lnTo>
                <a:lnTo>
                  <a:pt x="104031" y="434340"/>
                </a:lnTo>
                <a:lnTo>
                  <a:pt x="102026" y="435610"/>
                </a:lnTo>
                <a:lnTo>
                  <a:pt x="96983" y="436880"/>
                </a:lnTo>
                <a:lnTo>
                  <a:pt x="90450" y="439420"/>
                </a:lnTo>
                <a:lnTo>
                  <a:pt x="83057" y="441960"/>
                </a:lnTo>
                <a:lnTo>
                  <a:pt x="78358" y="443230"/>
                </a:lnTo>
                <a:lnTo>
                  <a:pt x="73200" y="444500"/>
                </a:lnTo>
                <a:lnTo>
                  <a:pt x="105521" y="444500"/>
                </a:lnTo>
                <a:lnTo>
                  <a:pt x="110908" y="441960"/>
                </a:lnTo>
                <a:lnTo>
                  <a:pt x="114289" y="436880"/>
                </a:lnTo>
                <a:lnTo>
                  <a:pt x="112570" y="425450"/>
                </a:lnTo>
                <a:lnTo>
                  <a:pt x="108559" y="420370"/>
                </a:lnTo>
                <a:lnTo>
                  <a:pt x="102885" y="419100"/>
                </a:lnTo>
                <a:lnTo>
                  <a:pt x="88006" y="416560"/>
                </a:lnTo>
                <a:lnTo>
                  <a:pt x="74969" y="412750"/>
                </a:lnTo>
                <a:lnTo>
                  <a:pt x="63985" y="407670"/>
                </a:lnTo>
                <a:lnTo>
                  <a:pt x="55263" y="402590"/>
                </a:lnTo>
                <a:lnTo>
                  <a:pt x="55549" y="401320"/>
                </a:lnTo>
                <a:lnTo>
                  <a:pt x="55893" y="398780"/>
                </a:lnTo>
                <a:lnTo>
                  <a:pt x="130221" y="398780"/>
                </a:lnTo>
                <a:lnTo>
                  <a:pt x="135723" y="397510"/>
                </a:lnTo>
                <a:lnTo>
                  <a:pt x="139118" y="393700"/>
                </a:lnTo>
                <a:lnTo>
                  <a:pt x="84536" y="393700"/>
                </a:lnTo>
                <a:lnTo>
                  <a:pt x="67050" y="391160"/>
                </a:lnTo>
                <a:lnTo>
                  <a:pt x="58071" y="388620"/>
                </a:lnTo>
                <a:lnTo>
                  <a:pt x="64042" y="365760"/>
                </a:lnTo>
                <a:lnTo>
                  <a:pt x="73823" y="340360"/>
                </a:lnTo>
                <a:lnTo>
                  <a:pt x="87719" y="313690"/>
                </a:lnTo>
                <a:lnTo>
                  <a:pt x="106037" y="287020"/>
                </a:lnTo>
                <a:lnTo>
                  <a:pt x="116801" y="287020"/>
                </a:lnTo>
                <a:lnTo>
                  <a:pt x="127023" y="267970"/>
                </a:lnTo>
                <a:lnTo>
                  <a:pt x="134920" y="255270"/>
                </a:lnTo>
                <a:lnTo>
                  <a:pt x="135379" y="255270"/>
                </a:lnTo>
                <a:lnTo>
                  <a:pt x="159088" y="229870"/>
                </a:lnTo>
                <a:lnTo>
                  <a:pt x="181368" y="204470"/>
                </a:lnTo>
                <a:lnTo>
                  <a:pt x="201413" y="176530"/>
                </a:lnTo>
                <a:lnTo>
                  <a:pt x="218417" y="147320"/>
                </a:lnTo>
                <a:lnTo>
                  <a:pt x="223783" y="137160"/>
                </a:lnTo>
                <a:lnTo>
                  <a:pt x="213202" y="137160"/>
                </a:lnTo>
                <a:lnTo>
                  <a:pt x="199481" y="123190"/>
                </a:lnTo>
                <a:lnTo>
                  <a:pt x="181397" y="102870"/>
                </a:lnTo>
                <a:lnTo>
                  <a:pt x="163785" y="77470"/>
                </a:lnTo>
                <a:lnTo>
                  <a:pt x="156755" y="62230"/>
                </a:lnTo>
                <a:close/>
              </a:path>
              <a:path w="694055" h="458470">
                <a:moveTo>
                  <a:pt x="130221" y="398780"/>
                </a:moveTo>
                <a:lnTo>
                  <a:pt x="55893" y="398780"/>
                </a:lnTo>
                <a:lnTo>
                  <a:pt x="65351" y="400050"/>
                </a:lnTo>
                <a:lnTo>
                  <a:pt x="74604" y="402590"/>
                </a:lnTo>
                <a:lnTo>
                  <a:pt x="83728" y="403860"/>
                </a:lnTo>
                <a:lnTo>
                  <a:pt x="101717" y="403860"/>
                </a:lnTo>
                <a:lnTo>
                  <a:pt x="120369" y="401320"/>
                </a:lnTo>
                <a:lnTo>
                  <a:pt x="130221" y="398780"/>
                </a:lnTo>
                <a:close/>
              </a:path>
              <a:path w="694055" h="458470">
                <a:moveTo>
                  <a:pt x="116801" y="287020"/>
                </a:moveTo>
                <a:lnTo>
                  <a:pt x="106037" y="287020"/>
                </a:lnTo>
                <a:lnTo>
                  <a:pt x="98407" y="302260"/>
                </a:lnTo>
                <a:lnTo>
                  <a:pt x="91331" y="318770"/>
                </a:lnTo>
                <a:lnTo>
                  <a:pt x="85576" y="335280"/>
                </a:lnTo>
                <a:lnTo>
                  <a:pt x="81911" y="350520"/>
                </a:lnTo>
                <a:lnTo>
                  <a:pt x="82020" y="354330"/>
                </a:lnTo>
                <a:lnTo>
                  <a:pt x="82130" y="358140"/>
                </a:lnTo>
                <a:lnTo>
                  <a:pt x="84998" y="364490"/>
                </a:lnTo>
                <a:lnTo>
                  <a:pt x="90091" y="370840"/>
                </a:lnTo>
                <a:lnTo>
                  <a:pt x="96983" y="374650"/>
                </a:lnTo>
                <a:lnTo>
                  <a:pt x="109418" y="377190"/>
                </a:lnTo>
                <a:lnTo>
                  <a:pt x="115092" y="378460"/>
                </a:lnTo>
                <a:lnTo>
                  <a:pt x="131367" y="386080"/>
                </a:lnTo>
                <a:lnTo>
                  <a:pt x="131195" y="386080"/>
                </a:lnTo>
                <a:lnTo>
                  <a:pt x="130679" y="388620"/>
                </a:lnTo>
                <a:lnTo>
                  <a:pt x="128846" y="388620"/>
                </a:lnTo>
                <a:lnTo>
                  <a:pt x="119449" y="391160"/>
                </a:lnTo>
                <a:lnTo>
                  <a:pt x="101752" y="393700"/>
                </a:lnTo>
                <a:lnTo>
                  <a:pt x="139118" y="393700"/>
                </a:lnTo>
                <a:lnTo>
                  <a:pt x="140250" y="392430"/>
                </a:lnTo>
                <a:lnTo>
                  <a:pt x="140336" y="391160"/>
                </a:lnTo>
                <a:lnTo>
                  <a:pt x="140422" y="389890"/>
                </a:lnTo>
                <a:lnTo>
                  <a:pt x="140508" y="388620"/>
                </a:lnTo>
                <a:lnTo>
                  <a:pt x="140594" y="387350"/>
                </a:lnTo>
                <a:lnTo>
                  <a:pt x="140697" y="386080"/>
                </a:lnTo>
                <a:lnTo>
                  <a:pt x="140800" y="384810"/>
                </a:lnTo>
                <a:lnTo>
                  <a:pt x="140903" y="383540"/>
                </a:lnTo>
                <a:lnTo>
                  <a:pt x="141006" y="382270"/>
                </a:lnTo>
                <a:lnTo>
                  <a:pt x="116926" y="369570"/>
                </a:lnTo>
                <a:lnTo>
                  <a:pt x="111424" y="368300"/>
                </a:lnTo>
                <a:lnTo>
                  <a:pt x="105235" y="367030"/>
                </a:lnTo>
                <a:lnTo>
                  <a:pt x="99504" y="364490"/>
                </a:lnTo>
                <a:lnTo>
                  <a:pt x="93831" y="363220"/>
                </a:lnTo>
                <a:lnTo>
                  <a:pt x="90278" y="358140"/>
                </a:lnTo>
                <a:lnTo>
                  <a:pt x="91137" y="351790"/>
                </a:lnTo>
                <a:lnTo>
                  <a:pt x="99582" y="323850"/>
                </a:lnTo>
                <a:lnTo>
                  <a:pt x="113394" y="293370"/>
                </a:lnTo>
                <a:lnTo>
                  <a:pt x="116801" y="287020"/>
                </a:lnTo>
                <a:close/>
              </a:path>
              <a:path w="694055" h="458470">
                <a:moveTo>
                  <a:pt x="625702" y="392430"/>
                </a:moveTo>
                <a:lnTo>
                  <a:pt x="583123" y="392430"/>
                </a:lnTo>
                <a:lnTo>
                  <a:pt x="619856" y="393700"/>
                </a:lnTo>
                <a:lnTo>
                  <a:pt x="623008" y="393700"/>
                </a:lnTo>
                <a:lnTo>
                  <a:pt x="625702" y="392430"/>
                </a:lnTo>
                <a:close/>
              </a:path>
              <a:path w="694055" h="458470">
                <a:moveTo>
                  <a:pt x="584947" y="358140"/>
                </a:moveTo>
                <a:lnTo>
                  <a:pt x="548566" y="358140"/>
                </a:lnTo>
                <a:lnTo>
                  <a:pt x="550744" y="359410"/>
                </a:lnTo>
                <a:lnTo>
                  <a:pt x="553093" y="360680"/>
                </a:lnTo>
                <a:lnTo>
                  <a:pt x="555271" y="360680"/>
                </a:lnTo>
                <a:lnTo>
                  <a:pt x="556130" y="361950"/>
                </a:lnTo>
                <a:lnTo>
                  <a:pt x="557621" y="361950"/>
                </a:lnTo>
                <a:lnTo>
                  <a:pt x="576600" y="365760"/>
                </a:lnTo>
                <a:lnTo>
                  <a:pt x="592893" y="370840"/>
                </a:lnTo>
                <a:lnTo>
                  <a:pt x="606264" y="377190"/>
                </a:lnTo>
                <a:lnTo>
                  <a:pt x="616475" y="383540"/>
                </a:lnTo>
                <a:lnTo>
                  <a:pt x="629770" y="383540"/>
                </a:lnTo>
                <a:lnTo>
                  <a:pt x="628911" y="379730"/>
                </a:lnTo>
                <a:lnTo>
                  <a:pt x="624899" y="377190"/>
                </a:lnTo>
                <a:lnTo>
                  <a:pt x="614398" y="370840"/>
                </a:lnTo>
                <a:lnTo>
                  <a:pt x="599727" y="363220"/>
                </a:lnTo>
                <a:lnTo>
                  <a:pt x="584947" y="358140"/>
                </a:lnTo>
                <a:close/>
              </a:path>
              <a:path w="694055" h="458470">
                <a:moveTo>
                  <a:pt x="250795" y="120650"/>
                </a:moveTo>
                <a:lnTo>
                  <a:pt x="237042" y="120650"/>
                </a:lnTo>
                <a:lnTo>
                  <a:pt x="244458" y="128270"/>
                </a:lnTo>
                <a:lnTo>
                  <a:pt x="254378" y="142240"/>
                </a:lnTo>
                <a:lnTo>
                  <a:pt x="264426" y="160020"/>
                </a:lnTo>
                <a:lnTo>
                  <a:pt x="272229" y="180340"/>
                </a:lnTo>
                <a:lnTo>
                  <a:pt x="290063" y="205740"/>
                </a:lnTo>
                <a:lnTo>
                  <a:pt x="320382" y="224790"/>
                </a:lnTo>
                <a:lnTo>
                  <a:pt x="351109" y="237490"/>
                </a:lnTo>
                <a:lnTo>
                  <a:pt x="370168" y="242570"/>
                </a:lnTo>
                <a:lnTo>
                  <a:pt x="370168" y="243840"/>
                </a:lnTo>
                <a:lnTo>
                  <a:pt x="350603" y="280670"/>
                </a:lnTo>
                <a:lnTo>
                  <a:pt x="351601" y="293370"/>
                </a:lnTo>
                <a:lnTo>
                  <a:pt x="351701" y="294640"/>
                </a:lnTo>
                <a:lnTo>
                  <a:pt x="365125" y="331470"/>
                </a:lnTo>
                <a:lnTo>
                  <a:pt x="395184" y="360680"/>
                </a:lnTo>
                <a:lnTo>
                  <a:pt x="410397" y="365760"/>
                </a:lnTo>
                <a:lnTo>
                  <a:pt x="428679" y="365760"/>
                </a:lnTo>
                <a:lnTo>
                  <a:pt x="437046" y="361950"/>
                </a:lnTo>
                <a:lnTo>
                  <a:pt x="440598" y="359410"/>
                </a:lnTo>
                <a:lnTo>
                  <a:pt x="444066" y="356870"/>
                </a:lnTo>
                <a:lnTo>
                  <a:pt x="417790" y="356870"/>
                </a:lnTo>
                <a:lnTo>
                  <a:pt x="407197" y="354330"/>
                </a:lnTo>
                <a:lnTo>
                  <a:pt x="373663" y="326390"/>
                </a:lnTo>
                <a:lnTo>
                  <a:pt x="360801" y="280670"/>
                </a:lnTo>
                <a:lnTo>
                  <a:pt x="361545" y="269240"/>
                </a:lnTo>
                <a:lnTo>
                  <a:pt x="361628" y="267970"/>
                </a:lnTo>
                <a:lnTo>
                  <a:pt x="362604" y="259080"/>
                </a:lnTo>
                <a:lnTo>
                  <a:pt x="369824" y="252730"/>
                </a:lnTo>
                <a:lnTo>
                  <a:pt x="391669" y="252730"/>
                </a:lnTo>
                <a:lnTo>
                  <a:pt x="378190" y="237490"/>
                </a:lnTo>
                <a:lnTo>
                  <a:pt x="377560" y="236220"/>
                </a:lnTo>
                <a:lnTo>
                  <a:pt x="376014" y="234950"/>
                </a:lnTo>
                <a:lnTo>
                  <a:pt x="374867" y="233680"/>
                </a:lnTo>
                <a:lnTo>
                  <a:pt x="372663" y="229870"/>
                </a:lnTo>
                <a:lnTo>
                  <a:pt x="361628" y="229870"/>
                </a:lnTo>
                <a:lnTo>
                  <a:pt x="354952" y="228600"/>
                </a:lnTo>
                <a:lnTo>
                  <a:pt x="347453" y="226060"/>
                </a:lnTo>
                <a:lnTo>
                  <a:pt x="339362" y="222250"/>
                </a:lnTo>
                <a:lnTo>
                  <a:pt x="330912" y="218440"/>
                </a:lnTo>
                <a:lnTo>
                  <a:pt x="297287" y="199390"/>
                </a:lnTo>
                <a:lnTo>
                  <a:pt x="273140" y="154940"/>
                </a:lnTo>
                <a:lnTo>
                  <a:pt x="261699" y="134620"/>
                </a:lnTo>
                <a:lnTo>
                  <a:pt x="250795" y="120650"/>
                </a:lnTo>
                <a:close/>
              </a:path>
              <a:path w="694055" h="458470">
                <a:moveTo>
                  <a:pt x="391669" y="252730"/>
                </a:moveTo>
                <a:lnTo>
                  <a:pt x="378190" y="252730"/>
                </a:lnTo>
                <a:lnTo>
                  <a:pt x="392842" y="269240"/>
                </a:lnTo>
                <a:lnTo>
                  <a:pt x="411766" y="289560"/>
                </a:lnTo>
                <a:lnTo>
                  <a:pt x="432483" y="312420"/>
                </a:lnTo>
                <a:lnTo>
                  <a:pt x="452518" y="332740"/>
                </a:lnTo>
                <a:lnTo>
                  <a:pt x="447475" y="341630"/>
                </a:lnTo>
                <a:lnTo>
                  <a:pt x="440598" y="347980"/>
                </a:lnTo>
                <a:lnTo>
                  <a:pt x="435728" y="351790"/>
                </a:lnTo>
                <a:lnTo>
                  <a:pt x="430684" y="354330"/>
                </a:lnTo>
                <a:lnTo>
                  <a:pt x="424553" y="356870"/>
                </a:lnTo>
                <a:lnTo>
                  <a:pt x="444066" y="356870"/>
                </a:lnTo>
                <a:lnTo>
                  <a:pt x="445800" y="355600"/>
                </a:lnTo>
                <a:lnTo>
                  <a:pt x="450749" y="350520"/>
                </a:lnTo>
                <a:lnTo>
                  <a:pt x="455322" y="345440"/>
                </a:lnTo>
                <a:lnTo>
                  <a:pt x="459395" y="339090"/>
                </a:lnTo>
                <a:lnTo>
                  <a:pt x="473328" y="339090"/>
                </a:lnTo>
                <a:lnTo>
                  <a:pt x="451970" y="318770"/>
                </a:lnTo>
                <a:lnTo>
                  <a:pt x="421336" y="285750"/>
                </a:lnTo>
                <a:lnTo>
                  <a:pt x="393915" y="255270"/>
                </a:lnTo>
                <a:lnTo>
                  <a:pt x="391669" y="252730"/>
                </a:lnTo>
                <a:close/>
              </a:path>
              <a:path w="694055" h="458470">
                <a:moveTo>
                  <a:pt x="363978" y="201930"/>
                </a:moveTo>
                <a:lnTo>
                  <a:pt x="360196" y="201930"/>
                </a:lnTo>
                <a:lnTo>
                  <a:pt x="358247" y="203200"/>
                </a:lnTo>
                <a:lnTo>
                  <a:pt x="357560" y="205740"/>
                </a:lnTo>
                <a:lnTo>
                  <a:pt x="356874" y="212090"/>
                </a:lnTo>
                <a:lnTo>
                  <a:pt x="357574" y="218440"/>
                </a:lnTo>
                <a:lnTo>
                  <a:pt x="359284" y="224790"/>
                </a:lnTo>
                <a:lnTo>
                  <a:pt x="361628" y="229870"/>
                </a:lnTo>
                <a:lnTo>
                  <a:pt x="372663" y="229870"/>
                </a:lnTo>
                <a:lnTo>
                  <a:pt x="371928" y="228600"/>
                </a:lnTo>
                <a:lnTo>
                  <a:pt x="368936" y="222250"/>
                </a:lnTo>
                <a:lnTo>
                  <a:pt x="367018" y="215900"/>
                </a:lnTo>
                <a:lnTo>
                  <a:pt x="367065" y="214630"/>
                </a:lnTo>
                <a:lnTo>
                  <a:pt x="367160" y="212090"/>
                </a:lnTo>
                <a:lnTo>
                  <a:pt x="367255" y="209550"/>
                </a:lnTo>
                <a:lnTo>
                  <a:pt x="367303" y="208280"/>
                </a:lnTo>
                <a:lnTo>
                  <a:pt x="367818" y="205740"/>
                </a:lnTo>
                <a:lnTo>
                  <a:pt x="366500" y="203200"/>
                </a:lnTo>
                <a:lnTo>
                  <a:pt x="363978" y="201930"/>
                </a:lnTo>
                <a:close/>
              </a:path>
              <a:path w="694055" h="458470">
                <a:moveTo>
                  <a:pt x="233365" y="10160"/>
                </a:moveTo>
                <a:lnTo>
                  <a:pt x="198589" y="10160"/>
                </a:lnTo>
                <a:lnTo>
                  <a:pt x="213563" y="11430"/>
                </a:lnTo>
                <a:lnTo>
                  <a:pt x="228080" y="17780"/>
                </a:lnTo>
                <a:lnTo>
                  <a:pt x="241148" y="25400"/>
                </a:lnTo>
                <a:lnTo>
                  <a:pt x="251771" y="33020"/>
                </a:lnTo>
                <a:lnTo>
                  <a:pt x="242873" y="52070"/>
                </a:lnTo>
                <a:lnTo>
                  <a:pt x="237493" y="76200"/>
                </a:lnTo>
                <a:lnTo>
                  <a:pt x="234726" y="96520"/>
                </a:lnTo>
                <a:lnTo>
                  <a:pt x="233660" y="110490"/>
                </a:lnTo>
                <a:lnTo>
                  <a:pt x="229924" y="114300"/>
                </a:lnTo>
                <a:lnTo>
                  <a:pt x="225129" y="119380"/>
                </a:lnTo>
                <a:lnTo>
                  <a:pt x="219485" y="125730"/>
                </a:lnTo>
                <a:lnTo>
                  <a:pt x="213202" y="137160"/>
                </a:lnTo>
                <a:lnTo>
                  <a:pt x="223783" y="137160"/>
                </a:lnTo>
                <a:lnTo>
                  <a:pt x="224454" y="135890"/>
                </a:lnTo>
                <a:lnTo>
                  <a:pt x="229664" y="128270"/>
                </a:lnTo>
                <a:lnTo>
                  <a:pt x="233906" y="123190"/>
                </a:lnTo>
                <a:lnTo>
                  <a:pt x="237042" y="120650"/>
                </a:lnTo>
                <a:lnTo>
                  <a:pt x="250795" y="120650"/>
                </a:lnTo>
                <a:lnTo>
                  <a:pt x="243404" y="111760"/>
                </a:lnTo>
                <a:lnTo>
                  <a:pt x="244241" y="99060"/>
                </a:lnTo>
                <a:lnTo>
                  <a:pt x="246705" y="80010"/>
                </a:lnTo>
                <a:lnTo>
                  <a:pt x="251502" y="57150"/>
                </a:lnTo>
                <a:lnTo>
                  <a:pt x="259335" y="38100"/>
                </a:lnTo>
                <a:lnTo>
                  <a:pt x="273949" y="38100"/>
                </a:lnTo>
                <a:lnTo>
                  <a:pt x="260246" y="26670"/>
                </a:lnTo>
                <a:lnTo>
                  <a:pt x="244156" y="15240"/>
                </a:lnTo>
                <a:lnTo>
                  <a:pt x="233365" y="10160"/>
                </a:lnTo>
                <a:close/>
              </a:path>
            </a:pathLst>
          </a:custGeom>
          <a:solidFill>
            <a:srgbClr val="FF5D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47542" y="2134703"/>
            <a:ext cx="695325" cy="267970"/>
          </a:xfrm>
          <a:custGeom>
            <a:avLst/>
            <a:gdLst/>
            <a:ahLst/>
            <a:cxnLst/>
            <a:rect l="l" t="t" r="r" b="b"/>
            <a:pathLst>
              <a:path w="695325" h="267969">
                <a:moveTo>
                  <a:pt x="328940" y="158750"/>
                </a:moveTo>
                <a:lnTo>
                  <a:pt x="287110" y="158750"/>
                </a:lnTo>
                <a:lnTo>
                  <a:pt x="317941" y="161289"/>
                </a:lnTo>
                <a:lnTo>
                  <a:pt x="340747" y="182880"/>
                </a:lnTo>
                <a:lnTo>
                  <a:pt x="377806" y="215900"/>
                </a:lnTo>
                <a:lnTo>
                  <a:pt x="415994" y="248919"/>
                </a:lnTo>
                <a:lnTo>
                  <a:pt x="442184" y="266700"/>
                </a:lnTo>
                <a:lnTo>
                  <a:pt x="445565" y="267969"/>
                </a:lnTo>
                <a:lnTo>
                  <a:pt x="456454" y="267969"/>
                </a:lnTo>
                <a:lnTo>
                  <a:pt x="489321" y="265430"/>
                </a:lnTo>
                <a:lnTo>
                  <a:pt x="522445" y="259080"/>
                </a:lnTo>
                <a:lnTo>
                  <a:pt x="447055" y="259080"/>
                </a:lnTo>
                <a:lnTo>
                  <a:pt x="445565" y="257809"/>
                </a:lnTo>
                <a:lnTo>
                  <a:pt x="423293" y="242569"/>
                </a:lnTo>
                <a:lnTo>
                  <a:pt x="388723" y="213359"/>
                </a:lnTo>
                <a:lnTo>
                  <a:pt x="352058" y="180339"/>
                </a:lnTo>
                <a:lnTo>
                  <a:pt x="328940" y="158750"/>
                </a:lnTo>
                <a:close/>
              </a:path>
              <a:path w="695325" h="267969">
                <a:moveTo>
                  <a:pt x="625095" y="231139"/>
                </a:moveTo>
                <a:lnTo>
                  <a:pt x="592960" y="231139"/>
                </a:lnTo>
                <a:lnTo>
                  <a:pt x="589235" y="232409"/>
                </a:lnTo>
                <a:lnTo>
                  <a:pt x="563749" y="240030"/>
                </a:lnTo>
                <a:lnTo>
                  <a:pt x="527186" y="248919"/>
                </a:lnTo>
                <a:lnTo>
                  <a:pt x="488451" y="256539"/>
                </a:lnTo>
                <a:lnTo>
                  <a:pt x="456454" y="259080"/>
                </a:lnTo>
                <a:lnTo>
                  <a:pt x="522445" y="259080"/>
                </a:lnTo>
                <a:lnTo>
                  <a:pt x="529069" y="257809"/>
                </a:lnTo>
                <a:lnTo>
                  <a:pt x="566594" y="248919"/>
                </a:lnTo>
                <a:lnTo>
                  <a:pt x="592789" y="241300"/>
                </a:lnTo>
                <a:lnTo>
                  <a:pt x="595309" y="240030"/>
                </a:lnTo>
                <a:lnTo>
                  <a:pt x="662149" y="240030"/>
                </a:lnTo>
                <a:lnTo>
                  <a:pt x="675390" y="238759"/>
                </a:lnTo>
                <a:lnTo>
                  <a:pt x="684924" y="234950"/>
                </a:lnTo>
                <a:lnTo>
                  <a:pt x="688055" y="232409"/>
                </a:lnTo>
                <a:lnTo>
                  <a:pt x="638280" y="232409"/>
                </a:lnTo>
                <a:lnTo>
                  <a:pt x="625095" y="231139"/>
                </a:lnTo>
                <a:close/>
              </a:path>
              <a:path w="695325" h="267969">
                <a:moveTo>
                  <a:pt x="199544" y="0"/>
                </a:moveTo>
                <a:lnTo>
                  <a:pt x="135997" y="7619"/>
                </a:lnTo>
                <a:lnTo>
                  <a:pt x="83496" y="29209"/>
                </a:lnTo>
                <a:lnTo>
                  <a:pt x="38051" y="69850"/>
                </a:lnTo>
                <a:lnTo>
                  <a:pt x="26304" y="104139"/>
                </a:lnTo>
                <a:lnTo>
                  <a:pt x="27335" y="115569"/>
                </a:lnTo>
                <a:lnTo>
                  <a:pt x="27450" y="116839"/>
                </a:lnTo>
                <a:lnTo>
                  <a:pt x="27564" y="118109"/>
                </a:lnTo>
                <a:lnTo>
                  <a:pt x="27679" y="119380"/>
                </a:lnTo>
                <a:lnTo>
                  <a:pt x="32922" y="133350"/>
                </a:lnTo>
                <a:lnTo>
                  <a:pt x="41905" y="147319"/>
                </a:lnTo>
                <a:lnTo>
                  <a:pt x="54499" y="160019"/>
                </a:lnTo>
                <a:lnTo>
                  <a:pt x="48265" y="167639"/>
                </a:lnTo>
                <a:lnTo>
                  <a:pt x="40903" y="171450"/>
                </a:lnTo>
                <a:lnTo>
                  <a:pt x="32788" y="175259"/>
                </a:lnTo>
                <a:lnTo>
                  <a:pt x="18795" y="179069"/>
                </a:lnTo>
                <a:lnTo>
                  <a:pt x="13581" y="180339"/>
                </a:lnTo>
                <a:lnTo>
                  <a:pt x="8710" y="181609"/>
                </a:lnTo>
                <a:lnTo>
                  <a:pt x="3209" y="184150"/>
                </a:lnTo>
                <a:lnTo>
                  <a:pt x="0" y="190500"/>
                </a:lnTo>
                <a:lnTo>
                  <a:pt x="687" y="196850"/>
                </a:lnTo>
                <a:lnTo>
                  <a:pt x="1099" y="201930"/>
                </a:lnTo>
                <a:lnTo>
                  <a:pt x="1202" y="203200"/>
                </a:lnTo>
                <a:lnTo>
                  <a:pt x="5214" y="208280"/>
                </a:lnTo>
                <a:lnTo>
                  <a:pt x="23816" y="212089"/>
                </a:lnTo>
                <a:lnTo>
                  <a:pt x="49371" y="214630"/>
                </a:lnTo>
                <a:lnTo>
                  <a:pt x="60516" y="215900"/>
                </a:lnTo>
                <a:lnTo>
                  <a:pt x="67909" y="215900"/>
                </a:lnTo>
                <a:lnTo>
                  <a:pt x="75302" y="217169"/>
                </a:lnTo>
                <a:lnTo>
                  <a:pt x="103167" y="227330"/>
                </a:lnTo>
                <a:lnTo>
                  <a:pt x="133268" y="234950"/>
                </a:lnTo>
                <a:lnTo>
                  <a:pt x="169214" y="242569"/>
                </a:lnTo>
                <a:lnTo>
                  <a:pt x="207738" y="245109"/>
                </a:lnTo>
                <a:lnTo>
                  <a:pt x="224038" y="245109"/>
                </a:lnTo>
                <a:lnTo>
                  <a:pt x="239358" y="242569"/>
                </a:lnTo>
                <a:lnTo>
                  <a:pt x="253626" y="240030"/>
                </a:lnTo>
                <a:lnTo>
                  <a:pt x="266766" y="236219"/>
                </a:lnTo>
                <a:lnTo>
                  <a:pt x="207738" y="236219"/>
                </a:lnTo>
                <a:lnTo>
                  <a:pt x="170246" y="233680"/>
                </a:lnTo>
                <a:lnTo>
                  <a:pt x="135252" y="226059"/>
                </a:lnTo>
                <a:lnTo>
                  <a:pt x="105899" y="218439"/>
                </a:lnTo>
                <a:lnTo>
                  <a:pt x="85330" y="210819"/>
                </a:lnTo>
                <a:lnTo>
                  <a:pt x="77307" y="208280"/>
                </a:lnTo>
                <a:lnTo>
                  <a:pt x="69112" y="207009"/>
                </a:lnTo>
                <a:lnTo>
                  <a:pt x="50028" y="205739"/>
                </a:lnTo>
                <a:lnTo>
                  <a:pt x="25487" y="203200"/>
                </a:lnTo>
                <a:lnTo>
                  <a:pt x="13409" y="199389"/>
                </a:lnTo>
                <a:lnTo>
                  <a:pt x="10372" y="199389"/>
                </a:lnTo>
                <a:lnTo>
                  <a:pt x="10086" y="196850"/>
                </a:lnTo>
                <a:lnTo>
                  <a:pt x="9913" y="195580"/>
                </a:lnTo>
                <a:lnTo>
                  <a:pt x="9913" y="191769"/>
                </a:lnTo>
                <a:lnTo>
                  <a:pt x="12550" y="190500"/>
                </a:lnTo>
                <a:lnTo>
                  <a:pt x="16619" y="189230"/>
                </a:lnTo>
                <a:lnTo>
                  <a:pt x="21145" y="187959"/>
                </a:lnTo>
                <a:lnTo>
                  <a:pt x="26188" y="186689"/>
                </a:lnTo>
                <a:lnTo>
                  <a:pt x="35200" y="184150"/>
                </a:lnTo>
                <a:lnTo>
                  <a:pt x="44513" y="180339"/>
                </a:lnTo>
                <a:lnTo>
                  <a:pt x="53460" y="175259"/>
                </a:lnTo>
                <a:lnTo>
                  <a:pt x="61376" y="166369"/>
                </a:lnTo>
                <a:lnTo>
                  <a:pt x="76748" y="166369"/>
                </a:lnTo>
                <a:lnTo>
                  <a:pt x="74670" y="165100"/>
                </a:lnTo>
                <a:lnTo>
                  <a:pt x="67522" y="158750"/>
                </a:lnTo>
                <a:lnTo>
                  <a:pt x="62285" y="153669"/>
                </a:lnTo>
                <a:lnTo>
                  <a:pt x="59714" y="152400"/>
                </a:lnTo>
                <a:lnTo>
                  <a:pt x="37141" y="118109"/>
                </a:lnTo>
                <a:lnTo>
                  <a:pt x="36046" y="105409"/>
                </a:lnTo>
                <a:lnTo>
                  <a:pt x="38588" y="91439"/>
                </a:lnTo>
                <a:lnTo>
                  <a:pt x="44864" y="77469"/>
                </a:lnTo>
                <a:lnTo>
                  <a:pt x="54782" y="64769"/>
                </a:lnTo>
                <a:lnTo>
                  <a:pt x="68252" y="52069"/>
                </a:lnTo>
                <a:lnTo>
                  <a:pt x="83748" y="52069"/>
                </a:lnTo>
                <a:lnTo>
                  <a:pt x="76103" y="45719"/>
                </a:lnTo>
                <a:lnTo>
                  <a:pt x="80001" y="43180"/>
                </a:lnTo>
                <a:lnTo>
                  <a:pt x="84184" y="39369"/>
                </a:lnTo>
                <a:lnTo>
                  <a:pt x="88712" y="36830"/>
                </a:lnTo>
                <a:lnTo>
                  <a:pt x="112057" y="25400"/>
                </a:lnTo>
                <a:lnTo>
                  <a:pt x="138583" y="16509"/>
                </a:lnTo>
                <a:lnTo>
                  <a:pt x="167882" y="11430"/>
                </a:lnTo>
                <a:lnTo>
                  <a:pt x="199544" y="10159"/>
                </a:lnTo>
                <a:lnTo>
                  <a:pt x="281781" y="10159"/>
                </a:lnTo>
                <a:lnTo>
                  <a:pt x="273205" y="7619"/>
                </a:lnTo>
                <a:lnTo>
                  <a:pt x="236700" y="2539"/>
                </a:lnTo>
                <a:lnTo>
                  <a:pt x="199544" y="0"/>
                </a:lnTo>
                <a:close/>
              </a:path>
              <a:path w="695325" h="267969">
                <a:moveTo>
                  <a:pt x="662149" y="240030"/>
                </a:moveTo>
                <a:lnTo>
                  <a:pt x="624780" y="240030"/>
                </a:lnTo>
                <a:lnTo>
                  <a:pt x="631442" y="241300"/>
                </a:lnTo>
                <a:lnTo>
                  <a:pt x="644766" y="241300"/>
                </a:lnTo>
                <a:lnTo>
                  <a:pt x="662149" y="240030"/>
                </a:lnTo>
                <a:close/>
              </a:path>
              <a:path w="695325" h="267969">
                <a:moveTo>
                  <a:pt x="177534" y="110489"/>
                </a:moveTo>
                <a:lnTo>
                  <a:pt x="142695" y="110489"/>
                </a:lnTo>
                <a:lnTo>
                  <a:pt x="199852" y="127000"/>
                </a:lnTo>
                <a:lnTo>
                  <a:pt x="237797" y="139700"/>
                </a:lnTo>
                <a:lnTo>
                  <a:pt x="268312" y="154939"/>
                </a:lnTo>
                <a:lnTo>
                  <a:pt x="268657" y="156209"/>
                </a:lnTo>
                <a:lnTo>
                  <a:pt x="270146" y="156209"/>
                </a:lnTo>
                <a:lnTo>
                  <a:pt x="270146" y="157480"/>
                </a:lnTo>
                <a:lnTo>
                  <a:pt x="278146" y="163830"/>
                </a:lnTo>
                <a:lnTo>
                  <a:pt x="287253" y="173989"/>
                </a:lnTo>
                <a:lnTo>
                  <a:pt x="294340" y="185419"/>
                </a:lnTo>
                <a:lnTo>
                  <a:pt x="296279" y="198119"/>
                </a:lnTo>
                <a:lnTo>
                  <a:pt x="293445" y="205739"/>
                </a:lnTo>
                <a:lnTo>
                  <a:pt x="251088" y="231139"/>
                </a:lnTo>
                <a:lnTo>
                  <a:pt x="207738" y="236219"/>
                </a:lnTo>
                <a:lnTo>
                  <a:pt x="266766" y="236219"/>
                </a:lnTo>
                <a:lnTo>
                  <a:pt x="282793" y="228600"/>
                </a:lnTo>
                <a:lnTo>
                  <a:pt x="294624" y="219709"/>
                </a:lnTo>
                <a:lnTo>
                  <a:pt x="302297" y="209550"/>
                </a:lnTo>
                <a:lnTo>
                  <a:pt x="305850" y="199389"/>
                </a:lnTo>
                <a:lnTo>
                  <a:pt x="305478" y="193039"/>
                </a:lnTo>
                <a:lnTo>
                  <a:pt x="305403" y="191769"/>
                </a:lnTo>
                <a:lnTo>
                  <a:pt x="305329" y="190500"/>
                </a:lnTo>
                <a:lnTo>
                  <a:pt x="305254" y="189230"/>
                </a:lnTo>
                <a:lnTo>
                  <a:pt x="305180" y="187959"/>
                </a:lnTo>
                <a:lnTo>
                  <a:pt x="305105" y="186689"/>
                </a:lnTo>
                <a:lnTo>
                  <a:pt x="300799" y="176530"/>
                </a:lnTo>
                <a:lnTo>
                  <a:pt x="294333" y="166369"/>
                </a:lnTo>
                <a:lnTo>
                  <a:pt x="287110" y="158750"/>
                </a:lnTo>
                <a:lnTo>
                  <a:pt x="328940" y="158750"/>
                </a:lnTo>
                <a:lnTo>
                  <a:pt x="323500" y="153669"/>
                </a:lnTo>
                <a:lnTo>
                  <a:pt x="322640" y="152400"/>
                </a:lnTo>
                <a:lnTo>
                  <a:pt x="320462" y="152400"/>
                </a:lnTo>
                <a:lnTo>
                  <a:pt x="274502" y="148589"/>
                </a:lnTo>
                <a:lnTo>
                  <a:pt x="241233" y="130809"/>
                </a:lnTo>
                <a:lnTo>
                  <a:pt x="200389" y="116839"/>
                </a:lnTo>
                <a:lnTo>
                  <a:pt x="177534" y="110489"/>
                </a:lnTo>
                <a:close/>
              </a:path>
              <a:path w="695325" h="267969">
                <a:moveTo>
                  <a:pt x="672483" y="205739"/>
                </a:moveTo>
                <a:lnTo>
                  <a:pt x="624652" y="205739"/>
                </a:lnTo>
                <a:lnTo>
                  <a:pt x="643056" y="207009"/>
                </a:lnTo>
                <a:lnTo>
                  <a:pt x="661730" y="212089"/>
                </a:lnTo>
                <a:lnTo>
                  <a:pt x="676792" y="217169"/>
                </a:lnTo>
                <a:lnTo>
                  <a:pt x="684480" y="223519"/>
                </a:lnTo>
                <a:lnTo>
                  <a:pt x="684021" y="224789"/>
                </a:lnTo>
                <a:lnTo>
                  <a:pt x="676284" y="228600"/>
                </a:lnTo>
                <a:lnTo>
                  <a:pt x="664931" y="231139"/>
                </a:lnTo>
                <a:lnTo>
                  <a:pt x="653309" y="231139"/>
                </a:lnTo>
                <a:lnTo>
                  <a:pt x="638280" y="232409"/>
                </a:lnTo>
                <a:lnTo>
                  <a:pt x="688055" y="232409"/>
                </a:lnTo>
                <a:lnTo>
                  <a:pt x="691186" y="229869"/>
                </a:lnTo>
                <a:lnTo>
                  <a:pt x="694395" y="227330"/>
                </a:lnTo>
                <a:lnTo>
                  <a:pt x="695082" y="223519"/>
                </a:lnTo>
                <a:lnTo>
                  <a:pt x="693248" y="218439"/>
                </a:lnTo>
                <a:lnTo>
                  <a:pt x="682106" y="209550"/>
                </a:lnTo>
                <a:lnTo>
                  <a:pt x="672483" y="205739"/>
                </a:lnTo>
                <a:close/>
              </a:path>
              <a:path w="695325" h="267969">
                <a:moveTo>
                  <a:pt x="365564" y="116839"/>
                </a:moveTo>
                <a:lnTo>
                  <a:pt x="362642" y="116839"/>
                </a:lnTo>
                <a:lnTo>
                  <a:pt x="360464" y="118109"/>
                </a:lnTo>
                <a:lnTo>
                  <a:pt x="360005" y="120650"/>
                </a:lnTo>
                <a:lnTo>
                  <a:pt x="359718" y="123189"/>
                </a:lnTo>
                <a:lnTo>
                  <a:pt x="361552" y="125730"/>
                </a:lnTo>
                <a:lnTo>
                  <a:pt x="364074" y="125730"/>
                </a:lnTo>
                <a:lnTo>
                  <a:pt x="371925" y="127000"/>
                </a:lnTo>
                <a:lnTo>
                  <a:pt x="379318" y="130809"/>
                </a:lnTo>
                <a:lnTo>
                  <a:pt x="384533" y="137159"/>
                </a:lnTo>
                <a:lnTo>
                  <a:pt x="455709" y="222250"/>
                </a:lnTo>
                <a:lnTo>
                  <a:pt x="459146" y="222250"/>
                </a:lnTo>
                <a:lnTo>
                  <a:pt x="482686" y="219709"/>
                </a:lnTo>
                <a:lnTo>
                  <a:pt x="534592" y="213359"/>
                </a:lnTo>
                <a:lnTo>
                  <a:pt x="548482" y="212089"/>
                </a:lnTo>
                <a:lnTo>
                  <a:pt x="460980" y="212089"/>
                </a:lnTo>
                <a:lnTo>
                  <a:pt x="455136" y="205739"/>
                </a:lnTo>
                <a:lnTo>
                  <a:pt x="463811" y="199389"/>
                </a:lnTo>
                <a:lnTo>
                  <a:pt x="465131" y="198119"/>
                </a:lnTo>
                <a:lnTo>
                  <a:pt x="448717" y="198119"/>
                </a:lnTo>
                <a:lnTo>
                  <a:pt x="391868" y="130809"/>
                </a:lnTo>
                <a:lnTo>
                  <a:pt x="386364" y="125730"/>
                </a:lnTo>
                <a:lnTo>
                  <a:pt x="380027" y="121919"/>
                </a:lnTo>
                <a:lnTo>
                  <a:pt x="373034" y="118109"/>
                </a:lnTo>
                <a:lnTo>
                  <a:pt x="365564" y="116839"/>
                </a:lnTo>
                <a:close/>
              </a:path>
              <a:path w="695325" h="267969">
                <a:moveTo>
                  <a:pt x="624823" y="195580"/>
                </a:moveTo>
                <a:lnTo>
                  <a:pt x="593541" y="198119"/>
                </a:lnTo>
                <a:lnTo>
                  <a:pt x="492359" y="208280"/>
                </a:lnTo>
                <a:lnTo>
                  <a:pt x="460980" y="212089"/>
                </a:lnTo>
                <a:lnTo>
                  <a:pt x="548482" y="212089"/>
                </a:lnTo>
                <a:lnTo>
                  <a:pt x="590152" y="208280"/>
                </a:lnTo>
                <a:lnTo>
                  <a:pt x="624652" y="205739"/>
                </a:lnTo>
                <a:lnTo>
                  <a:pt x="672483" y="205739"/>
                </a:lnTo>
                <a:lnTo>
                  <a:pt x="662861" y="201930"/>
                </a:lnTo>
                <a:lnTo>
                  <a:pt x="641704" y="196850"/>
                </a:lnTo>
                <a:lnTo>
                  <a:pt x="624823" y="195580"/>
                </a:lnTo>
                <a:close/>
              </a:path>
              <a:path w="695325" h="267969">
                <a:moveTo>
                  <a:pt x="76748" y="166369"/>
                </a:moveTo>
                <a:lnTo>
                  <a:pt x="61376" y="166369"/>
                </a:lnTo>
                <a:lnTo>
                  <a:pt x="72981" y="175259"/>
                </a:lnTo>
                <a:lnTo>
                  <a:pt x="85624" y="182880"/>
                </a:lnTo>
                <a:lnTo>
                  <a:pt x="99179" y="189230"/>
                </a:lnTo>
                <a:lnTo>
                  <a:pt x="113525" y="193039"/>
                </a:lnTo>
                <a:lnTo>
                  <a:pt x="140137" y="196850"/>
                </a:lnTo>
                <a:lnTo>
                  <a:pt x="167480" y="201930"/>
                </a:lnTo>
                <a:lnTo>
                  <a:pt x="192245" y="205739"/>
                </a:lnTo>
                <a:lnTo>
                  <a:pt x="211120" y="208280"/>
                </a:lnTo>
                <a:lnTo>
                  <a:pt x="213986" y="208280"/>
                </a:lnTo>
                <a:lnTo>
                  <a:pt x="216164" y="207009"/>
                </a:lnTo>
                <a:lnTo>
                  <a:pt x="216507" y="204469"/>
                </a:lnTo>
                <a:lnTo>
                  <a:pt x="216965" y="201930"/>
                </a:lnTo>
                <a:lnTo>
                  <a:pt x="214960" y="199389"/>
                </a:lnTo>
                <a:lnTo>
                  <a:pt x="212266" y="199389"/>
                </a:lnTo>
                <a:lnTo>
                  <a:pt x="193616" y="196850"/>
                </a:lnTo>
                <a:lnTo>
                  <a:pt x="169013" y="193039"/>
                </a:lnTo>
                <a:lnTo>
                  <a:pt x="115187" y="182880"/>
                </a:lnTo>
                <a:lnTo>
                  <a:pt x="106820" y="181609"/>
                </a:lnTo>
                <a:lnTo>
                  <a:pt x="98912" y="179069"/>
                </a:lnTo>
                <a:lnTo>
                  <a:pt x="91232" y="175259"/>
                </a:lnTo>
                <a:lnTo>
                  <a:pt x="95269" y="170180"/>
                </a:lnTo>
                <a:lnTo>
                  <a:pt x="82980" y="170180"/>
                </a:lnTo>
                <a:lnTo>
                  <a:pt x="76748" y="166369"/>
                </a:lnTo>
                <a:close/>
              </a:path>
              <a:path w="695325" h="267969">
                <a:moveTo>
                  <a:pt x="464113" y="83819"/>
                </a:moveTo>
                <a:lnTo>
                  <a:pt x="437657" y="83819"/>
                </a:lnTo>
                <a:lnTo>
                  <a:pt x="440350" y="85089"/>
                </a:lnTo>
                <a:lnTo>
                  <a:pt x="457081" y="90169"/>
                </a:lnTo>
                <a:lnTo>
                  <a:pt x="471819" y="100330"/>
                </a:lnTo>
                <a:lnTo>
                  <a:pt x="482312" y="115569"/>
                </a:lnTo>
                <a:lnTo>
                  <a:pt x="486310" y="139700"/>
                </a:lnTo>
                <a:lnTo>
                  <a:pt x="485053" y="151130"/>
                </a:lnTo>
                <a:lnTo>
                  <a:pt x="459491" y="190500"/>
                </a:lnTo>
                <a:lnTo>
                  <a:pt x="448717" y="198119"/>
                </a:lnTo>
                <a:lnTo>
                  <a:pt x="465131" y="198119"/>
                </a:lnTo>
                <a:lnTo>
                  <a:pt x="474377" y="189230"/>
                </a:lnTo>
                <a:lnTo>
                  <a:pt x="484664" y="175259"/>
                </a:lnTo>
                <a:lnTo>
                  <a:pt x="492500" y="160019"/>
                </a:lnTo>
                <a:lnTo>
                  <a:pt x="547049" y="160019"/>
                </a:lnTo>
                <a:lnTo>
                  <a:pt x="535767" y="156209"/>
                </a:lnTo>
                <a:lnTo>
                  <a:pt x="534907" y="156209"/>
                </a:lnTo>
                <a:lnTo>
                  <a:pt x="494850" y="149859"/>
                </a:lnTo>
                <a:lnTo>
                  <a:pt x="495537" y="146050"/>
                </a:lnTo>
                <a:lnTo>
                  <a:pt x="495881" y="143509"/>
                </a:lnTo>
                <a:lnTo>
                  <a:pt x="495795" y="133350"/>
                </a:lnTo>
                <a:lnTo>
                  <a:pt x="495623" y="130809"/>
                </a:lnTo>
                <a:lnTo>
                  <a:pt x="495537" y="129539"/>
                </a:lnTo>
                <a:lnTo>
                  <a:pt x="494850" y="125730"/>
                </a:lnTo>
                <a:lnTo>
                  <a:pt x="530466" y="125730"/>
                </a:lnTo>
                <a:lnTo>
                  <a:pt x="492328" y="115569"/>
                </a:lnTo>
                <a:lnTo>
                  <a:pt x="483545" y="99059"/>
                </a:lnTo>
                <a:lnTo>
                  <a:pt x="471189" y="87630"/>
                </a:lnTo>
                <a:lnTo>
                  <a:pt x="464113" y="83819"/>
                </a:lnTo>
                <a:close/>
              </a:path>
              <a:path w="695325" h="267969">
                <a:moveTo>
                  <a:pt x="547049" y="160019"/>
                </a:moveTo>
                <a:lnTo>
                  <a:pt x="492500" y="160019"/>
                </a:lnTo>
                <a:lnTo>
                  <a:pt x="533246" y="165100"/>
                </a:lnTo>
                <a:lnTo>
                  <a:pt x="556569" y="172719"/>
                </a:lnTo>
                <a:lnTo>
                  <a:pt x="562312" y="173989"/>
                </a:lnTo>
                <a:lnTo>
                  <a:pt x="569070" y="175259"/>
                </a:lnTo>
                <a:lnTo>
                  <a:pt x="576612" y="176530"/>
                </a:lnTo>
                <a:lnTo>
                  <a:pt x="584707" y="176530"/>
                </a:lnTo>
                <a:lnTo>
                  <a:pt x="617144" y="173989"/>
                </a:lnTo>
                <a:lnTo>
                  <a:pt x="629580" y="170180"/>
                </a:lnTo>
                <a:lnTo>
                  <a:pt x="633133" y="167639"/>
                </a:lnTo>
                <a:lnTo>
                  <a:pt x="574507" y="167639"/>
                </a:lnTo>
                <a:lnTo>
                  <a:pt x="565853" y="166369"/>
                </a:lnTo>
                <a:lnTo>
                  <a:pt x="547049" y="160019"/>
                </a:lnTo>
                <a:close/>
              </a:path>
              <a:path w="695325" h="267969">
                <a:moveTo>
                  <a:pt x="83748" y="52069"/>
                </a:moveTo>
                <a:lnTo>
                  <a:pt x="68252" y="52069"/>
                </a:lnTo>
                <a:lnTo>
                  <a:pt x="134500" y="106680"/>
                </a:lnTo>
                <a:lnTo>
                  <a:pt x="82980" y="170180"/>
                </a:lnTo>
                <a:lnTo>
                  <a:pt x="95269" y="170180"/>
                </a:lnTo>
                <a:lnTo>
                  <a:pt x="142695" y="110489"/>
                </a:lnTo>
                <a:lnTo>
                  <a:pt x="177534" y="110489"/>
                </a:lnTo>
                <a:lnTo>
                  <a:pt x="163821" y="106680"/>
                </a:lnTo>
                <a:lnTo>
                  <a:pt x="143382" y="101600"/>
                </a:lnTo>
                <a:lnTo>
                  <a:pt x="83748" y="52069"/>
                </a:lnTo>
                <a:close/>
              </a:path>
              <a:path w="695325" h="267969">
                <a:moveTo>
                  <a:pt x="530466" y="125730"/>
                </a:moveTo>
                <a:lnTo>
                  <a:pt x="494850" y="125730"/>
                </a:lnTo>
                <a:lnTo>
                  <a:pt x="566599" y="146050"/>
                </a:lnTo>
                <a:lnTo>
                  <a:pt x="567114" y="146050"/>
                </a:lnTo>
                <a:lnTo>
                  <a:pt x="585713" y="148589"/>
                </a:lnTo>
                <a:lnTo>
                  <a:pt x="603505" y="152400"/>
                </a:lnTo>
                <a:lnTo>
                  <a:pt x="618159" y="156209"/>
                </a:lnTo>
                <a:lnTo>
                  <a:pt x="627345" y="160019"/>
                </a:lnTo>
                <a:lnTo>
                  <a:pt x="620487" y="162559"/>
                </a:lnTo>
                <a:lnTo>
                  <a:pt x="609966" y="165100"/>
                </a:lnTo>
                <a:lnTo>
                  <a:pt x="583562" y="167639"/>
                </a:lnTo>
                <a:lnTo>
                  <a:pt x="633133" y="167639"/>
                </a:lnTo>
                <a:lnTo>
                  <a:pt x="636686" y="165100"/>
                </a:lnTo>
                <a:lnTo>
                  <a:pt x="638749" y="162559"/>
                </a:lnTo>
                <a:lnTo>
                  <a:pt x="638749" y="158750"/>
                </a:lnTo>
                <a:lnTo>
                  <a:pt x="584032" y="138430"/>
                </a:lnTo>
                <a:lnTo>
                  <a:pt x="568604" y="135889"/>
                </a:lnTo>
                <a:lnTo>
                  <a:pt x="530466" y="125730"/>
                </a:lnTo>
                <a:close/>
              </a:path>
              <a:path w="695325" h="267969">
                <a:moveTo>
                  <a:pt x="281781" y="10159"/>
                </a:moveTo>
                <a:lnTo>
                  <a:pt x="199544" y="10159"/>
                </a:lnTo>
                <a:lnTo>
                  <a:pt x="235547" y="11430"/>
                </a:lnTo>
                <a:lnTo>
                  <a:pt x="270856" y="17780"/>
                </a:lnTo>
                <a:lnTo>
                  <a:pt x="333357" y="40639"/>
                </a:lnTo>
                <a:lnTo>
                  <a:pt x="373286" y="69850"/>
                </a:lnTo>
                <a:lnTo>
                  <a:pt x="388545" y="92709"/>
                </a:lnTo>
                <a:lnTo>
                  <a:pt x="389519" y="93980"/>
                </a:lnTo>
                <a:lnTo>
                  <a:pt x="391581" y="95250"/>
                </a:lnTo>
                <a:lnTo>
                  <a:pt x="393645" y="95250"/>
                </a:lnTo>
                <a:lnTo>
                  <a:pt x="394505" y="93980"/>
                </a:lnTo>
                <a:lnTo>
                  <a:pt x="395249" y="93980"/>
                </a:lnTo>
                <a:lnTo>
                  <a:pt x="398576" y="92709"/>
                </a:lnTo>
                <a:lnTo>
                  <a:pt x="406868" y="88900"/>
                </a:lnTo>
                <a:lnTo>
                  <a:pt x="418362" y="85089"/>
                </a:lnTo>
                <a:lnTo>
                  <a:pt x="431295" y="83819"/>
                </a:lnTo>
                <a:lnTo>
                  <a:pt x="464113" y="83819"/>
                </a:lnTo>
                <a:lnTo>
                  <a:pt x="461755" y="82550"/>
                </a:lnTo>
                <a:lnTo>
                  <a:pt x="395077" y="82550"/>
                </a:lnTo>
                <a:lnTo>
                  <a:pt x="389327" y="73659"/>
                </a:lnTo>
                <a:lnTo>
                  <a:pt x="378773" y="60959"/>
                </a:lnTo>
                <a:lnTo>
                  <a:pt x="362116" y="46989"/>
                </a:lnTo>
                <a:lnTo>
                  <a:pt x="338056" y="31750"/>
                </a:lnTo>
                <a:lnTo>
                  <a:pt x="307508" y="17780"/>
                </a:lnTo>
                <a:lnTo>
                  <a:pt x="281781" y="10159"/>
                </a:lnTo>
                <a:close/>
              </a:path>
              <a:path w="695325" h="267969">
                <a:moveTo>
                  <a:pt x="439319" y="73659"/>
                </a:moveTo>
                <a:lnTo>
                  <a:pt x="431295" y="73659"/>
                </a:lnTo>
                <a:lnTo>
                  <a:pt x="420583" y="74930"/>
                </a:lnTo>
                <a:lnTo>
                  <a:pt x="410543" y="77469"/>
                </a:lnTo>
                <a:lnTo>
                  <a:pt x="401824" y="80009"/>
                </a:lnTo>
                <a:lnTo>
                  <a:pt x="395077" y="82550"/>
                </a:lnTo>
                <a:lnTo>
                  <a:pt x="461755" y="82550"/>
                </a:lnTo>
                <a:lnTo>
                  <a:pt x="457038" y="80009"/>
                </a:lnTo>
                <a:lnTo>
                  <a:pt x="439319" y="73659"/>
                </a:lnTo>
                <a:close/>
              </a:path>
            </a:pathLst>
          </a:custGeom>
          <a:solidFill>
            <a:srgbClr val="FF5D0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7226" y="3738661"/>
            <a:ext cx="695369" cy="506729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1101494" y="2545582"/>
            <a:ext cx="686435" cy="0"/>
          </a:xfrm>
          <a:custGeom>
            <a:avLst/>
            <a:gdLst/>
            <a:ahLst/>
            <a:cxnLst/>
            <a:rect l="l" t="t" r="r" b="b"/>
            <a:pathLst>
              <a:path w="686435">
                <a:moveTo>
                  <a:pt x="0" y="0"/>
                </a:moveTo>
                <a:lnTo>
                  <a:pt x="686099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720078" y="2391986"/>
            <a:ext cx="279400" cy="280035"/>
            <a:chOff x="720078" y="2391986"/>
            <a:chExt cx="279400" cy="280035"/>
          </a:xfrm>
        </p:grpSpPr>
        <p:sp>
          <p:nvSpPr>
            <p:cNvPr id="13" name="object 13"/>
            <p:cNvSpPr/>
            <p:nvPr/>
          </p:nvSpPr>
          <p:spPr>
            <a:xfrm>
              <a:off x="859259" y="2391986"/>
              <a:ext cx="0" cy="280035"/>
            </a:xfrm>
            <a:custGeom>
              <a:avLst/>
              <a:gdLst/>
              <a:ahLst/>
              <a:cxnLst/>
              <a:rect l="l" t="t" r="r" b="b"/>
              <a:pathLst>
                <a:path h="280035">
                  <a:moveTo>
                    <a:pt x="0" y="0"/>
                  </a:moveTo>
                  <a:lnTo>
                    <a:pt x="0" y="279426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20078" y="2531253"/>
              <a:ext cx="279400" cy="0"/>
            </a:xfrm>
            <a:custGeom>
              <a:avLst/>
              <a:gdLst/>
              <a:ahLst/>
              <a:cxnLst/>
              <a:rect l="l" t="t" r="r" b="b"/>
              <a:pathLst>
                <a:path w="279400">
                  <a:moveTo>
                    <a:pt x="279336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8293" y="2430188"/>
              <a:ext cx="203879" cy="203022"/>
            </a:xfrm>
            <a:prstGeom prst="rect">
              <a:avLst/>
            </a:prstGeom>
          </p:spPr>
        </p:pic>
      </p:grpSp>
      <p:sp>
        <p:nvSpPr>
          <p:cNvPr id="16" name="object 16"/>
          <p:cNvSpPr/>
          <p:nvPr/>
        </p:nvSpPr>
        <p:spPr>
          <a:xfrm>
            <a:off x="5156531" y="2545582"/>
            <a:ext cx="686435" cy="0"/>
          </a:xfrm>
          <a:custGeom>
            <a:avLst/>
            <a:gdLst/>
            <a:ahLst/>
            <a:cxnLst/>
            <a:rect l="l" t="t" r="r" b="b"/>
            <a:pathLst>
              <a:path w="686435">
                <a:moveTo>
                  <a:pt x="0" y="0"/>
                </a:moveTo>
                <a:lnTo>
                  <a:pt x="686099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4775114" y="2391986"/>
            <a:ext cx="279400" cy="280035"/>
            <a:chOff x="4775114" y="2391986"/>
            <a:chExt cx="279400" cy="280035"/>
          </a:xfrm>
        </p:grpSpPr>
        <p:sp>
          <p:nvSpPr>
            <p:cNvPr id="18" name="object 18"/>
            <p:cNvSpPr/>
            <p:nvPr/>
          </p:nvSpPr>
          <p:spPr>
            <a:xfrm>
              <a:off x="4914296" y="2391986"/>
              <a:ext cx="0" cy="280035"/>
            </a:xfrm>
            <a:custGeom>
              <a:avLst/>
              <a:gdLst/>
              <a:ahLst/>
              <a:cxnLst/>
              <a:rect l="l" t="t" r="r" b="b"/>
              <a:pathLst>
                <a:path h="280035">
                  <a:moveTo>
                    <a:pt x="0" y="0"/>
                  </a:moveTo>
                  <a:lnTo>
                    <a:pt x="0" y="279426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775114" y="2531253"/>
              <a:ext cx="279400" cy="0"/>
            </a:xfrm>
            <a:custGeom>
              <a:avLst/>
              <a:gdLst/>
              <a:ahLst/>
              <a:cxnLst/>
              <a:rect l="l" t="t" r="r" b="b"/>
              <a:pathLst>
                <a:path w="279400">
                  <a:moveTo>
                    <a:pt x="279336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13330" y="2430188"/>
              <a:ext cx="203879" cy="203022"/>
            </a:xfrm>
            <a:prstGeom prst="rect">
              <a:avLst/>
            </a:prstGeom>
          </p:spPr>
        </p:pic>
      </p:grpSp>
      <p:sp>
        <p:nvSpPr>
          <p:cNvPr id="21" name="object 21"/>
          <p:cNvSpPr/>
          <p:nvPr/>
        </p:nvSpPr>
        <p:spPr>
          <a:xfrm>
            <a:off x="1101494" y="4366818"/>
            <a:ext cx="686435" cy="0"/>
          </a:xfrm>
          <a:custGeom>
            <a:avLst/>
            <a:gdLst/>
            <a:ahLst/>
            <a:cxnLst/>
            <a:rect l="l" t="t" r="r" b="b"/>
            <a:pathLst>
              <a:path w="686435">
                <a:moveTo>
                  <a:pt x="0" y="0"/>
                </a:moveTo>
                <a:lnTo>
                  <a:pt x="686099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720078" y="4213221"/>
            <a:ext cx="279400" cy="280035"/>
            <a:chOff x="720078" y="4213221"/>
            <a:chExt cx="279400" cy="280035"/>
          </a:xfrm>
        </p:grpSpPr>
        <p:sp>
          <p:nvSpPr>
            <p:cNvPr id="23" name="object 23"/>
            <p:cNvSpPr/>
            <p:nvPr/>
          </p:nvSpPr>
          <p:spPr>
            <a:xfrm>
              <a:off x="859259" y="4213221"/>
              <a:ext cx="0" cy="280035"/>
            </a:xfrm>
            <a:custGeom>
              <a:avLst/>
              <a:gdLst/>
              <a:ahLst/>
              <a:cxnLst/>
              <a:rect l="l" t="t" r="r" b="b"/>
              <a:pathLst>
                <a:path h="280035">
                  <a:moveTo>
                    <a:pt x="0" y="0"/>
                  </a:moveTo>
                  <a:lnTo>
                    <a:pt x="0" y="279426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20078" y="4352487"/>
              <a:ext cx="279400" cy="0"/>
            </a:xfrm>
            <a:custGeom>
              <a:avLst/>
              <a:gdLst/>
              <a:ahLst/>
              <a:cxnLst/>
              <a:rect l="l" t="t" r="r" b="b"/>
              <a:pathLst>
                <a:path w="279400">
                  <a:moveTo>
                    <a:pt x="279336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8293" y="4251422"/>
              <a:ext cx="203879" cy="203022"/>
            </a:xfrm>
            <a:prstGeom prst="rect">
              <a:avLst/>
            </a:prstGeom>
          </p:spPr>
        </p:pic>
      </p:grpSp>
      <p:sp>
        <p:nvSpPr>
          <p:cNvPr id="26" name="object 26"/>
          <p:cNvSpPr/>
          <p:nvPr/>
        </p:nvSpPr>
        <p:spPr>
          <a:xfrm>
            <a:off x="5156531" y="4366818"/>
            <a:ext cx="686435" cy="0"/>
          </a:xfrm>
          <a:custGeom>
            <a:avLst/>
            <a:gdLst/>
            <a:ahLst/>
            <a:cxnLst/>
            <a:rect l="l" t="t" r="r" b="b"/>
            <a:pathLst>
              <a:path w="686435">
                <a:moveTo>
                  <a:pt x="0" y="0"/>
                </a:moveTo>
                <a:lnTo>
                  <a:pt x="686099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4775114" y="4213221"/>
            <a:ext cx="279400" cy="280035"/>
            <a:chOff x="4775114" y="4213221"/>
            <a:chExt cx="279400" cy="280035"/>
          </a:xfrm>
        </p:grpSpPr>
        <p:sp>
          <p:nvSpPr>
            <p:cNvPr id="28" name="object 28"/>
            <p:cNvSpPr/>
            <p:nvPr/>
          </p:nvSpPr>
          <p:spPr>
            <a:xfrm>
              <a:off x="4914296" y="4213221"/>
              <a:ext cx="0" cy="280035"/>
            </a:xfrm>
            <a:custGeom>
              <a:avLst/>
              <a:gdLst/>
              <a:ahLst/>
              <a:cxnLst/>
              <a:rect l="l" t="t" r="r" b="b"/>
              <a:pathLst>
                <a:path h="280035">
                  <a:moveTo>
                    <a:pt x="0" y="0"/>
                  </a:moveTo>
                  <a:lnTo>
                    <a:pt x="0" y="279426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775114" y="4352487"/>
              <a:ext cx="279400" cy="0"/>
            </a:xfrm>
            <a:custGeom>
              <a:avLst/>
              <a:gdLst/>
              <a:ahLst/>
              <a:cxnLst/>
              <a:rect l="l" t="t" r="r" b="b"/>
              <a:pathLst>
                <a:path w="279400">
                  <a:moveTo>
                    <a:pt x="279336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13330" y="4251422"/>
              <a:ext cx="203879" cy="203022"/>
            </a:xfrm>
            <a:prstGeom prst="rect">
              <a:avLst/>
            </a:prstGeom>
          </p:spPr>
        </p:pic>
      </p:grpSp>
      <p:sp>
        <p:nvSpPr>
          <p:cNvPr id="31" name="object 31"/>
          <p:cNvSpPr/>
          <p:nvPr/>
        </p:nvSpPr>
        <p:spPr>
          <a:xfrm>
            <a:off x="5030625" y="752599"/>
            <a:ext cx="2865755" cy="0"/>
          </a:xfrm>
          <a:custGeom>
            <a:avLst/>
            <a:gdLst/>
            <a:ahLst/>
            <a:cxnLst/>
            <a:rect l="l" t="t" r="r" b="b"/>
            <a:pathLst>
              <a:path w="2865754">
                <a:moveTo>
                  <a:pt x="0" y="0"/>
                </a:moveTo>
                <a:lnTo>
                  <a:pt x="2865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091471" y="527951"/>
            <a:ext cx="229235" cy="439420"/>
          </a:xfrm>
          <a:custGeom>
            <a:avLst/>
            <a:gdLst/>
            <a:ahLst/>
            <a:cxnLst/>
            <a:rect l="l" t="t" r="r" b="b"/>
            <a:pathLst>
              <a:path w="229234" h="439419">
                <a:moveTo>
                  <a:pt x="228628" y="219224"/>
                </a:moveTo>
                <a:lnTo>
                  <a:pt x="191602" y="234688"/>
                </a:lnTo>
                <a:lnTo>
                  <a:pt x="145405" y="278757"/>
                </a:lnTo>
                <a:lnTo>
                  <a:pt x="132046" y="315538"/>
                </a:lnTo>
                <a:lnTo>
                  <a:pt x="122389" y="367604"/>
                </a:lnTo>
                <a:lnTo>
                  <a:pt x="114339" y="439042"/>
                </a:lnTo>
                <a:lnTo>
                  <a:pt x="106474" y="367793"/>
                </a:lnTo>
                <a:lnTo>
                  <a:pt x="96861" y="315780"/>
                </a:lnTo>
                <a:lnTo>
                  <a:pt x="83452" y="278961"/>
                </a:lnTo>
                <a:lnTo>
                  <a:pt x="37068" y="234726"/>
                </a:lnTo>
                <a:lnTo>
                  <a:pt x="0" y="219224"/>
                </a:lnTo>
                <a:lnTo>
                  <a:pt x="36985" y="204013"/>
                </a:lnTo>
                <a:lnTo>
                  <a:pt x="83007" y="160229"/>
                </a:lnTo>
                <a:lnTo>
                  <a:pt x="96333" y="123503"/>
                </a:lnTo>
                <a:lnTo>
                  <a:pt x="106062" y="71452"/>
                </a:lnTo>
                <a:lnTo>
                  <a:pt x="114339" y="0"/>
                </a:lnTo>
                <a:lnTo>
                  <a:pt x="122182" y="71246"/>
                </a:lnTo>
                <a:lnTo>
                  <a:pt x="131782" y="123239"/>
                </a:lnTo>
                <a:lnTo>
                  <a:pt x="145182" y="160006"/>
                </a:lnTo>
                <a:lnTo>
                  <a:pt x="164427" y="185575"/>
                </a:lnTo>
                <a:lnTo>
                  <a:pt x="191561" y="203971"/>
                </a:lnTo>
                <a:lnTo>
                  <a:pt x="228628" y="21922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8771" y="1109793"/>
            <a:ext cx="5572125" cy="35280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imes New Roman"/>
                <a:cs typeface="Times New Roman"/>
              </a:rPr>
              <a:t>Background</a:t>
            </a:r>
            <a:endParaRPr sz="1800" dirty="0">
              <a:latin typeface="Times New Roman"/>
              <a:cs typeface="Times New Roman"/>
            </a:endParaRPr>
          </a:p>
          <a:p>
            <a:pPr marL="12700" marR="9525">
              <a:lnSpc>
                <a:spcPct val="102600"/>
              </a:lnSpc>
              <a:spcBef>
                <a:spcPts val="1515"/>
              </a:spcBef>
            </a:pPr>
            <a:r>
              <a:rPr sz="1200" spc="-10" dirty="0">
                <a:latin typeface="Times New Roman"/>
                <a:cs typeface="Times New Roman"/>
              </a:rPr>
              <a:t>Traditional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yoga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practice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often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in-</a:t>
            </a:r>
            <a:r>
              <a:rPr sz="1200" dirty="0">
                <a:latin typeface="Times New Roman"/>
                <a:cs typeface="Times New Roman"/>
              </a:rPr>
              <a:t>person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instruction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certified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trainers, </a:t>
            </a:r>
            <a:r>
              <a:rPr sz="1200" dirty="0">
                <a:latin typeface="Times New Roman"/>
                <a:cs typeface="Times New Roman"/>
              </a:rPr>
              <a:t>making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inaccessible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due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costs,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scheduling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constraints,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geographical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limitations.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individuals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interested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yoga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cannot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afford </a:t>
            </a:r>
            <a:r>
              <a:rPr sz="1200" dirty="0">
                <a:latin typeface="Times New Roman"/>
                <a:cs typeface="Times New Roman"/>
              </a:rPr>
              <a:t>consistent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professional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guidance,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leading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improper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potential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injuries,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diminished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benefits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practice.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5"/>
              </a:spcBef>
            </a:pPr>
            <a:r>
              <a:rPr sz="1800" b="1" spc="-10" dirty="0">
                <a:latin typeface="Times New Roman"/>
                <a:cs typeface="Times New Roman"/>
              </a:rPr>
              <a:t>Problem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accessibility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gap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yoga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instruction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creates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several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challenges:</a:t>
            </a:r>
            <a:endParaRPr sz="1200" dirty="0">
              <a:latin typeface="Times New Roman"/>
              <a:cs typeface="Times New Roman"/>
            </a:endParaRPr>
          </a:p>
          <a:p>
            <a:pPr marL="469265" indent="-316865">
              <a:lnSpc>
                <a:spcPct val="100000"/>
              </a:lnSpc>
              <a:spcBef>
                <a:spcPts val="1240"/>
              </a:spcBef>
              <a:buAutoNum type="arabicPeriod"/>
              <a:tabLst>
                <a:tab pos="469265" algn="l"/>
              </a:tabLst>
            </a:pPr>
            <a:r>
              <a:rPr sz="1200" dirty="0">
                <a:latin typeface="Times New Roman"/>
                <a:cs typeface="Times New Roman"/>
              </a:rPr>
              <a:t>High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costs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personal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trainers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prevent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receiving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proper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guidance</a:t>
            </a:r>
            <a:endParaRPr sz="1200" dirty="0">
              <a:latin typeface="Times New Roman"/>
              <a:cs typeface="Times New Roman"/>
            </a:endParaRPr>
          </a:p>
          <a:p>
            <a:pPr marL="469265" indent="-316865">
              <a:lnSpc>
                <a:spcPct val="100000"/>
              </a:lnSpc>
              <a:spcBef>
                <a:spcPts val="40"/>
              </a:spcBef>
              <a:buAutoNum type="arabicPeriod"/>
              <a:tabLst>
                <a:tab pos="469265" algn="l"/>
              </a:tabLst>
            </a:pPr>
            <a:r>
              <a:rPr sz="1200" dirty="0">
                <a:latin typeface="Times New Roman"/>
                <a:cs typeface="Times New Roman"/>
              </a:rPr>
              <a:t>Limited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availability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qualified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instructors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certain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areas</a:t>
            </a:r>
            <a:endParaRPr sz="1200" dirty="0">
              <a:latin typeface="Times New Roman"/>
              <a:cs typeface="Times New Roman"/>
            </a:endParaRPr>
          </a:p>
          <a:p>
            <a:pPr marL="469265" indent="-316865">
              <a:lnSpc>
                <a:spcPct val="100000"/>
              </a:lnSpc>
              <a:spcBef>
                <a:spcPts val="40"/>
              </a:spcBef>
              <a:buAutoNum type="arabicPeriod"/>
              <a:tabLst>
                <a:tab pos="469265" algn="l"/>
              </a:tabLst>
            </a:pPr>
            <a:r>
              <a:rPr sz="1200" dirty="0">
                <a:latin typeface="Times New Roman"/>
                <a:cs typeface="Times New Roman"/>
              </a:rPr>
              <a:t>Scheduling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conflicts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trainers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practitioners</a:t>
            </a:r>
            <a:endParaRPr sz="1200" dirty="0">
              <a:latin typeface="Times New Roman"/>
              <a:cs typeface="Times New Roman"/>
            </a:endParaRPr>
          </a:p>
          <a:p>
            <a:pPr marL="469265" indent="-316865">
              <a:lnSpc>
                <a:spcPct val="100000"/>
              </a:lnSpc>
              <a:spcBef>
                <a:spcPts val="40"/>
              </a:spcBef>
              <a:buAutoNum type="arabicPeriod"/>
              <a:tabLst>
                <a:tab pos="469265" algn="l"/>
              </a:tabLst>
            </a:pPr>
            <a:r>
              <a:rPr sz="1200" dirty="0">
                <a:latin typeface="Times New Roman"/>
                <a:cs typeface="Times New Roman"/>
              </a:rPr>
              <a:t>Lack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immediate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feedback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during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home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practice</a:t>
            </a:r>
            <a:endParaRPr sz="1200" dirty="0">
              <a:latin typeface="Times New Roman"/>
              <a:cs typeface="Times New Roman"/>
            </a:endParaRPr>
          </a:p>
          <a:p>
            <a:pPr marL="469900" marR="608965" indent="-317500">
              <a:lnSpc>
                <a:spcPct val="102600"/>
              </a:lnSpc>
              <a:buAutoNum type="arabicPeriod"/>
              <a:tabLst>
                <a:tab pos="469900" algn="l"/>
              </a:tabLst>
            </a:pPr>
            <a:r>
              <a:rPr sz="1200" spc="-10" dirty="0">
                <a:latin typeface="Times New Roman"/>
                <a:cs typeface="Times New Roman"/>
              </a:rPr>
              <a:t>Difficulty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tracking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progress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maintaining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proper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without supervision.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8771" y="279803"/>
            <a:ext cx="4460875" cy="647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50" dirty="0"/>
              <a:t>Problem</a:t>
            </a:r>
            <a:r>
              <a:rPr sz="4050" spc="-15" dirty="0"/>
              <a:t> </a:t>
            </a:r>
            <a:r>
              <a:rPr sz="4050" spc="-10" dirty="0"/>
              <a:t>Statement</a:t>
            </a:r>
            <a:endParaRPr sz="405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68537" y="535263"/>
            <a:ext cx="2114925" cy="400810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2823" y="209270"/>
            <a:ext cx="2418715" cy="587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50" spc="-10" dirty="0">
                <a:solidFill>
                  <a:srgbClr val="FF5D0A"/>
                </a:solidFill>
              </a:rPr>
              <a:t>SOLUTION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2086888" y="1015374"/>
            <a:ext cx="51200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latin typeface="Times New Roman"/>
                <a:cs typeface="Times New Roman"/>
              </a:rPr>
              <a:t>AI-</a:t>
            </a:r>
            <a:r>
              <a:rPr sz="1500" dirty="0">
                <a:latin typeface="Times New Roman"/>
                <a:cs typeface="Times New Roman"/>
              </a:rPr>
              <a:t>powered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yoga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trainer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that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uses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computer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vision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provide</a:t>
            </a:r>
            <a:r>
              <a:rPr sz="1500" spc="-10" dirty="0">
                <a:latin typeface="Times New Roman"/>
                <a:cs typeface="Times New Roman"/>
              </a:rPr>
              <a:t> real- </a:t>
            </a:r>
            <a:r>
              <a:rPr sz="1500" dirty="0">
                <a:latin typeface="Times New Roman"/>
                <a:cs typeface="Times New Roman"/>
              </a:rPr>
              <a:t>time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pose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detection,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guidance,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feedback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for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users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practicing </a:t>
            </a:r>
            <a:r>
              <a:rPr sz="1500" dirty="0">
                <a:latin typeface="Times New Roman"/>
                <a:cs typeface="Times New Roman"/>
              </a:rPr>
              <a:t>yoga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sequences.</a:t>
            </a:r>
            <a:endParaRPr sz="15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97" y="379623"/>
            <a:ext cx="2108575" cy="416993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7600" y="379623"/>
            <a:ext cx="1950124" cy="4169936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972752" y="1994319"/>
            <a:ext cx="3198495" cy="2555240"/>
            <a:chOff x="3148567" y="1885890"/>
            <a:chExt cx="3198495" cy="2555240"/>
          </a:xfrm>
        </p:grpSpPr>
        <p:sp>
          <p:nvSpPr>
            <p:cNvPr id="7" name="object 7"/>
            <p:cNvSpPr/>
            <p:nvPr/>
          </p:nvSpPr>
          <p:spPr>
            <a:xfrm>
              <a:off x="3585258" y="4326795"/>
              <a:ext cx="2324735" cy="114300"/>
            </a:xfrm>
            <a:custGeom>
              <a:avLst/>
              <a:gdLst/>
              <a:ahLst/>
              <a:cxnLst/>
              <a:rect l="l" t="t" r="r" b="b"/>
              <a:pathLst>
                <a:path w="2324735" h="114300">
                  <a:moveTo>
                    <a:pt x="2324534" y="114300"/>
                  </a:moveTo>
                  <a:lnTo>
                    <a:pt x="0" y="114300"/>
                  </a:lnTo>
                  <a:lnTo>
                    <a:pt x="0" y="0"/>
                  </a:lnTo>
                  <a:lnTo>
                    <a:pt x="2324534" y="0"/>
                  </a:lnTo>
                  <a:lnTo>
                    <a:pt x="2324534" y="1143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67294" y="1996969"/>
              <a:ext cx="2963545" cy="1807210"/>
            </a:xfrm>
            <a:custGeom>
              <a:avLst/>
              <a:gdLst/>
              <a:ahLst/>
              <a:cxnLst/>
              <a:rect l="l" t="t" r="r" b="b"/>
              <a:pathLst>
                <a:path w="2963545" h="1807210">
                  <a:moveTo>
                    <a:pt x="0" y="0"/>
                  </a:moveTo>
                  <a:lnTo>
                    <a:pt x="2963124" y="0"/>
                  </a:lnTo>
                  <a:lnTo>
                    <a:pt x="2963124" y="1806850"/>
                  </a:lnTo>
                  <a:lnTo>
                    <a:pt x="0" y="180685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04012" y="3906575"/>
              <a:ext cx="1085215" cy="410209"/>
            </a:xfrm>
            <a:custGeom>
              <a:avLst/>
              <a:gdLst/>
              <a:ahLst/>
              <a:cxnLst/>
              <a:rect l="l" t="t" r="r" b="b"/>
              <a:pathLst>
                <a:path w="1085214" h="410210">
                  <a:moveTo>
                    <a:pt x="219355" y="0"/>
                  </a:moveTo>
                  <a:lnTo>
                    <a:pt x="214969" y="34977"/>
                  </a:lnTo>
                  <a:lnTo>
                    <a:pt x="208978" y="85535"/>
                  </a:lnTo>
                  <a:lnTo>
                    <a:pt x="200251" y="139722"/>
                  </a:lnTo>
                  <a:lnTo>
                    <a:pt x="187658" y="185590"/>
                  </a:lnTo>
                  <a:lnTo>
                    <a:pt x="169669" y="220718"/>
                  </a:lnTo>
                  <a:lnTo>
                    <a:pt x="123230" y="277954"/>
                  </a:lnTo>
                  <a:lnTo>
                    <a:pt x="76778" y="322340"/>
                  </a:lnTo>
                  <a:lnTo>
                    <a:pt x="30308" y="353864"/>
                  </a:lnTo>
                  <a:lnTo>
                    <a:pt x="14142" y="366656"/>
                  </a:lnTo>
                  <a:lnTo>
                    <a:pt x="4715" y="377785"/>
                  </a:lnTo>
                  <a:lnTo>
                    <a:pt x="189" y="386837"/>
                  </a:lnTo>
                  <a:lnTo>
                    <a:pt x="0" y="394097"/>
                  </a:lnTo>
                  <a:lnTo>
                    <a:pt x="3582" y="399850"/>
                  </a:lnTo>
                  <a:lnTo>
                    <a:pt x="56398" y="407400"/>
                  </a:lnTo>
                  <a:lnTo>
                    <a:pt x="95389" y="407934"/>
                  </a:lnTo>
                  <a:lnTo>
                    <a:pt x="145036" y="407875"/>
                  </a:lnTo>
                  <a:lnTo>
                    <a:pt x="202794" y="407578"/>
                  </a:lnTo>
                  <a:lnTo>
                    <a:pt x="266119" y="407400"/>
                  </a:lnTo>
                  <a:lnTo>
                    <a:pt x="914935" y="407400"/>
                  </a:lnTo>
                  <a:lnTo>
                    <a:pt x="967451" y="408177"/>
                  </a:lnTo>
                  <a:lnTo>
                    <a:pt x="1006881" y="409472"/>
                  </a:lnTo>
                  <a:lnTo>
                    <a:pt x="1036551" y="409731"/>
                  </a:lnTo>
                  <a:lnTo>
                    <a:pt x="1059782" y="407400"/>
                  </a:lnTo>
                  <a:lnTo>
                    <a:pt x="1075717" y="401260"/>
                  </a:lnTo>
                  <a:lnTo>
                    <a:pt x="1083168" y="392407"/>
                  </a:lnTo>
                  <a:lnTo>
                    <a:pt x="1084962" y="382751"/>
                  </a:lnTo>
                  <a:lnTo>
                    <a:pt x="1083929" y="374206"/>
                  </a:lnTo>
                  <a:lnTo>
                    <a:pt x="1081172" y="369704"/>
                  </a:lnTo>
                  <a:lnTo>
                    <a:pt x="1075065" y="367415"/>
                  </a:lnTo>
                  <a:lnTo>
                    <a:pt x="1064335" y="362107"/>
                  </a:lnTo>
                  <a:lnTo>
                    <a:pt x="1021266" y="324769"/>
                  </a:lnTo>
                  <a:lnTo>
                    <a:pt x="986882" y="293756"/>
                  </a:lnTo>
                  <a:lnTo>
                    <a:pt x="951979" y="257697"/>
                  </a:lnTo>
                  <a:lnTo>
                    <a:pt x="923982" y="218783"/>
                  </a:lnTo>
                  <a:lnTo>
                    <a:pt x="904486" y="172263"/>
                  </a:lnTo>
                  <a:lnTo>
                    <a:pt x="889662" y="118738"/>
                  </a:lnTo>
                  <a:lnTo>
                    <a:pt x="878798" y="68464"/>
                  </a:lnTo>
                  <a:lnTo>
                    <a:pt x="868086" y="13327"/>
                  </a:lnTo>
                  <a:lnTo>
                    <a:pt x="869393" y="7171"/>
                  </a:lnTo>
                  <a:lnTo>
                    <a:pt x="872348" y="6863"/>
                  </a:lnTo>
                  <a:lnTo>
                    <a:pt x="874192" y="6036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58092" y="1895415"/>
              <a:ext cx="3179445" cy="2011680"/>
            </a:xfrm>
            <a:custGeom>
              <a:avLst/>
              <a:gdLst/>
              <a:ahLst/>
              <a:cxnLst/>
              <a:rect l="l" t="t" r="r" b="b"/>
              <a:pathLst>
                <a:path w="3179445" h="2011679">
                  <a:moveTo>
                    <a:pt x="77569" y="0"/>
                  </a:moveTo>
                  <a:lnTo>
                    <a:pt x="3101295" y="0"/>
                  </a:lnTo>
                  <a:lnTo>
                    <a:pt x="3131489" y="6095"/>
                  </a:lnTo>
                  <a:lnTo>
                    <a:pt x="3156146" y="22719"/>
                  </a:lnTo>
                  <a:lnTo>
                    <a:pt x="3172770" y="47376"/>
                  </a:lnTo>
                  <a:lnTo>
                    <a:pt x="3178865" y="77569"/>
                  </a:lnTo>
                  <a:lnTo>
                    <a:pt x="3178865" y="1933573"/>
                  </a:lnTo>
                  <a:lnTo>
                    <a:pt x="3172770" y="1963767"/>
                  </a:lnTo>
                  <a:lnTo>
                    <a:pt x="3156146" y="1988424"/>
                  </a:lnTo>
                  <a:lnTo>
                    <a:pt x="3131489" y="2005048"/>
                  </a:lnTo>
                  <a:lnTo>
                    <a:pt x="3101295" y="2011144"/>
                  </a:lnTo>
                  <a:lnTo>
                    <a:pt x="77569" y="2011144"/>
                  </a:lnTo>
                  <a:lnTo>
                    <a:pt x="47376" y="2005048"/>
                  </a:lnTo>
                  <a:lnTo>
                    <a:pt x="22719" y="1988424"/>
                  </a:lnTo>
                  <a:lnTo>
                    <a:pt x="6095" y="1963767"/>
                  </a:lnTo>
                  <a:lnTo>
                    <a:pt x="0" y="1933573"/>
                  </a:lnTo>
                  <a:lnTo>
                    <a:pt x="0" y="77569"/>
                  </a:lnTo>
                  <a:lnTo>
                    <a:pt x="6095" y="47376"/>
                  </a:lnTo>
                  <a:lnTo>
                    <a:pt x="22719" y="22719"/>
                  </a:lnTo>
                  <a:lnTo>
                    <a:pt x="47376" y="6095"/>
                  </a:lnTo>
                  <a:lnTo>
                    <a:pt x="77569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79706" y="1917324"/>
              <a:ext cx="3136265" cy="1967864"/>
            </a:xfrm>
            <a:custGeom>
              <a:avLst/>
              <a:gdLst/>
              <a:ahLst/>
              <a:cxnLst/>
              <a:rect l="l" t="t" r="r" b="b"/>
              <a:pathLst>
                <a:path w="3136265" h="1967864">
                  <a:moveTo>
                    <a:pt x="64567" y="0"/>
                  </a:moveTo>
                  <a:lnTo>
                    <a:pt x="3071070" y="0"/>
                  </a:lnTo>
                  <a:lnTo>
                    <a:pt x="3096203" y="5074"/>
                  </a:lnTo>
                  <a:lnTo>
                    <a:pt x="3116726" y="18911"/>
                  </a:lnTo>
                  <a:lnTo>
                    <a:pt x="3130563" y="39434"/>
                  </a:lnTo>
                  <a:lnTo>
                    <a:pt x="3135637" y="64567"/>
                  </a:lnTo>
                  <a:lnTo>
                    <a:pt x="3135637" y="1902757"/>
                  </a:lnTo>
                  <a:lnTo>
                    <a:pt x="3130563" y="1927889"/>
                  </a:lnTo>
                  <a:lnTo>
                    <a:pt x="3116726" y="1948412"/>
                  </a:lnTo>
                  <a:lnTo>
                    <a:pt x="3096203" y="1962249"/>
                  </a:lnTo>
                  <a:lnTo>
                    <a:pt x="3071070" y="1967323"/>
                  </a:lnTo>
                  <a:lnTo>
                    <a:pt x="64567" y="1967323"/>
                  </a:lnTo>
                  <a:lnTo>
                    <a:pt x="39434" y="1962249"/>
                  </a:lnTo>
                  <a:lnTo>
                    <a:pt x="18911" y="1948412"/>
                  </a:lnTo>
                  <a:lnTo>
                    <a:pt x="5074" y="1927889"/>
                  </a:lnTo>
                  <a:lnTo>
                    <a:pt x="0" y="1902757"/>
                  </a:lnTo>
                  <a:lnTo>
                    <a:pt x="0" y="64567"/>
                  </a:lnTo>
                  <a:lnTo>
                    <a:pt x="5074" y="39434"/>
                  </a:lnTo>
                  <a:lnTo>
                    <a:pt x="18911" y="18911"/>
                  </a:lnTo>
                  <a:lnTo>
                    <a:pt x="39434" y="5074"/>
                  </a:lnTo>
                  <a:lnTo>
                    <a:pt x="64567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15149" y="4220605"/>
              <a:ext cx="1069975" cy="114300"/>
            </a:xfrm>
            <a:custGeom>
              <a:avLst/>
              <a:gdLst/>
              <a:ahLst/>
              <a:cxnLst/>
              <a:rect l="l" t="t" r="r" b="b"/>
              <a:pathLst>
                <a:path w="1069975" h="114300">
                  <a:moveTo>
                    <a:pt x="0" y="0"/>
                  </a:moveTo>
                  <a:lnTo>
                    <a:pt x="1069861" y="0"/>
                  </a:lnTo>
                  <a:lnTo>
                    <a:pt x="1069861" y="114299"/>
                  </a:lnTo>
                  <a:lnTo>
                    <a:pt x="0" y="114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85347" y="2029065"/>
              <a:ext cx="2924355" cy="18277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2592" y="216434"/>
            <a:ext cx="7545705" cy="662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150" dirty="0"/>
              <a:t>Computer</a:t>
            </a:r>
            <a:r>
              <a:rPr sz="4150" spc="-25" dirty="0"/>
              <a:t> </a:t>
            </a:r>
            <a:r>
              <a:rPr sz="4150" dirty="0"/>
              <a:t>Vision</a:t>
            </a:r>
            <a:r>
              <a:rPr sz="4150" spc="-80" dirty="0"/>
              <a:t> </a:t>
            </a:r>
            <a:r>
              <a:rPr sz="4150" spc="-105" dirty="0">
                <a:solidFill>
                  <a:srgbClr val="FF5D0A"/>
                </a:solidFill>
              </a:rPr>
              <a:t>Yoga</a:t>
            </a:r>
            <a:r>
              <a:rPr sz="4150" spc="-225" dirty="0">
                <a:solidFill>
                  <a:srgbClr val="FF5D0A"/>
                </a:solidFill>
              </a:rPr>
              <a:t> </a:t>
            </a:r>
            <a:r>
              <a:rPr sz="4150" spc="-10" dirty="0"/>
              <a:t>Assistant</a:t>
            </a:r>
            <a:endParaRPr sz="4150"/>
          </a:p>
        </p:txBody>
      </p:sp>
      <p:sp>
        <p:nvSpPr>
          <p:cNvPr id="3" name="object 3"/>
          <p:cNvSpPr txBox="1"/>
          <p:nvPr/>
        </p:nvSpPr>
        <p:spPr>
          <a:xfrm>
            <a:off x="834270" y="1179874"/>
            <a:ext cx="5231130" cy="293370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17145">
              <a:lnSpc>
                <a:spcPct val="106700"/>
              </a:lnSpc>
              <a:spcBef>
                <a:spcPts val="35"/>
              </a:spcBef>
            </a:pPr>
            <a:r>
              <a:rPr sz="1250" dirty="0">
                <a:latin typeface="Times New Roman"/>
                <a:cs typeface="Times New Roman"/>
              </a:rPr>
              <a:t>Our</a:t>
            </a:r>
            <a:r>
              <a:rPr sz="1250" spc="-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AI</a:t>
            </a:r>
            <a:r>
              <a:rPr sz="1250" spc="2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Yoga</a:t>
            </a:r>
            <a:r>
              <a:rPr sz="1250" spc="5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Trainer</a:t>
            </a:r>
            <a:r>
              <a:rPr sz="1250" spc="8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application</a:t>
            </a:r>
            <a:r>
              <a:rPr sz="1250" spc="8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addresses</a:t>
            </a:r>
            <a:r>
              <a:rPr sz="1250" spc="7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these</a:t>
            </a:r>
            <a:r>
              <a:rPr sz="1250" spc="8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challenges</a:t>
            </a:r>
            <a:r>
              <a:rPr sz="1250" spc="8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by</a:t>
            </a:r>
            <a:r>
              <a:rPr sz="1250" spc="7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providing</a:t>
            </a:r>
            <a:r>
              <a:rPr sz="1250" spc="8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an </a:t>
            </a:r>
            <a:r>
              <a:rPr sz="1250" dirty="0">
                <a:latin typeface="Times New Roman"/>
                <a:cs typeface="Times New Roman"/>
              </a:rPr>
              <a:t>accessible,</a:t>
            </a:r>
            <a:r>
              <a:rPr sz="1250" spc="9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affordable</a:t>
            </a:r>
            <a:r>
              <a:rPr sz="1250" spc="9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alternative</a:t>
            </a:r>
            <a:r>
              <a:rPr sz="1250" spc="10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to</a:t>
            </a:r>
            <a:r>
              <a:rPr sz="1250" spc="9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human</a:t>
            </a:r>
            <a:r>
              <a:rPr sz="1250" spc="9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instructors.</a:t>
            </a:r>
            <a:r>
              <a:rPr sz="1250" spc="10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By</a:t>
            </a:r>
            <a:r>
              <a:rPr sz="1250" spc="9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leveraging</a:t>
            </a:r>
            <a:r>
              <a:rPr sz="1250" spc="10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computer </a:t>
            </a:r>
            <a:r>
              <a:rPr sz="1250" dirty="0">
                <a:latin typeface="Times New Roman"/>
                <a:cs typeface="Times New Roman"/>
              </a:rPr>
              <a:t>vision</a:t>
            </a:r>
            <a:r>
              <a:rPr sz="1250" spc="9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technology</a:t>
            </a:r>
            <a:r>
              <a:rPr sz="1250" spc="9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and</a:t>
            </a:r>
            <a:r>
              <a:rPr sz="1250" spc="9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machine</a:t>
            </a:r>
            <a:r>
              <a:rPr sz="1250" spc="9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learning</a:t>
            </a:r>
            <a:r>
              <a:rPr sz="1250" spc="9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models,</a:t>
            </a:r>
            <a:r>
              <a:rPr sz="1250" spc="9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the</a:t>
            </a:r>
            <a:r>
              <a:rPr sz="1250" spc="9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application:</a:t>
            </a:r>
            <a:endParaRPr sz="1250" dirty="0">
              <a:latin typeface="Times New Roman"/>
              <a:cs typeface="Times New Roman"/>
            </a:endParaRPr>
          </a:p>
          <a:p>
            <a:pPr marL="297815" indent="-145415">
              <a:lnSpc>
                <a:spcPct val="100000"/>
              </a:lnSpc>
              <a:spcBef>
                <a:spcPts val="655"/>
              </a:spcBef>
              <a:buChar char="•"/>
              <a:tabLst>
                <a:tab pos="297815" algn="l"/>
              </a:tabLst>
            </a:pPr>
            <a:r>
              <a:rPr sz="1250" dirty="0">
                <a:latin typeface="Times New Roman"/>
                <a:cs typeface="Times New Roman"/>
              </a:rPr>
              <a:t>Provides</a:t>
            </a:r>
            <a:r>
              <a:rPr sz="1250" spc="9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real-time</a:t>
            </a:r>
            <a:r>
              <a:rPr sz="1250" spc="9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pose</a:t>
            </a:r>
            <a:r>
              <a:rPr sz="1250" spc="9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detection</a:t>
            </a:r>
            <a:r>
              <a:rPr sz="1250" spc="9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and</a:t>
            </a:r>
            <a:r>
              <a:rPr sz="1250" spc="9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feedback</a:t>
            </a:r>
            <a:r>
              <a:rPr sz="1250" spc="9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using</a:t>
            </a:r>
            <a:r>
              <a:rPr sz="1250" spc="9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webcam</a:t>
            </a:r>
            <a:r>
              <a:rPr sz="1250" spc="9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input</a:t>
            </a:r>
            <a:endParaRPr sz="1250" dirty="0">
              <a:latin typeface="Times New Roman"/>
              <a:cs typeface="Times New Roman"/>
            </a:endParaRPr>
          </a:p>
          <a:p>
            <a:pPr marL="297815" indent="-145415">
              <a:lnSpc>
                <a:spcPct val="100000"/>
              </a:lnSpc>
              <a:spcBef>
                <a:spcPts val="100"/>
              </a:spcBef>
              <a:buChar char="•"/>
              <a:tabLst>
                <a:tab pos="297815" algn="l"/>
              </a:tabLst>
            </a:pPr>
            <a:r>
              <a:rPr sz="1250" dirty="0">
                <a:latin typeface="Times New Roman"/>
                <a:cs typeface="Times New Roman"/>
              </a:rPr>
              <a:t>Guides</a:t>
            </a:r>
            <a:r>
              <a:rPr sz="1250" spc="8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users</a:t>
            </a:r>
            <a:r>
              <a:rPr sz="1250" spc="9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through</a:t>
            </a:r>
            <a:r>
              <a:rPr sz="1250" spc="8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predefined</a:t>
            </a:r>
            <a:r>
              <a:rPr sz="1250" spc="9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yoga</a:t>
            </a:r>
            <a:r>
              <a:rPr sz="1250" spc="9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sequences</a:t>
            </a:r>
            <a:r>
              <a:rPr sz="1250" spc="8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with</a:t>
            </a:r>
            <a:r>
              <a:rPr sz="1250" spc="9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proper</a:t>
            </a:r>
            <a:r>
              <a:rPr sz="1250" spc="9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timing</a:t>
            </a:r>
            <a:endParaRPr sz="1250" dirty="0">
              <a:latin typeface="Times New Roman"/>
              <a:cs typeface="Times New Roman"/>
            </a:endParaRPr>
          </a:p>
          <a:p>
            <a:pPr marL="297815" indent="-145415">
              <a:lnSpc>
                <a:spcPct val="100000"/>
              </a:lnSpc>
              <a:spcBef>
                <a:spcPts val="100"/>
              </a:spcBef>
              <a:buChar char="•"/>
              <a:tabLst>
                <a:tab pos="297815" algn="l"/>
              </a:tabLst>
            </a:pPr>
            <a:r>
              <a:rPr sz="1250" dirty="0">
                <a:latin typeface="Times New Roman"/>
                <a:cs typeface="Times New Roman"/>
              </a:rPr>
              <a:t>Offers</a:t>
            </a:r>
            <a:r>
              <a:rPr sz="1250" spc="8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visual</a:t>
            </a:r>
            <a:r>
              <a:rPr sz="1250" spc="8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demonstrations</a:t>
            </a:r>
            <a:r>
              <a:rPr sz="1250" spc="8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of</a:t>
            </a:r>
            <a:r>
              <a:rPr sz="1250" spc="8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correct</a:t>
            </a:r>
            <a:r>
              <a:rPr sz="1250" spc="8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poses</a:t>
            </a:r>
            <a:endParaRPr sz="1250" dirty="0">
              <a:latin typeface="Times New Roman"/>
              <a:cs typeface="Times New Roman"/>
            </a:endParaRPr>
          </a:p>
          <a:p>
            <a:pPr marL="297815" indent="-145415">
              <a:lnSpc>
                <a:spcPct val="100000"/>
              </a:lnSpc>
              <a:spcBef>
                <a:spcPts val="100"/>
              </a:spcBef>
              <a:buChar char="•"/>
              <a:tabLst>
                <a:tab pos="297815" algn="l"/>
              </a:tabLst>
            </a:pPr>
            <a:r>
              <a:rPr sz="1250" dirty="0">
                <a:latin typeface="Times New Roman"/>
                <a:cs typeface="Times New Roman"/>
              </a:rPr>
              <a:t>Delivers</a:t>
            </a:r>
            <a:r>
              <a:rPr sz="1250" spc="8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verbal</a:t>
            </a:r>
            <a:r>
              <a:rPr sz="1250" spc="8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instructions</a:t>
            </a:r>
            <a:r>
              <a:rPr sz="1250" spc="8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for</a:t>
            </a:r>
            <a:r>
              <a:rPr sz="1250" spc="8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each</a:t>
            </a:r>
            <a:r>
              <a:rPr sz="1250" spc="8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asana</a:t>
            </a:r>
            <a:endParaRPr sz="1250" dirty="0">
              <a:latin typeface="Times New Roman"/>
              <a:cs typeface="Times New Roman"/>
            </a:endParaRPr>
          </a:p>
          <a:p>
            <a:pPr marL="297815" indent="-145415">
              <a:lnSpc>
                <a:spcPct val="100000"/>
              </a:lnSpc>
              <a:spcBef>
                <a:spcPts val="100"/>
              </a:spcBef>
              <a:buChar char="•"/>
              <a:tabLst>
                <a:tab pos="297815" algn="l"/>
              </a:tabLst>
            </a:pPr>
            <a:r>
              <a:rPr sz="1250" dirty="0">
                <a:latin typeface="Times New Roman"/>
                <a:cs typeface="Times New Roman"/>
              </a:rPr>
              <a:t>Tracks</a:t>
            </a:r>
            <a:r>
              <a:rPr sz="1250" spc="10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progress</a:t>
            </a:r>
            <a:r>
              <a:rPr sz="1250" spc="10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through</a:t>
            </a:r>
            <a:r>
              <a:rPr sz="1250" spc="10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sequences</a:t>
            </a:r>
            <a:r>
              <a:rPr sz="1250" spc="10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and</a:t>
            </a:r>
            <a:r>
              <a:rPr sz="1250" spc="10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provides</a:t>
            </a:r>
            <a:r>
              <a:rPr sz="1250" spc="10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completion</a:t>
            </a:r>
            <a:r>
              <a:rPr sz="1250" spc="10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metrics</a:t>
            </a:r>
            <a:endParaRPr sz="1250" dirty="0">
              <a:latin typeface="Times New Roman"/>
              <a:cs typeface="Times New Roman"/>
            </a:endParaRPr>
          </a:p>
          <a:p>
            <a:pPr marL="297815" indent="-145415">
              <a:lnSpc>
                <a:spcPct val="100000"/>
              </a:lnSpc>
              <a:spcBef>
                <a:spcPts val="100"/>
              </a:spcBef>
              <a:buChar char="•"/>
              <a:tabLst>
                <a:tab pos="297815" algn="l"/>
              </a:tabLst>
            </a:pPr>
            <a:r>
              <a:rPr sz="1250" dirty="0">
                <a:latin typeface="Times New Roman"/>
                <a:cs typeface="Times New Roman"/>
              </a:rPr>
              <a:t>Ensures</a:t>
            </a:r>
            <a:r>
              <a:rPr sz="1250" spc="9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proper</a:t>
            </a:r>
            <a:r>
              <a:rPr sz="1250" spc="9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form</a:t>
            </a:r>
            <a:r>
              <a:rPr sz="1250" spc="9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through</a:t>
            </a:r>
            <a:r>
              <a:rPr sz="1250" spc="9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continuous</a:t>
            </a:r>
            <a:r>
              <a:rPr sz="1250" spc="9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pose</a:t>
            </a:r>
            <a:r>
              <a:rPr sz="1250" spc="9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validation</a:t>
            </a:r>
            <a:endParaRPr sz="1250" dirty="0">
              <a:latin typeface="Times New Roman"/>
              <a:cs typeface="Times New Roman"/>
            </a:endParaRPr>
          </a:p>
          <a:p>
            <a:pPr marL="12700" marR="5080">
              <a:lnSpc>
                <a:spcPct val="106700"/>
              </a:lnSpc>
            </a:pPr>
            <a:r>
              <a:rPr sz="1250" dirty="0">
                <a:latin typeface="Times New Roman"/>
                <a:cs typeface="Times New Roman"/>
              </a:rPr>
              <a:t>This</a:t>
            </a:r>
            <a:r>
              <a:rPr sz="1250" spc="9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technology</a:t>
            </a:r>
            <a:r>
              <a:rPr sz="1250" spc="9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democratizes</a:t>
            </a:r>
            <a:r>
              <a:rPr sz="1250" spc="9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access</a:t>
            </a:r>
            <a:r>
              <a:rPr sz="1250" spc="9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to</a:t>
            </a:r>
            <a:r>
              <a:rPr sz="1250" spc="9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quality</a:t>
            </a:r>
            <a:r>
              <a:rPr sz="1250" spc="9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yoga</a:t>
            </a:r>
            <a:r>
              <a:rPr sz="1250" spc="9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instruction,</a:t>
            </a:r>
            <a:r>
              <a:rPr sz="1250" spc="9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allowing </a:t>
            </a:r>
            <a:r>
              <a:rPr sz="1250" dirty="0">
                <a:latin typeface="Times New Roman"/>
                <a:cs typeface="Times New Roman"/>
              </a:rPr>
              <a:t>practitioners</a:t>
            </a:r>
            <a:r>
              <a:rPr sz="1250" spc="8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to</a:t>
            </a:r>
            <a:r>
              <a:rPr sz="1250" spc="8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receive</a:t>
            </a:r>
            <a:r>
              <a:rPr sz="1250" spc="8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expert-level</a:t>
            </a:r>
            <a:r>
              <a:rPr sz="1250" spc="8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guidance</a:t>
            </a:r>
            <a:r>
              <a:rPr sz="1250" spc="8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without</a:t>
            </a:r>
            <a:r>
              <a:rPr sz="1250" spc="8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the</a:t>
            </a:r>
            <a:r>
              <a:rPr sz="1250" spc="8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high</a:t>
            </a:r>
            <a:r>
              <a:rPr sz="1250" spc="8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costs</a:t>
            </a:r>
            <a:r>
              <a:rPr sz="1250" spc="8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of</a:t>
            </a:r>
            <a:r>
              <a:rPr sz="1250" spc="8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personal </a:t>
            </a:r>
            <a:r>
              <a:rPr sz="1250" dirty="0">
                <a:latin typeface="Times New Roman"/>
                <a:cs typeface="Times New Roman"/>
              </a:rPr>
              <a:t>training.</a:t>
            </a:r>
            <a:r>
              <a:rPr sz="1250" spc="7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By</a:t>
            </a:r>
            <a:r>
              <a:rPr sz="1250" spc="7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making</a:t>
            </a:r>
            <a:r>
              <a:rPr sz="1250" spc="7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yoga</a:t>
            </a:r>
            <a:r>
              <a:rPr sz="1250" spc="7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more</a:t>
            </a:r>
            <a:r>
              <a:rPr sz="1250" spc="7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accessible,</a:t>
            </a:r>
            <a:r>
              <a:rPr sz="1250" spc="7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we</a:t>
            </a:r>
            <a:r>
              <a:rPr sz="1250" spc="7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aim</a:t>
            </a:r>
            <a:r>
              <a:rPr sz="1250" spc="7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to</a:t>
            </a:r>
            <a:r>
              <a:rPr sz="1250" spc="7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improve</a:t>
            </a:r>
            <a:r>
              <a:rPr sz="1250" spc="7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physical</a:t>
            </a:r>
            <a:r>
              <a:rPr sz="1250" spc="7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and </a:t>
            </a:r>
            <a:r>
              <a:rPr sz="1250" dirty="0">
                <a:latin typeface="Times New Roman"/>
                <a:cs typeface="Times New Roman"/>
              </a:rPr>
              <a:t>mental</a:t>
            </a:r>
            <a:r>
              <a:rPr sz="1250" spc="8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wellbeing</a:t>
            </a:r>
            <a:r>
              <a:rPr sz="1250" spc="8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for</a:t>
            </a:r>
            <a:r>
              <a:rPr sz="1250" spc="8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</a:t>
            </a:r>
            <a:r>
              <a:rPr sz="1250" spc="9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broader</a:t>
            </a:r>
            <a:r>
              <a:rPr sz="1250" spc="8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population</a:t>
            </a:r>
            <a:r>
              <a:rPr sz="1250" spc="8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while</a:t>
            </a:r>
            <a:r>
              <a:rPr sz="1250" spc="8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providing</a:t>
            </a:r>
            <a:r>
              <a:rPr sz="1250" spc="9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</a:t>
            </a:r>
            <a:r>
              <a:rPr sz="1250" spc="8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platform</a:t>
            </a:r>
            <a:r>
              <a:rPr sz="1250" spc="8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for </a:t>
            </a:r>
            <a:r>
              <a:rPr sz="1250" dirty="0">
                <a:latin typeface="Times New Roman"/>
                <a:cs typeface="Times New Roman"/>
              </a:rPr>
              <a:t>consistent,</a:t>
            </a:r>
            <a:r>
              <a:rPr sz="1250" spc="9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structured</a:t>
            </a:r>
            <a:r>
              <a:rPr sz="1250" spc="9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practice</a:t>
            </a:r>
            <a:r>
              <a:rPr sz="1250" spc="9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regardless</a:t>
            </a:r>
            <a:r>
              <a:rPr sz="1250" spc="9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of</a:t>
            </a:r>
            <a:r>
              <a:rPr sz="1250" spc="9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location</a:t>
            </a:r>
            <a:r>
              <a:rPr sz="1250" spc="9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or</a:t>
            </a:r>
            <a:r>
              <a:rPr sz="1250" spc="9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economic</a:t>
            </a:r>
            <a:r>
              <a:rPr sz="1250" spc="9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constraints.</a:t>
            </a:r>
            <a:endParaRPr sz="125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98980" y="914439"/>
            <a:ext cx="3383499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4">
            <a:extLst>
              <a:ext uri="{FF2B5EF4-FFF2-40B4-BE49-F238E27FC236}">
                <a16:creationId xmlns:a16="http://schemas.microsoft.com/office/drawing/2014/main" id="{85660AF7-A5D1-42CC-B486-EF9F82311D9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29075" y="590550"/>
            <a:ext cx="2114925" cy="40081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EB37B56-8084-41CC-80F6-DEF76F102C23}"/>
              </a:ext>
            </a:extLst>
          </p:cNvPr>
          <p:cNvSpPr/>
          <p:nvPr/>
        </p:nvSpPr>
        <p:spPr>
          <a:xfrm>
            <a:off x="0" y="546884"/>
            <a:ext cx="5181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              Tech Stack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71BFBC-9AB7-47E1-93DB-E41D16817547}"/>
              </a:ext>
            </a:extLst>
          </p:cNvPr>
          <p:cNvSpPr txBox="1"/>
          <p:nvPr/>
        </p:nvSpPr>
        <p:spPr>
          <a:xfrm>
            <a:off x="533400" y="1504950"/>
            <a:ext cx="6934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Machine Learning:                  </a:t>
            </a:r>
            <a:r>
              <a:rPr lang="en-US" sz="1800" dirty="0"/>
              <a:t>Computer Vision &amp; Pose Detection:</a:t>
            </a:r>
            <a:r>
              <a:rPr lang="en-US" sz="1800" b="1" dirty="0"/>
              <a:t> </a:t>
            </a:r>
            <a:br>
              <a:rPr lang="en-US" dirty="0"/>
            </a:br>
            <a:r>
              <a:rPr lang="en-US" dirty="0"/>
              <a:t>   scikit-learn                              OpenCV                  </a:t>
            </a:r>
            <a:br>
              <a:rPr lang="en-US" dirty="0"/>
            </a:br>
            <a:r>
              <a:rPr lang="en-US" dirty="0"/>
              <a:t>    Pickle                                     </a:t>
            </a:r>
            <a:r>
              <a:rPr lang="en-US" dirty="0" err="1"/>
              <a:t>Mediapipe</a:t>
            </a:r>
            <a:br>
              <a:rPr lang="en-US" dirty="0"/>
            </a:br>
            <a:endParaRPr lang="en-US" dirty="0"/>
          </a:p>
          <a:p>
            <a:r>
              <a:rPr lang="en-US" dirty="0"/>
              <a:t>Data Handling:                         Backend &amp; Web Framework:</a:t>
            </a:r>
            <a:br>
              <a:rPr lang="en-US" dirty="0"/>
            </a:br>
            <a:r>
              <a:rPr lang="en-US" dirty="0"/>
              <a:t>  NumPy                                      Flask</a:t>
            </a:r>
            <a:br>
              <a:rPr lang="en-US" dirty="0"/>
            </a:br>
            <a:r>
              <a:rPr lang="en-US" dirty="0"/>
              <a:t>                                                    Flask-CORS</a:t>
            </a:r>
            <a:br>
              <a:rPr lang="en-US" dirty="0"/>
            </a:br>
            <a:r>
              <a:rPr lang="en-US" dirty="0"/>
              <a:t>                                            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229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0139" y="3689683"/>
            <a:ext cx="1270635" cy="45465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114935">
              <a:lnSpc>
                <a:spcPct val="101200"/>
              </a:lnSpc>
              <a:spcBef>
                <a:spcPts val="80"/>
              </a:spcBef>
            </a:pPr>
            <a:r>
              <a:rPr sz="1400" dirty="0">
                <a:latin typeface="Arial MT"/>
                <a:cs typeface="Arial MT"/>
              </a:rPr>
              <a:t>Working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with </a:t>
            </a:r>
            <a:r>
              <a:rPr sz="1400" dirty="0">
                <a:latin typeface="Arial MT"/>
                <a:cs typeface="Arial MT"/>
              </a:rPr>
              <a:t>computer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vision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OUR</a:t>
            </a:r>
            <a:r>
              <a:rPr spc="-125" dirty="0"/>
              <a:t> </a:t>
            </a:r>
            <a:r>
              <a:rPr spc="-20" dirty="0">
                <a:solidFill>
                  <a:srgbClr val="FF5D0A"/>
                </a:solidFill>
              </a:rPr>
              <a:t>TEAM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18645" y="3394509"/>
            <a:ext cx="1033145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100" dirty="0" err="1">
                <a:latin typeface="Arial MT"/>
                <a:cs typeface="Arial MT"/>
              </a:rPr>
              <a:t>Advitya</a:t>
            </a:r>
            <a:r>
              <a:rPr lang="en-US" sz="1100" dirty="0">
                <a:latin typeface="Arial MT"/>
                <a:cs typeface="Arial MT"/>
              </a:rPr>
              <a:t> Singh</a:t>
            </a:r>
            <a:endParaRPr sz="11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99630" y="3394509"/>
            <a:ext cx="1142507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100" dirty="0" err="1">
                <a:latin typeface="Arial MT"/>
                <a:cs typeface="Arial MT"/>
              </a:rPr>
              <a:t>Yaswanth</a:t>
            </a:r>
            <a:r>
              <a:rPr lang="en-US" sz="1100" dirty="0">
                <a:latin typeface="Arial MT"/>
                <a:cs typeface="Arial MT"/>
              </a:rPr>
              <a:t> </a:t>
            </a:r>
            <a:r>
              <a:rPr lang="en-US" sz="1100" dirty="0" err="1">
                <a:latin typeface="Arial MT"/>
                <a:cs typeface="Arial MT"/>
              </a:rPr>
              <a:t>kumar</a:t>
            </a:r>
            <a:endParaRPr sz="110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27871" y="3689684"/>
            <a:ext cx="1488440" cy="45465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99060">
              <a:lnSpc>
                <a:spcPct val="101200"/>
              </a:lnSpc>
              <a:spcBef>
                <a:spcPts val="80"/>
              </a:spcBef>
            </a:pPr>
            <a:r>
              <a:rPr sz="1400" dirty="0">
                <a:latin typeface="Arial MT"/>
                <a:cs typeface="Arial MT"/>
              </a:rPr>
              <a:t>Will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take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care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of </a:t>
            </a:r>
            <a:r>
              <a:rPr sz="1400" dirty="0">
                <a:latin typeface="Arial MT"/>
                <a:cs typeface="Arial MT"/>
              </a:rPr>
              <a:t>frontend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 </a:t>
            </a:r>
            <a:r>
              <a:rPr sz="1400" spc="-10" dirty="0">
                <a:latin typeface="Arial MT"/>
                <a:cs typeface="Arial MT"/>
              </a:rPr>
              <a:t>flask.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92211" y="3394509"/>
            <a:ext cx="1142508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100" dirty="0" err="1">
                <a:latin typeface="Arial MT"/>
                <a:cs typeface="Arial MT"/>
              </a:rPr>
              <a:t>Vinith</a:t>
            </a:r>
            <a:r>
              <a:rPr lang="en-US" sz="1100" dirty="0">
                <a:latin typeface="Arial MT"/>
                <a:cs typeface="Arial MT"/>
              </a:rPr>
              <a:t> Reddy</a:t>
            </a:r>
            <a:endParaRPr sz="1100" dirty="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82499" y="3683544"/>
            <a:ext cx="1252220" cy="63881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065" marR="5080" algn="ctr">
              <a:lnSpc>
                <a:spcPts val="1600"/>
              </a:lnSpc>
              <a:spcBef>
                <a:spcPts val="175"/>
              </a:spcBef>
            </a:pPr>
            <a:r>
              <a:rPr sz="1350" dirty="0">
                <a:latin typeface="Arial MT"/>
                <a:cs typeface="Arial MT"/>
              </a:rPr>
              <a:t>Will</a:t>
            </a:r>
            <a:r>
              <a:rPr sz="1350" spc="-10" dirty="0">
                <a:latin typeface="Arial MT"/>
                <a:cs typeface="Arial MT"/>
              </a:rPr>
              <a:t> </a:t>
            </a:r>
            <a:r>
              <a:rPr sz="1350" dirty="0">
                <a:latin typeface="Arial MT"/>
                <a:cs typeface="Arial MT"/>
              </a:rPr>
              <a:t>take</a:t>
            </a:r>
            <a:r>
              <a:rPr sz="1350" spc="-5" dirty="0">
                <a:latin typeface="Arial MT"/>
                <a:cs typeface="Arial MT"/>
              </a:rPr>
              <a:t> </a:t>
            </a:r>
            <a:r>
              <a:rPr sz="1350" dirty="0">
                <a:latin typeface="Arial MT"/>
                <a:cs typeface="Arial MT"/>
              </a:rPr>
              <a:t>care</a:t>
            </a:r>
            <a:r>
              <a:rPr sz="1350" spc="-5" dirty="0">
                <a:latin typeface="Arial MT"/>
                <a:cs typeface="Arial MT"/>
              </a:rPr>
              <a:t> </a:t>
            </a:r>
            <a:r>
              <a:rPr sz="1350" spc="-25" dirty="0">
                <a:latin typeface="Arial MT"/>
                <a:cs typeface="Arial MT"/>
              </a:rPr>
              <a:t>of </a:t>
            </a:r>
            <a:r>
              <a:rPr sz="1350" dirty="0">
                <a:latin typeface="Arial MT"/>
                <a:cs typeface="Arial MT"/>
              </a:rPr>
              <a:t>dataset</a:t>
            </a:r>
            <a:r>
              <a:rPr sz="1350" spc="-5" dirty="0">
                <a:latin typeface="Arial MT"/>
                <a:cs typeface="Arial MT"/>
              </a:rPr>
              <a:t> </a:t>
            </a:r>
            <a:r>
              <a:rPr sz="1350" spc="-25" dirty="0">
                <a:latin typeface="Arial MT"/>
                <a:cs typeface="Arial MT"/>
              </a:rPr>
              <a:t>and </a:t>
            </a:r>
            <a:r>
              <a:rPr sz="1350" spc="-10" dirty="0">
                <a:latin typeface="Arial MT"/>
                <a:cs typeface="Arial MT"/>
              </a:rPr>
              <a:t>preprocessing.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803729" y="1671387"/>
            <a:ext cx="1536700" cy="1527810"/>
            <a:chOff x="3803729" y="1671387"/>
            <a:chExt cx="1536700" cy="152781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8492" y="1676151"/>
              <a:ext cx="1526999" cy="151799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808492" y="1676149"/>
              <a:ext cx="1527175" cy="1518285"/>
            </a:xfrm>
            <a:custGeom>
              <a:avLst/>
              <a:gdLst/>
              <a:ahLst/>
              <a:cxnLst/>
              <a:rect l="l" t="t" r="r" b="b"/>
              <a:pathLst>
                <a:path w="1527175" h="1518285">
                  <a:moveTo>
                    <a:pt x="763587" y="0"/>
                  </a:moveTo>
                  <a:lnTo>
                    <a:pt x="715302" y="1492"/>
                  </a:lnTo>
                  <a:lnTo>
                    <a:pt x="667814" y="5910"/>
                  </a:lnTo>
                  <a:lnTo>
                    <a:pt x="621213" y="13165"/>
                  </a:lnTo>
                  <a:lnTo>
                    <a:pt x="575588" y="23169"/>
                  </a:lnTo>
                  <a:lnTo>
                    <a:pt x="531029" y="35832"/>
                  </a:lnTo>
                  <a:lnTo>
                    <a:pt x="487625" y="51065"/>
                  </a:lnTo>
                  <a:lnTo>
                    <a:pt x="445466" y="68780"/>
                  </a:lnTo>
                  <a:lnTo>
                    <a:pt x="404642" y="88889"/>
                  </a:lnTo>
                  <a:lnTo>
                    <a:pt x="365241" y="111301"/>
                  </a:lnTo>
                  <a:lnTo>
                    <a:pt x="327354" y="135929"/>
                  </a:lnTo>
                  <a:lnTo>
                    <a:pt x="291070" y="162684"/>
                  </a:lnTo>
                  <a:lnTo>
                    <a:pt x="256478" y="191476"/>
                  </a:lnTo>
                  <a:lnTo>
                    <a:pt x="223667" y="222218"/>
                  </a:lnTo>
                  <a:lnTo>
                    <a:pt x="192728" y="254820"/>
                  </a:lnTo>
                  <a:lnTo>
                    <a:pt x="163750" y="289193"/>
                  </a:lnTo>
                  <a:lnTo>
                    <a:pt x="136822" y="325249"/>
                  </a:lnTo>
                  <a:lnTo>
                    <a:pt x="112034" y="362899"/>
                  </a:lnTo>
                  <a:lnTo>
                    <a:pt x="89475" y="402054"/>
                  </a:lnTo>
                  <a:lnTo>
                    <a:pt x="69235" y="442626"/>
                  </a:lnTo>
                  <a:lnTo>
                    <a:pt x="51404" y="484525"/>
                  </a:lnTo>
                  <a:lnTo>
                    <a:pt x="36070" y="527662"/>
                  </a:lnTo>
                  <a:lnTo>
                    <a:pt x="23323" y="571950"/>
                  </a:lnTo>
                  <a:lnTo>
                    <a:pt x="13253" y="617299"/>
                  </a:lnTo>
                  <a:lnTo>
                    <a:pt x="5950" y="663620"/>
                  </a:lnTo>
                  <a:lnTo>
                    <a:pt x="1502" y="710825"/>
                  </a:lnTo>
                  <a:lnTo>
                    <a:pt x="0" y="758825"/>
                  </a:lnTo>
                  <a:lnTo>
                    <a:pt x="1502" y="806826"/>
                  </a:lnTo>
                  <a:lnTo>
                    <a:pt x="5950" y="854036"/>
                  </a:lnTo>
                  <a:lnTo>
                    <a:pt x="13253" y="900365"/>
                  </a:lnTo>
                  <a:lnTo>
                    <a:pt x="23323" y="945724"/>
                  </a:lnTo>
                  <a:lnTo>
                    <a:pt x="36070" y="990025"/>
                  </a:lnTo>
                  <a:lnTo>
                    <a:pt x="51404" y="1033178"/>
                  </a:lnTo>
                  <a:lnTo>
                    <a:pt x="69235" y="1075094"/>
                  </a:lnTo>
                  <a:lnTo>
                    <a:pt x="89475" y="1115684"/>
                  </a:lnTo>
                  <a:lnTo>
                    <a:pt x="112034" y="1154859"/>
                  </a:lnTo>
                  <a:lnTo>
                    <a:pt x="136822" y="1192530"/>
                  </a:lnTo>
                  <a:lnTo>
                    <a:pt x="163750" y="1228609"/>
                  </a:lnTo>
                  <a:lnTo>
                    <a:pt x="192728" y="1263004"/>
                  </a:lnTo>
                  <a:lnTo>
                    <a:pt x="223667" y="1295629"/>
                  </a:lnTo>
                  <a:lnTo>
                    <a:pt x="256478" y="1326393"/>
                  </a:lnTo>
                  <a:lnTo>
                    <a:pt x="291070" y="1355209"/>
                  </a:lnTo>
                  <a:lnTo>
                    <a:pt x="327354" y="1381985"/>
                  </a:lnTo>
                  <a:lnTo>
                    <a:pt x="365241" y="1406634"/>
                  </a:lnTo>
                  <a:lnTo>
                    <a:pt x="404642" y="1429067"/>
                  </a:lnTo>
                  <a:lnTo>
                    <a:pt x="445466" y="1449194"/>
                  </a:lnTo>
                  <a:lnTo>
                    <a:pt x="487625" y="1466926"/>
                  </a:lnTo>
                  <a:lnTo>
                    <a:pt x="531029" y="1482175"/>
                  </a:lnTo>
                  <a:lnTo>
                    <a:pt x="575588" y="1494851"/>
                  </a:lnTo>
                  <a:lnTo>
                    <a:pt x="621213" y="1504865"/>
                  </a:lnTo>
                  <a:lnTo>
                    <a:pt x="667814" y="1512128"/>
                  </a:lnTo>
                  <a:lnTo>
                    <a:pt x="715302" y="1516552"/>
                  </a:lnTo>
                  <a:lnTo>
                    <a:pt x="763587" y="1518046"/>
                  </a:lnTo>
                  <a:lnTo>
                    <a:pt x="811872" y="1516552"/>
                  </a:lnTo>
                  <a:lnTo>
                    <a:pt x="859360" y="1512128"/>
                  </a:lnTo>
                  <a:lnTo>
                    <a:pt x="905961" y="1504865"/>
                  </a:lnTo>
                  <a:lnTo>
                    <a:pt x="951586" y="1494851"/>
                  </a:lnTo>
                  <a:lnTo>
                    <a:pt x="996145" y="1482175"/>
                  </a:lnTo>
                  <a:lnTo>
                    <a:pt x="1039549" y="1466926"/>
                  </a:lnTo>
                  <a:lnTo>
                    <a:pt x="1081708" y="1449194"/>
                  </a:lnTo>
                  <a:lnTo>
                    <a:pt x="1122532" y="1429067"/>
                  </a:lnTo>
                  <a:lnTo>
                    <a:pt x="1161933" y="1406634"/>
                  </a:lnTo>
                  <a:lnTo>
                    <a:pt x="1199820" y="1381985"/>
                  </a:lnTo>
                  <a:lnTo>
                    <a:pt x="1236104" y="1355209"/>
                  </a:lnTo>
                  <a:lnTo>
                    <a:pt x="1270696" y="1326394"/>
                  </a:lnTo>
                  <a:lnTo>
                    <a:pt x="1303507" y="1295629"/>
                  </a:lnTo>
                  <a:lnTo>
                    <a:pt x="1334446" y="1263004"/>
                  </a:lnTo>
                  <a:lnTo>
                    <a:pt x="1363424" y="1228609"/>
                  </a:lnTo>
                  <a:lnTo>
                    <a:pt x="1390352" y="1192531"/>
                  </a:lnTo>
                  <a:lnTo>
                    <a:pt x="1415140" y="1154859"/>
                  </a:lnTo>
                  <a:lnTo>
                    <a:pt x="1437699" y="1115684"/>
                  </a:lnTo>
                  <a:lnTo>
                    <a:pt x="1457939" y="1075094"/>
                  </a:lnTo>
                  <a:lnTo>
                    <a:pt x="1475770" y="1033178"/>
                  </a:lnTo>
                  <a:lnTo>
                    <a:pt x="1491104" y="990025"/>
                  </a:lnTo>
                  <a:lnTo>
                    <a:pt x="1503851" y="945724"/>
                  </a:lnTo>
                  <a:lnTo>
                    <a:pt x="1513921" y="900365"/>
                  </a:lnTo>
                  <a:lnTo>
                    <a:pt x="1521224" y="854036"/>
                  </a:lnTo>
                  <a:lnTo>
                    <a:pt x="1525672" y="806826"/>
                  </a:lnTo>
                  <a:lnTo>
                    <a:pt x="1527175" y="758825"/>
                  </a:lnTo>
                  <a:lnTo>
                    <a:pt x="1525672" y="710825"/>
                  </a:lnTo>
                  <a:lnTo>
                    <a:pt x="1521224" y="663620"/>
                  </a:lnTo>
                  <a:lnTo>
                    <a:pt x="1513921" y="617299"/>
                  </a:lnTo>
                  <a:lnTo>
                    <a:pt x="1503851" y="571950"/>
                  </a:lnTo>
                  <a:lnTo>
                    <a:pt x="1491104" y="527662"/>
                  </a:lnTo>
                  <a:lnTo>
                    <a:pt x="1475770" y="484525"/>
                  </a:lnTo>
                  <a:lnTo>
                    <a:pt x="1457939" y="442626"/>
                  </a:lnTo>
                  <a:lnTo>
                    <a:pt x="1437699" y="402054"/>
                  </a:lnTo>
                  <a:lnTo>
                    <a:pt x="1415140" y="362899"/>
                  </a:lnTo>
                  <a:lnTo>
                    <a:pt x="1390352" y="325249"/>
                  </a:lnTo>
                  <a:lnTo>
                    <a:pt x="1363424" y="289193"/>
                  </a:lnTo>
                  <a:lnTo>
                    <a:pt x="1334446" y="254820"/>
                  </a:lnTo>
                  <a:lnTo>
                    <a:pt x="1303507" y="222218"/>
                  </a:lnTo>
                  <a:lnTo>
                    <a:pt x="1270696" y="191476"/>
                  </a:lnTo>
                  <a:lnTo>
                    <a:pt x="1236104" y="162684"/>
                  </a:lnTo>
                  <a:lnTo>
                    <a:pt x="1199820" y="135929"/>
                  </a:lnTo>
                  <a:lnTo>
                    <a:pt x="1161933" y="111301"/>
                  </a:lnTo>
                  <a:lnTo>
                    <a:pt x="1122532" y="88889"/>
                  </a:lnTo>
                  <a:lnTo>
                    <a:pt x="1081708" y="68780"/>
                  </a:lnTo>
                  <a:lnTo>
                    <a:pt x="1039549" y="51065"/>
                  </a:lnTo>
                  <a:lnTo>
                    <a:pt x="996145" y="35832"/>
                  </a:lnTo>
                  <a:lnTo>
                    <a:pt x="951586" y="23169"/>
                  </a:lnTo>
                  <a:lnTo>
                    <a:pt x="905961" y="13165"/>
                  </a:lnTo>
                  <a:lnTo>
                    <a:pt x="859360" y="5910"/>
                  </a:lnTo>
                  <a:lnTo>
                    <a:pt x="811872" y="1492"/>
                  </a:lnTo>
                  <a:lnTo>
                    <a:pt x="763587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753609" y="1676149"/>
            <a:ext cx="1801495" cy="1527810"/>
            <a:chOff x="802937" y="1671387"/>
            <a:chExt cx="1801495" cy="152781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1892" y="1676149"/>
              <a:ext cx="1527000" cy="15180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071892" y="1676149"/>
              <a:ext cx="1527175" cy="1518285"/>
            </a:xfrm>
            <a:custGeom>
              <a:avLst/>
              <a:gdLst/>
              <a:ahLst/>
              <a:cxnLst/>
              <a:rect l="l" t="t" r="r" b="b"/>
              <a:pathLst>
                <a:path w="1527175" h="1518285">
                  <a:moveTo>
                    <a:pt x="763587" y="0"/>
                  </a:moveTo>
                  <a:lnTo>
                    <a:pt x="715302" y="1492"/>
                  </a:lnTo>
                  <a:lnTo>
                    <a:pt x="667814" y="5910"/>
                  </a:lnTo>
                  <a:lnTo>
                    <a:pt x="621213" y="13165"/>
                  </a:lnTo>
                  <a:lnTo>
                    <a:pt x="575588" y="23169"/>
                  </a:lnTo>
                  <a:lnTo>
                    <a:pt x="531029" y="35832"/>
                  </a:lnTo>
                  <a:lnTo>
                    <a:pt x="487625" y="51065"/>
                  </a:lnTo>
                  <a:lnTo>
                    <a:pt x="445466" y="68780"/>
                  </a:lnTo>
                  <a:lnTo>
                    <a:pt x="404642" y="88889"/>
                  </a:lnTo>
                  <a:lnTo>
                    <a:pt x="365241" y="111301"/>
                  </a:lnTo>
                  <a:lnTo>
                    <a:pt x="327354" y="135929"/>
                  </a:lnTo>
                  <a:lnTo>
                    <a:pt x="291070" y="162684"/>
                  </a:lnTo>
                  <a:lnTo>
                    <a:pt x="256478" y="191476"/>
                  </a:lnTo>
                  <a:lnTo>
                    <a:pt x="223667" y="222218"/>
                  </a:lnTo>
                  <a:lnTo>
                    <a:pt x="192728" y="254820"/>
                  </a:lnTo>
                  <a:lnTo>
                    <a:pt x="163750" y="289193"/>
                  </a:lnTo>
                  <a:lnTo>
                    <a:pt x="136822" y="325249"/>
                  </a:lnTo>
                  <a:lnTo>
                    <a:pt x="112034" y="362899"/>
                  </a:lnTo>
                  <a:lnTo>
                    <a:pt x="89475" y="402054"/>
                  </a:lnTo>
                  <a:lnTo>
                    <a:pt x="69235" y="442626"/>
                  </a:lnTo>
                  <a:lnTo>
                    <a:pt x="51404" y="484525"/>
                  </a:lnTo>
                  <a:lnTo>
                    <a:pt x="36070" y="527662"/>
                  </a:lnTo>
                  <a:lnTo>
                    <a:pt x="23323" y="571950"/>
                  </a:lnTo>
                  <a:lnTo>
                    <a:pt x="13253" y="617299"/>
                  </a:lnTo>
                  <a:lnTo>
                    <a:pt x="5950" y="663620"/>
                  </a:lnTo>
                  <a:lnTo>
                    <a:pt x="1502" y="710825"/>
                  </a:lnTo>
                  <a:lnTo>
                    <a:pt x="0" y="758825"/>
                  </a:lnTo>
                  <a:lnTo>
                    <a:pt x="1502" y="806826"/>
                  </a:lnTo>
                  <a:lnTo>
                    <a:pt x="5950" y="854036"/>
                  </a:lnTo>
                  <a:lnTo>
                    <a:pt x="13253" y="900365"/>
                  </a:lnTo>
                  <a:lnTo>
                    <a:pt x="23323" y="945724"/>
                  </a:lnTo>
                  <a:lnTo>
                    <a:pt x="36070" y="990025"/>
                  </a:lnTo>
                  <a:lnTo>
                    <a:pt x="51404" y="1033178"/>
                  </a:lnTo>
                  <a:lnTo>
                    <a:pt x="69235" y="1075094"/>
                  </a:lnTo>
                  <a:lnTo>
                    <a:pt x="89475" y="1115684"/>
                  </a:lnTo>
                  <a:lnTo>
                    <a:pt x="112034" y="1154859"/>
                  </a:lnTo>
                  <a:lnTo>
                    <a:pt x="136822" y="1192530"/>
                  </a:lnTo>
                  <a:lnTo>
                    <a:pt x="163750" y="1228609"/>
                  </a:lnTo>
                  <a:lnTo>
                    <a:pt x="192728" y="1263004"/>
                  </a:lnTo>
                  <a:lnTo>
                    <a:pt x="223667" y="1295629"/>
                  </a:lnTo>
                  <a:lnTo>
                    <a:pt x="256478" y="1326393"/>
                  </a:lnTo>
                  <a:lnTo>
                    <a:pt x="291070" y="1355209"/>
                  </a:lnTo>
                  <a:lnTo>
                    <a:pt x="327354" y="1381985"/>
                  </a:lnTo>
                  <a:lnTo>
                    <a:pt x="365241" y="1406634"/>
                  </a:lnTo>
                  <a:lnTo>
                    <a:pt x="404642" y="1429067"/>
                  </a:lnTo>
                  <a:lnTo>
                    <a:pt x="445466" y="1449194"/>
                  </a:lnTo>
                  <a:lnTo>
                    <a:pt x="487625" y="1466926"/>
                  </a:lnTo>
                  <a:lnTo>
                    <a:pt x="531029" y="1482175"/>
                  </a:lnTo>
                  <a:lnTo>
                    <a:pt x="575588" y="1494851"/>
                  </a:lnTo>
                  <a:lnTo>
                    <a:pt x="621213" y="1504865"/>
                  </a:lnTo>
                  <a:lnTo>
                    <a:pt x="667814" y="1512128"/>
                  </a:lnTo>
                  <a:lnTo>
                    <a:pt x="715302" y="1516552"/>
                  </a:lnTo>
                  <a:lnTo>
                    <a:pt x="763587" y="1518046"/>
                  </a:lnTo>
                  <a:lnTo>
                    <a:pt x="811872" y="1516552"/>
                  </a:lnTo>
                  <a:lnTo>
                    <a:pt x="859360" y="1512128"/>
                  </a:lnTo>
                  <a:lnTo>
                    <a:pt x="905961" y="1504865"/>
                  </a:lnTo>
                  <a:lnTo>
                    <a:pt x="951586" y="1494851"/>
                  </a:lnTo>
                  <a:lnTo>
                    <a:pt x="996145" y="1482175"/>
                  </a:lnTo>
                  <a:lnTo>
                    <a:pt x="1039549" y="1466926"/>
                  </a:lnTo>
                  <a:lnTo>
                    <a:pt x="1081708" y="1449194"/>
                  </a:lnTo>
                  <a:lnTo>
                    <a:pt x="1122532" y="1429067"/>
                  </a:lnTo>
                  <a:lnTo>
                    <a:pt x="1161933" y="1406634"/>
                  </a:lnTo>
                  <a:lnTo>
                    <a:pt x="1199820" y="1381985"/>
                  </a:lnTo>
                  <a:lnTo>
                    <a:pt x="1236104" y="1355209"/>
                  </a:lnTo>
                  <a:lnTo>
                    <a:pt x="1270696" y="1326394"/>
                  </a:lnTo>
                  <a:lnTo>
                    <a:pt x="1303507" y="1295629"/>
                  </a:lnTo>
                  <a:lnTo>
                    <a:pt x="1334446" y="1263004"/>
                  </a:lnTo>
                  <a:lnTo>
                    <a:pt x="1363424" y="1228609"/>
                  </a:lnTo>
                  <a:lnTo>
                    <a:pt x="1390352" y="1192531"/>
                  </a:lnTo>
                  <a:lnTo>
                    <a:pt x="1415140" y="1154859"/>
                  </a:lnTo>
                  <a:lnTo>
                    <a:pt x="1437699" y="1115684"/>
                  </a:lnTo>
                  <a:lnTo>
                    <a:pt x="1457939" y="1075094"/>
                  </a:lnTo>
                  <a:lnTo>
                    <a:pt x="1475770" y="1033178"/>
                  </a:lnTo>
                  <a:lnTo>
                    <a:pt x="1491104" y="990025"/>
                  </a:lnTo>
                  <a:lnTo>
                    <a:pt x="1503851" y="945724"/>
                  </a:lnTo>
                  <a:lnTo>
                    <a:pt x="1513921" y="900365"/>
                  </a:lnTo>
                  <a:lnTo>
                    <a:pt x="1521224" y="854036"/>
                  </a:lnTo>
                  <a:lnTo>
                    <a:pt x="1525672" y="806826"/>
                  </a:lnTo>
                  <a:lnTo>
                    <a:pt x="1527175" y="758825"/>
                  </a:lnTo>
                  <a:lnTo>
                    <a:pt x="1525672" y="710825"/>
                  </a:lnTo>
                  <a:lnTo>
                    <a:pt x="1521224" y="663620"/>
                  </a:lnTo>
                  <a:lnTo>
                    <a:pt x="1513921" y="617299"/>
                  </a:lnTo>
                  <a:lnTo>
                    <a:pt x="1503851" y="571950"/>
                  </a:lnTo>
                  <a:lnTo>
                    <a:pt x="1491104" y="527662"/>
                  </a:lnTo>
                  <a:lnTo>
                    <a:pt x="1475770" y="484525"/>
                  </a:lnTo>
                  <a:lnTo>
                    <a:pt x="1457939" y="442626"/>
                  </a:lnTo>
                  <a:lnTo>
                    <a:pt x="1437699" y="402054"/>
                  </a:lnTo>
                  <a:lnTo>
                    <a:pt x="1415140" y="362899"/>
                  </a:lnTo>
                  <a:lnTo>
                    <a:pt x="1390352" y="325249"/>
                  </a:lnTo>
                  <a:lnTo>
                    <a:pt x="1363424" y="289193"/>
                  </a:lnTo>
                  <a:lnTo>
                    <a:pt x="1334446" y="254820"/>
                  </a:lnTo>
                  <a:lnTo>
                    <a:pt x="1303507" y="222218"/>
                  </a:lnTo>
                  <a:lnTo>
                    <a:pt x="1270696" y="191476"/>
                  </a:lnTo>
                  <a:lnTo>
                    <a:pt x="1236104" y="162684"/>
                  </a:lnTo>
                  <a:lnTo>
                    <a:pt x="1199820" y="135929"/>
                  </a:lnTo>
                  <a:lnTo>
                    <a:pt x="1161933" y="111301"/>
                  </a:lnTo>
                  <a:lnTo>
                    <a:pt x="1122532" y="88889"/>
                  </a:lnTo>
                  <a:lnTo>
                    <a:pt x="1081708" y="68780"/>
                  </a:lnTo>
                  <a:lnTo>
                    <a:pt x="1039549" y="51065"/>
                  </a:lnTo>
                  <a:lnTo>
                    <a:pt x="996145" y="35832"/>
                  </a:lnTo>
                  <a:lnTo>
                    <a:pt x="951586" y="23169"/>
                  </a:lnTo>
                  <a:lnTo>
                    <a:pt x="905961" y="13165"/>
                  </a:lnTo>
                  <a:lnTo>
                    <a:pt x="859360" y="5910"/>
                  </a:lnTo>
                  <a:lnTo>
                    <a:pt x="811872" y="1492"/>
                  </a:lnTo>
                  <a:lnTo>
                    <a:pt x="763587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73924" y="1900775"/>
              <a:ext cx="95885" cy="596900"/>
            </a:xfrm>
            <a:custGeom>
              <a:avLst/>
              <a:gdLst/>
              <a:ahLst/>
              <a:cxnLst/>
              <a:rect l="l" t="t" r="r" b="b"/>
              <a:pathLst>
                <a:path w="95884" h="596900">
                  <a:moveTo>
                    <a:pt x="89883" y="596317"/>
                  </a:moveTo>
                  <a:lnTo>
                    <a:pt x="95580" y="547365"/>
                  </a:lnTo>
                  <a:lnTo>
                    <a:pt x="90036" y="498379"/>
                  </a:lnTo>
                  <a:lnTo>
                    <a:pt x="76642" y="449600"/>
                  </a:lnTo>
                  <a:lnTo>
                    <a:pt x="58790" y="401273"/>
                  </a:lnTo>
                  <a:lnTo>
                    <a:pt x="39873" y="353640"/>
                  </a:lnTo>
                  <a:lnTo>
                    <a:pt x="23359" y="307353"/>
                  </a:lnTo>
                  <a:lnTo>
                    <a:pt x="10293" y="260031"/>
                  </a:lnTo>
                  <a:lnTo>
                    <a:pt x="2049" y="211938"/>
                  </a:lnTo>
                  <a:lnTo>
                    <a:pt x="0" y="163337"/>
                  </a:lnTo>
                  <a:lnTo>
                    <a:pt x="1867" y="119194"/>
                  </a:lnTo>
                  <a:lnTo>
                    <a:pt x="6772" y="75718"/>
                  </a:lnTo>
                  <a:lnTo>
                    <a:pt x="18079" y="35217"/>
                  </a:lnTo>
                  <a:lnTo>
                    <a:pt x="39152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65607" y="2169244"/>
              <a:ext cx="128905" cy="231140"/>
            </a:xfrm>
            <a:custGeom>
              <a:avLst/>
              <a:gdLst/>
              <a:ahLst/>
              <a:cxnLst/>
              <a:rect l="l" t="t" r="r" b="b"/>
              <a:pathLst>
                <a:path w="128905" h="231139">
                  <a:moveTo>
                    <a:pt x="71786" y="158252"/>
                  </a:moveTo>
                  <a:lnTo>
                    <a:pt x="73119" y="150816"/>
                  </a:lnTo>
                  <a:lnTo>
                    <a:pt x="73892" y="143287"/>
                  </a:lnTo>
                  <a:lnTo>
                    <a:pt x="74745" y="135754"/>
                  </a:lnTo>
                  <a:lnTo>
                    <a:pt x="76316" y="128305"/>
                  </a:lnTo>
                  <a:lnTo>
                    <a:pt x="85205" y="109374"/>
                  </a:lnTo>
                  <a:lnTo>
                    <a:pt x="98595" y="92652"/>
                  </a:lnTo>
                  <a:lnTo>
                    <a:pt x="112711" y="76210"/>
                  </a:lnTo>
                  <a:lnTo>
                    <a:pt x="123775" y="58119"/>
                  </a:lnTo>
                  <a:lnTo>
                    <a:pt x="127627" y="44086"/>
                  </a:lnTo>
                  <a:lnTo>
                    <a:pt x="128869" y="29579"/>
                  </a:lnTo>
                  <a:lnTo>
                    <a:pt x="128322" y="14812"/>
                  </a:lnTo>
                  <a:lnTo>
                    <a:pt x="126805" y="0"/>
                  </a:lnTo>
                  <a:lnTo>
                    <a:pt x="108731" y="14371"/>
                  </a:lnTo>
                  <a:lnTo>
                    <a:pt x="73492" y="44096"/>
                  </a:lnTo>
                  <a:lnTo>
                    <a:pt x="39950" y="76309"/>
                  </a:lnTo>
                  <a:lnTo>
                    <a:pt x="23619" y="111410"/>
                  </a:lnTo>
                  <a:lnTo>
                    <a:pt x="22407" y="127332"/>
                  </a:lnTo>
                  <a:lnTo>
                    <a:pt x="22477" y="143582"/>
                  </a:lnTo>
                  <a:lnTo>
                    <a:pt x="22356" y="159839"/>
                  </a:lnTo>
                  <a:lnTo>
                    <a:pt x="20250" y="178625"/>
                  </a:lnTo>
                  <a:lnTo>
                    <a:pt x="15594" y="196695"/>
                  </a:lnTo>
                  <a:lnTo>
                    <a:pt x="8730" y="214130"/>
                  </a:lnTo>
                  <a:lnTo>
                    <a:pt x="0" y="231008"/>
                  </a:lnTo>
                  <a:lnTo>
                    <a:pt x="22329" y="217300"/>
                  </a:lnTo>
                  <a:lnTo>
                    <a:pt x="43777" y="201565"/>
                  </a:lnTo>
                  <a:lnTo>
                    <a:pt x="61283" y="182362"/>
                  </a:lnTo>
                  <a:lnTo>
                    <a:pt x="71786" y="15825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60784" y="2230966"/>
              <a:ext cx="202565" cy="168275"/>
            </a:xfrm>
            <a:custGeom>
              <a:avLst/>
              <a:gdLst/>
              <a:ahLst/>
              <a:cxnLst/>
              <a:rect l="l" t="t" r="r" b="b"/>
              <a:pathLst>
                <a:path w="202565" h="168275">
                  <a:moveTo>
                    <a:pt x="109164" y="126531"/>
                  </a:moveTo>
                  <a:lnTo>
                    <a:pt x="105220" y="120036"/>
                  </a:lnTo>
                  <a:lnTo>
                    <a:pt x="101661" y="113282"/>
                  </a:lnTo>
                  <a:lnTo>
                    <a:pt x="98026" y="106611"/>
                  </a:lnTo>
                  <a:lnTo>
                    <a:pt x="93857" y="100367"/>
                  </a:lnTo>
                  <a:lnTo>
                    <a:pt x="78622" y="86183"/>
                  </a:lnTo>
                  <a:lnTo>
                    <a:pt x="60005" y="75594"/>
                  </a:lnTo>
                  <a:lnTo>
                    <a:pt x="40821" y="65467"/>
                  </a:lnTo>
                  <a:lnTo>
                    <a:pt x="23888" y="52667"/>
                  </a:lnTo>
                  <a:lnTo>
                    <a:pt x="15201" y="41114"/>
                  </a:lnTo>
                  <a:lnTo>
                    <a:pt x="8786" y="27995"/>
                  </a:lnTo>
                  <a:lnTo>
                    <a:pt x="3950" y="14045"/>
                  </a:lnTo>
                  <a:lnTo>
                    <a:pt x="0" y="0"/>
                  </a:lnTo>
                  <a:lnTo>
                    <a:pt x="22081" y="6643"/>
                  </a:lnTo>
                  <a:lnTo>
                    <a:pt x="65692" y="21388"/>
                  </a:lnTo>
                  <a:lnTo>
                    <a:pt x="108819" y="38977"/>
                  </a:lnTo>
                  <a:lnTo>
                    <a:pt x="136856" y="65858"/>
                  </a:lnTo>
                  <a:lnTo>
                    <a:pt x="149802" y="95350"/>
                  </a:lnTo>
                  <a:lnTo>
                    <a:pt x="155729" y="110367"/>
                  </a:lnTo>
                  <a:lnTo>
                    <a:pt x="164564" y="126987"/>
                  </a:lnTo>
                  <a:lnTo>
                    <a:pt x="175424" y="142059"/>
                  </a:lnTo>
                  <a:lnTo>
                    <a:pt x="188062" y="155735"/>
                  </a:lnTo>
                  <a:lnTo>
                    <a:pt x="202231" y="168168"/>
                  </a:lnTo>
                  <a:lnTo>
                    <a:pt x="176530" y="163558"/>
                  </a:lnTo>
                  <a:lnTo>
                    <a:pt x="150829" y="156776"/>
                  </a:lnTo>
                  <a:lnTo>
                    <a:pt x="127562" y="145281"/>
                  </a:lnTo>
                  <a:lnTo>
                    <a:pt x="109164" y="12653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03162" y="1993669"/>
              <a:ext cx="139065" cy="224154"/>
            </a:xfrm>
            <a:custGeom>
              <a:avLst/>
              <a:gdLst/>
              <a:ahLst/>
              <a:cxnLst/>
              <a:rect l="l" t="t" r="r" b="b"/>
              <a:pathLst>
                <a:path w="139065" h="224155">
                  <a:moveTo>
                    <a:pt x="75605" y="155073"/>
                  </a:moveTo>
                  <a:lnTo>
                    <a:pt x="77192" y="147739"/>
                  </a:lnTo>
                  <a:lnTo>
                    <a:pt x="78342" y="140271"/>
                  </a:lnTo>
                  <a:lnTo>
                    <a:pt x="79575" y="132803"/>
                  </a:lnTo>
                  <a:lnTo>
                    <a:pt x="81411" y="125466"/>
                  </a:lnTo>
                  <a:lnTo>
                    <a:pt x="91406" y="106950"/>
                  </a:lnTo>
                  <a:lnTo>
                    <a:pt x="105642" y="90862"/>
                  </a:lnTo>
                  <a:lnTo>
                    <a:pt x="120447" y="75065"/>
                  </a:lnTo>
                  <a:lnTo>
                    <a:pt x="132152" y="57424"/>
                  </a:lnTo>
                  <a:lnTo>
                    <a:pt x="136744" y="43690"/>
                  </a:lnTo>
                  <a:lnTo>
                    <a:pt x="138614" y="29307"/>
                  </a:lnTo>
                  <a:lnTo>
                    <a:pt x="138653" y="14625"/>
                  </a:lnTo>
                  <a:lnTo>
                    <a:pt x="137751" y="0"/>
                  </a:lnTo>
                  <a:lnTo>
                    <a:pt x="100498" y="26853"/>
                  </a:lnTo>
                  <a:lnTo>
                    <a:pt x="64605" y="55533"/>
                  </a:lnTo>
                  <a:lnTo>
                    <a:pt x="34038" y="90884"/>
                  </a:lnTo>
                  <a:lnTo>
                    <a:pt x="26694" y="137760"/>
                  </a:lnTo>
                  <a:lnTo>
                    <a:pt x="25801" y="153937"/>
                  </a:lnTo>
                  <a:lnTo>
                    <a:pt x="22715" y="172529"/>
                  </a:lnTo>
                  <a:lnTo>
                    <a:pt x="17249" y="190264"/>
                  </a:lnTo>
                  <a:lnTo>
                    <a:pt x="9608" y="207248"/>
                  </a:lnTo>
                  <a:lnTo>
                    <a:pt x="0" y="223589"/>
                  </a:lnTo>
                  <a:lnTo>
                    <a:pt x="23327" y="211529"/>
                  </a:lnTo>
                  <a:lnTo>
                    <a:pt x="45715" y="197048"/>
                  </a:lnTo>
                  <a:lnTo>
                    <a:pt x="64147" y="178710"/>
                  </a:lnTo>
                  <a:lnTo>
                    <a:pt x="75605" y="155073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07699" y="2041561"/>
              <a:ext cx="194310" cy="177800"/>
            </a:xfrm>
            <a:custGeom>
              <a:avLst/>
              <a:gdLst/>
              <a:ahLst/>
              <a:cxnLst/>
              <a:rect l="l" t="t" r="r" b="b"/>
              <a:pathLst>
                <a:path w="194309" h="177800">
                  <a:moveTo>
                    <a:pt x="102708" y="131955"/>
                  </a:moveTo>
                  <a:lnTo>
                    <a:pt x="99177" y="125331"/>
                  </a:lnTo>
                  <a:lnTo>
                    <a:pt x="95944" y="118501"/>
                  </a:lnTo>
                  <a:lnTo>
                    <a:pt x="92629" y="111678"/>
                  </a:lnTo>
                  <a:lnTo>
                    <a:pt x="88850" y="105077"/>
                  </a:lnTo>
                  <a:lnTo>
                    <a:pt x="74386" y="90141"/>
                  </a:lnTo>
                  <a:lnTo>
                    <a:pt x="56308" y="78678"/>
                  </a:lnTo>
                  <a:lnTo>
                    <a:pt x="37535" y="67568"/>
                  </a:lnTo>
                  <a:lnTo>
                    <a:pt x="20986" y="53689"/>
                  </a:lnTo>
                  <a:lnTo>
                    <a:pt x="12840" y="41758"/>
                  </a:lnTo>
                  <a:lnTo>
                    <a:pt x="7106" y="28439"/>
                  </a:lnTo>
                  <a:lnTo>
                    <a:pt x="3064" y="14322"/>
                  </a:lnTo>
                  <a:lnTo>
                    <a:pt x="0" y="0"/>
                  </a:lnTo>
                  <a:lnTo>
                    <a:pt x="21744" y="7615"/>
                  </a:lnTo>
                  <a:lnTo>
                    <a:pt x="64369" y="24311"/>
                  </a:lnTo>
                  <a:lnTo>
                    <a:pt x="106506" y="43906"/>
                  </a:lnTo>
                  <a:lnTo>
                    <a:pt x="133525" y="71842"/>
                  </a:lnTo>
                  <a:lnTo>
                    <a:pt x="144998" y="101865"/>
                  </a:lnTo>
                  <a:lnTo>
                    <a:pt x="150186" y="116982"/>
                  </a:lnTo>
                  <a:lnTo>
                    <a:pt x="158259" y="134127"/>
                  </a:lnTo>
                  <a:lnTo>
                    <a:pt x="168401" y="149760"/>
                  </a:lnTo>
                  <a:lnTo>
                    <a:pt x="180408" y="164068"/>
                  </a:lnTo>
                  <a:lnTo>
                    <a:pt x="194075" y="177241"/>
                  </a:lnTo>
                  <a:lnTo>
                    <a:pt x="168651" y="171797"/>
                  </a:lnTo>
                  <a:lnTo>
                    <a:pt x="143281" y="163958"/>
                  </a:lnTo>
                  <a:lnTo>
                    <a:pt x="120466" y="151440"/>
                  </a:lnTo>
                  <a:lnTo>
                    <a:pt x="102708" y="13195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76953" y="1844495"/>
              <a:ext cx="191135" cy="181610"/>
            </a:xfrm>
            <a:custGeom>
              <a:avLst/>
              <a:gdLst/>
              <a:ahLst/>
              <a:cxnLst/>
              <a:rect l="l" t="t" r="r" b="b"/>
              <a:pathLst>
                <a:path w="191134" h="181610">
                  <a:moveTo>
                    <a:pt x="90648" y="134100"/>
                  </a:moveTo>
                  <a:lnTo>
                    <a:pt x="94162" y="127316"/>
                  </a:lnTo>
                  <a:lnTo>
                    <a:pt x="97240" y="120428"/>
                  </a:lnTo>
                  <a:lnTo>
                    <a:pt x="100401" y="113616"/>
                  </a:lnTo>
                  <a:lnTo>
                    <a:pt x="104166" y="107057"/>
                  </a:lnTo>
                  <a:lnTo>
                    <a:pt x="118544" y="91756"/>
                  </a:lnTo>
                  <a:lnTo>
                    <a:pt x="136341" y="79878"/>
                  </a:lnTo>
                  <a:lnTo>
                    <a:pt x="154628" y="68372"/>
                  </a:lnTo>
                  <a:lnTo>
                    <a:pt x="170480" y="54188"/>
                  </a:lnTo>
                  <a:lnTo>
                    <a:pt x="178420" y="42184"/>
                  </a:lnTo>
                  <a:lnTo>
                    <a:pt x="183966" y="28742"/>
                  </a:lnTo>
                  <a:lnTo>
                    <a:pt x="187845" y="14476"/>
                  </a:lnTo>
                  <a:lnTo>
                    <a:pt x="190784" y="0"/>
                  </a:lnTo>
                  <a:lnTo>
                    <a:pt x="169255" y="7937"/>
                  </a:lnTo>
                  <a:lnTo>
                    <a:pt x="126585" y="25537"/>
                  </a:lnTo>
                  <a:lnTo>
                    <a:pt x="84928" y="46014"/>
                  </a:lnTo>
                  <a:lnTo>
                    <a:pt x="58638" y="74563"/>
                  </a:lnTo>
                  <a:lnTo>
                    <a:pt x="47706" y="104947"/>
                  </a:lnTo>
                  <a:lnTo>
                    <a:pt x="42495" y="120431"/>
                  </a:lnTo>
                  <a:lnTo>
                    <a:pt x="34660" y="137623"/>
                  </a:lnTo>
                  <a:lnTo>
                    <a:pt x="24860" y="153418"/>
                  </a:lnTo>
                  <a:lnTo>
                    <a:pt x="13254" y="167886"/>
                  </a:lnTo>
                  <a:lnTo>
                    <a:pt x="0" y="181095"/>
                  </a:lnTo>
                  <a:lnTo>
                    <a:pt x="25434" y="175166"/>
                  </a:lnTo>
                  <a:lnTo>
                    <a:pt x="50706" y="166797"/>
                  </a:lnTo>
                  <a:lnTo>
                    <a:pt x="73287" y="153829"/>
                  </a:lnTo>
                  <a:lnTo>
                    <a:pt x="90648" y="1341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32374" y="1805220"/>
              <a:ext cx="142875" cy="221615"/>
            </a:xfrm>
            <a:custGeom>
              <a:avLst/>
              <a:gdLst/>
              <a:ahLst/>
              <a:cxnLst/>
              <a:rect l="l" t="t" r="r" b="b"/>
              <a:pathLst>
                <a:path w="142875" h="221614">
                  <a:moveTo>
                    <a:pt x="66212" y="153927"/>
                  </a:moveTo>
                  <a:lnTo>
                    <a:pt x="64389" y="146686"/>
                  </a:lnTo>
                  <a:lnTo>
                    <a:pt x="63113" y="139293"/>
                  </a:lnTo>
                  <a:lnTo>
                    <a:pt x="61833" y="131820"/>
                  </a:lnTo>
                  <a:lnTo>
                    <a:pt x="59998" y="124341"/>
                  </a:lnTo>
                  <a:lnTo>
                    <a:pt x="49602" y="106066"/>
                  </a:lnTo>
                  <a:lnTo>
                    <a:pt x="34992" y="90199"/>
                  </a:lnTo>
                  <a:lnTo>
                    <a:pt x="19762" y="74606"/>
                  </a:lnTo>
                  <a:lnTo>
                    <a:pt x="7508" y="57158"/>
                  </a:lnTo>
                  <a:lnTo>
                    <a:pt x="2692" y="43473"/>
                  </a:lnTo>
                  <a:lnTo>
                    <a:pt x="465" y="29158"/>
                  </a:lnTo>
                  <a:lnTo>
                    <a:pt x="0" y="14553"/>
                  </a:lnTo>
                  <a:lnTo>
                    <a:pt x="464" y="0"/>
                  </a:lnTo>
                  <a:lnTo>
                    <a:pt x="38224" y="26222"/>
                  </a:lnTo>
                  <a:lnTo>
                    <a:pt x="74826" y="54405"/>
                  </a:lnTo>
                  <a:lnTo>
                    <a:pt x="106160" y="88991"/>
                  </a:lnTo>
                  <a:lnTo>
                    <a:pt x="114355" y="135866"/>
                  </a:lnTo>
                  <a:lnTo>
                    <a:pt x="115637" y="151933"/>
                  </a:lnTo>
                  <a:lnTo>
                    <a:pt x="118976" y="170565"/>
                  </a:lnTo>
                  <a:lnTo>
                    <a:pt x="124835" y="188231"/>
                  </a:lnTo>
                  <a:lnTo>
                    <a:pt x="132867" y="205148"/>
                  </a:lnTo>
                  <a:lnTo>
                    <a:pt x="142728" y="221530"/>
                  </a:lnTo>
                  <a:lnTo>
                    <a:pt x="119524" y="209577"/>
                  </a:lnTo>
                  <a:lnTo>
                    <a:pt x="97047" y="195314"/>
                  </a:lnTo>
                  <a:lnTo>
                    <a:pt x="78282" y="177257"/>
                  </a:lnTo>
                  <a:lnTo>
                    <a:pt x="66212" y="153927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06547" y="1871301"/>
              <a:ext cx="35560" cy="36195"/>
            </a:xfrm>
            <a:custGeom>
              <a:avLst/>
              <a:gdLst/>
              <a:ahLst/>
              <a:cxnLst/>
              <a:rect l="l" t="t" r="r" b="b"/>
              <a:pathLst>
                <a:path w="35559" h="36194">
                  <a:moveTo>
                    <a:pt x="5765" y="7175"/>
                  </a:moveTo>
                  <a:lnTo>
                    <a:pt x="0" y="13589"/>
                  </a:lnTo>
                  <a:lnTo>
                    <a:pt x="337" y="23909"/>
                  </a:lnTo>
                  <a:lnTo>
                    <a:pt x="6974" y="29876"/>
                  </a:lnTo>
                  <a:lnTo>
                    <a:pt x="13389" y="35642"/>
                  </a:lnTo>
                  <a:lnTo>
                    <a:pt x="23686" y="34881"/>
                  </a:lnTo>
                  <a:lnTo>
                    <a:pt x="29452" y="28466"/>
                  </a:lnTo>
                  <a:lnTo>
                    <a:pt x="35419" y="21829"/>
                  </a:lnTo>
                  <a:lnTo>
                    <a:pt x="34881" y="11732"/>
                  </a:lnTo>
                  <a:lnTo>
                    <a:pt x="28466" y="5966"/>
                  </a:lnTo>
                  <a:lnTo>
                    <a:pt x="21829" y="0"/>
                  </a:lnTo>
                  <a:lnTo>
                    <a:pt x="11732" y="537"/>
                  </a:lnTo>
                  <a:lnTo>
                    <a:pt x="5765" y="717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6540329" y="1671387"/>
            <a:ext cx="1794510" cy="1527810"/>
            <a:chOff x="6540329" y="1671387"/>
            <a:chExt cx="1794510" cy="1527810"/>
          </a:xfrm>
        </p:grpSpPr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45091" y="1676149"/>
              <a:ext cx="1526999" cy="151800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545091" y="1676149"/>
              <a:ext cx="1527175" cy="1518285"/>
            </a:xfrm>
            <a:custGeom>
              <a:avLst/>
              <a:gdLst/>
              <a:ahLst/>
              <a:cxnLst/>
              <a:rect l="l" t="t" r="r" b="b"/>
              <a:pathLst>
                <a:path w="1527175" h="1518285">
                  <a:moveTo>
                    <a:pt x="763587" y="0"/>
                  </a:moveTo>
                  <a:lnTo>
                    <a:pt x="715302" y="1492"/>
                  </a:lnTo>
                  <a:lnTo>
                    <a:pt x="667814" y="5910"/>
                  </a:lnTo>
                  <a:lnTo>
                    <a:pt x="621213" y="13165"/>
                  </a:lnTo>
                  <a:lnTo>
                    <a:pt x="575588" y="23169"/>
                  </a:lnTo>
                  <a:lnTo>
                    <a:pt x="531029" y="35832"/>
                  </a:lnTo>
                  <a:lnTo>
                    <a:pt x="487625" y="51065"/>
                  </a:lnTo>
                  <a:lnTo>
                    <a:pt x="445466" y="68780"/>
                  </a:lnTo>
                  <a:lnTo>
                    <a:pt x="404642" y="88889"/>
                  </a:lnTo>
                  <a:lnTo>
                    <a:pt x="365241" y="111301"/>
                  </a:lnTo>
                  <a:lnTo>
                    <a:pt x="327354" y="135929"/>
                  </a:lnTo>
                  <a:lnTo>
                    <a:pt x="291070" y="162684"/>
                  </a:lnTo>
                  <a:lnTo>
                    <a:pt x="256478" y="191476"/>
                  </a:lnTo>
                  <a:lnTo>
                    <a:pt x="223667" y="222218"/>
                  </a:lnTo>
                  <a:lnTo>
                    <a:pt x="192728" y="254820"/>
                  </a:lnTo>
                  <a:lnTo>
                    <a:pt x="163750" y="289193"/>
                  </a:lnTo>
                  <a:lnTo>
                    <a:pt x="136822" y="325249"/>
                  </a:lnTo>
                  <a:lnTo>
                    <a:pt x="112034" y="362899"/>
                  </a:lnTo>
                  <a:lnTo>
                    <a:pt x="89475" y="402054"/>
                  </a:lnTo>
                  <a:lnTo>
                    <a:pt x="69235" y="442626"/>
                  </a:lnTo>
                  <a:lnTo>
                    <a:pt x="51404" y="484525"/>
                  </a:lnTo>
                  <a:lnTo>
                    <a:pt x="36070" y="527662"/>
                  </a:lnTo>
                  <a:lnTo>
                    <a:pt x="23323" y="571950"/>
                  </a:lnTo>
                  <a:lnTo>
                    <a:pt x="13253" y="617299"/>
                  </a:lnTo>
                  <a:lnTo>
                    <a:pt x="5950" y="663620"/>
                  </a:lnTo>
                  <a:lnTo>
                    <a:pt x="1502" y="710825"/>
                  </a:lnTo>
                  <a:lnTo>
                    <a:pt x="0" y="758825"/>
                  </a:lnTo>
                  <a:lnTo>
                    <a:pt x="1502" y="806826"/>
                  </a:lnTo>
                  <a:lnTo>
                    <a:pt x="5950" y="854036"/>
                  </a:lnTo>
                  <a:lnTo>
                    <a:pt x="13253" y="900365"/>
                  </a:lnTo>
                  <a:lnTo>
                    <a:pt x="23323" y="945724"/>
                  </a:lnTo>
                  <a:lnTo>
                    <a:pt x="36070" y="990025"/>
                  </a:lnTo>
                  <a:lnTo>
                    <a:pt x="51404" y="1033178"/>
                  </a:lnTo>
                  <a:lnTo>
                    <a:pt x="69235" y="1075094"/>
                  </a:lnTo>
                  <a:lnTo>
                    <a:pt x="89475" y="1115684"/>
                  </a:lnTo>
                  <a:lnTo>
                    <a:pt x="112034" y="1154859"/>
                  </a:lnTo>
                  <a:lnTo>
                    <a:pt x="136822" y="1192530"/>
                  </a:lnTo>
                  <a:lnTo>
                    <a:pt x="163750" y="1228609"/>
                  </a:lnTo>
                  <a:lnTo>
                    <a:pt x="192728" y="1263004"/>
                  </a:lnTo>
                  <a:lnTo>
                    <a:pt x="223667" y="1295629"/>
                  </a:lnTo>
                  <a:lnTo>
                    <a:pt x="256478" y="1326393"/>
                  </a:lnTo>
                  <a:lnTo>
                    <a:pt x="291070" y="1355209"/>
                  </a:lnTo>
                  <a:lnTo>
                    <a:pt x="327354" y="1381985"/>
                  </a:lnTo>
                  <a:lnTo>
                    <a:pt x="365241" y="1406634"/>
                  </a:lnTo>
                  <a:lnTo>
                    <a:pt x="404642" y="1429067"/>
                  </a:lnTo>
                  <a:lnTo>
                    <a:pt x="445466" y="1449194"/>
                  </a:lnTo>
                  <a:lnTo>
                    <a:pt x="487625" y="1466926"/>
                  </a:lnTo>
                  <a:lnTo>
                    <a:pt x="531029" y="1482175"/>
                  </a:lnTo>
                  <a:lnTo>
                    <a:pt x="575588" y="1494851"/>
                  </a:lnTo>
                  <a:lnTo>
                    <a:pt x="621213" y="1504865"/>
                  </a:lnTo>
                  <a:lnTo>
                    <a:pt x="667814" y="1512128"/>
                  </a:lnTo>
                  <a:lnTo>
                    <a:pt x="715302" y="1516552"/>
                  </a:lnTo>
                  <a:lnTo>
                    <a:pt x="763587" y="1518046"/>
                  </a:lnTo>
                  <a:lnTo>
                    <a:pt x="811872" y="1516552"/>
                  </a:lnTo>
                  <a:lnTo>
                    <a:pt x="859360" y="1512128"/>
                  </a:lnTo>
                  <a:lnTo>
                    <a:pt x="905961" y="1504865"/>
                  </a:lnTo>
                  <a:lnTo>
                    <a:pt x="951586" y="1494851"/>
                  </a:lnTo>
                  <a:lnTo>
                    <a:pt x="996145" y="1482175"/>
                  </a:lnTo>
                  <a:lnTo>
                    <a:pt x="1039549" y="1466926"/>
                  </a:lnTo>
                  <a:lnTo>
                    <a:pt x="1081708" y="1449194"/>
                  </a:lnTo>
                  <a:lnTo>
                    <a:pt x="1122532" y="1429067"/>
                  </a:lnTo>
                  <a:lnTo>
                    <a:pt x="1161933" y="1406634"/>
                  </a:lnTo>
                  <a:lnTo>
                    <a:pt x="1199820" y="1381985"/>
                  </a:lnTo>
                  <a:lnTo>
                    <a:pt x="1236104" y="1355209"/>
                  </a:lnTo>
                  <a:lnTo>
                    <a:pt x="1270696" y="1326394"/>
                  </a:lnTo>
                  <a:lnTo>
                    <a:pt x="1303507" y="1295629"/>
                  </a:lnTo>
                  <a:lnTo>
                    <a:pt x="1334446" y="1263004"/>
                  </a:lnTo>
                  <a:lnTo>
                    <a:pt x="1363424" y="1228609"/>
                  </a:lnTo>
                  <a:lnTo>
                    <a:pt x="1390352" y="1192531"/>
                  </a:lnTo>
                  <a:lnTo>
                    <a:pt x="1415140" y="1154859"/>
                  </a:lnTo>
                  <a:lnTo>
                    <a:pt x="1437699" y="1115684"/>
                  </a:lnTo>
                  <a:lnTo>
                    <a:pt x="1457939" y="1075094"/>
                  </a:lnTo>
                  <a:lnTo>
                    <a:pt x="1475770" y="1033178"/>
                  </a:lnTo>
                  <a:lnTo>
                    <a:pt x="1491104" y="990025"/>
                  </a:lnTo>
                  <a:lnTo>
                    <a:pt x="1503851" y="945724"/>
                  </a:lnTo>
                  <a:lnTo>
                    <a:pt x="1513921" y="900365"/>
                  </a:lnTo>
                  <a:lnTo>
                    <a:pt x="1521224" y="854036"/>
                  </a:lnTo>
                  <a:lnTo>
                    <a:pt x="1525672" y="806826"/>
                  </a:lnTo>
                  <a:lnTo>
                    <a:pt x="1527175" y="758825"/>
                  </a:lnTo>
                  <a:lnTo>
                    <a:pt x="1525672" y="710825"/>
                  </a:lnTo>
                  <a:lnTo>
                    <a:pt x="1521224" y="663620"/>
                  </a:lnTo>
                  <a:lnTo>
                    <a:pt x="1513921" y="617299"/>
                  </a:lnTo>
                  <a:lnTo>
                    <a:pt x="1503851" y="571950"/>
                  </a:lnTo>
                  <a:lnTo>
                    <a:pt x="1491104" y="527662"/>
                  </a:lnTo>
                  <a:lnTo>
                    <a:pt x="1475770" y="484525"/>
                  </a:lnTo>
                  <a:lnTo>
                    <a:pt x="1457939" y="442626"/>
                  </a:lnTo>
                  <a:lnTo>
                    <a:pt x="1437699" y="402054"/>
                  </a:lnTo>
                  <a:lnTo>
                    <a:pt x="1415140" y="362899"/>
                  </a:lnTo>
                  <a:lnTo>
                    <a:pt x="1390352" y="325249"/>
                  </a:lnTo>
                  <a:lnTo>
                    <a:pt x="1363424" y="289193"/>
                  </a:lnTo>
                  <a:lnTo>
                    <a:pt x="1334446" y="254820"/>
                  </a:lnTo>
                  <a:lnTo>
                    <a:pt x="1303507" y="222218"/>
                  </a:lnTo>
                  <a:lnTo>
                    <a:pt x="1270696" y="191476"/>
                  </a:lnTo>
                  <a:lnTo>
                    <a:pt x="1236104" y="162684"/>
                  </a:lnTo>
                  <a:lnTo>
                    <a:pt x="1199820" y="135929"/>
                  </a:lnTo>
                  <a:lnTo>
                    <a:pt x="1161933" y="111301"/>
                  </a:lnTo>
                  <a:lnTo>
                    <a:pt x="1122532" y="88889"/>
                  </a:lnTo>
                  <a:lnTo>
                    <a:pt x="1081708" y="68780"/>
                  </a:lnTo>
                  <a:lnTo>
                    <a:pt x="1039549" y="51065"/>
                  </a:lnTo>
                  <a:lnTo>
                    <a:pt x="996145" y="35832"/>
                  </a:lnTo>
                  <a:lnTo>
                    <a:pt x="951586" y="23169"/>
                  </a:lnTo>
                  <a:lnTo>
                    <a:pt x="905961" y="13165"/>
                  </a:lnTo>
                  <a:lnTo>
                    <a:pt x="859360" y="5910"/>
                  </a:lnTo>
                  <a:lnTo>
                    <a:pt x="811872" y="1492"/>
                  </a:lnTo>
                  <a:lnTo>
                    <a:pt x="763587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067887" y="1900776"/>
              <a:ext cx="95885" cy="596900"/>
            </a:xfrm>
            <a:custGeom>
              <a:avLst/>
              <a:gdLst/>
              <a:ahLst/>
              <a:cxnLst/>
              <a:rect l="l" t="t" r="r" b="b"/>
              <a:pathLst>
                <a:path w="95884" h="596900">
                  <a:moveTo>
                    <a:pt x="5697" y="596317"/>
                  </a:moveTo>
                  <a:lnTo>
                    <a:pt x="0" y="547365"/>
                  </a:lnTo>
                  <a:lnTo>
                    <a:pt x="5544" y="498379"/>
                  </a:lnTo>
                  <a:lnTo>
                    <a:pt x="18938" y="449600"/>
                  </a:lnTo>
                  <a:lnTo>
                    <a:pt x="36790" y="401273"/>
                  </a:lnTo>
                  <a:lnTo>
                    <a:pt x="55706" y="353640"/>
                  </a:lnTo>
                  <a:lnTo>
                    <a:pt x="72221" y="307353"/>
                  </a:lnTo>
                  <a:lnTo>
                    <a:pt x="85287" y="260031"/>
                  </a:lnTo>
                  <a:lnTo>
                    <a:pt x="93531" y="211938"/>
                  </a:lnTo>
                  <a:lnTo>
                    <a:pt x="95580" y="163337"/>
                  </a:lnTo>
                  <a:lnTo>
                    <a:pt x="93713" y="119194"/>
                  </a:lnTo>
                  <a:lnTo>
                    <a:pt x="88808" y="75718"/>
                  </a:lnTo>
                  <a:lnTo>
                    <a:pt x="77501" y="35217"/>
                  </a:lnTo>
                  <a:lnTo>
                    <a:pt x="56428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942916" y="2169244"/>
              <a:ext cx="128905" cy="231140"/>
            </a:xfrm>
            <a:custGeom>
              <a:avLst/>
              <a:gdLst/>
              <a:ahLst/>
              <a:cxnLst/>
              <a:rect l="l" t="t" r="r" b="b"/>
              <a:pathLst>
                <a:path w="128904" h="231139">
                  <a:moveTo>
                    <a:pt x="57083" y="158252"/>
                  </a:moveTo>
                  <a:lnTo>
                    <a:pt x="55750" y="150816"/>
                  </a:lnTo>
                  <a:lnTo>
                    <a:pt x="54976" y="143287"/>
                  </a:lnTo>
                  <a:lnTo>
                    <a:pt x="54123" y="135754"/>
                  </a:lnTo>
                  <a:lnTo>
                    <a:pt x="52552" y="128305"/>
                  </a:lnTo>
                  <a:lnTo>
                    <a:pt x="43664" y="109374"/>
                  </a:lnTo>
                  <a:lnTo>
                    <a:pt x="30273" y="92652"/>
                  </a:lnTo>
                  <a:lnTo>
                    <a:pt x="16158" y="76210"/>
                  </a:lnTo>
                  <a:lnTo>
                    <a:pt x="5094" y="58119"/>
                  </a:lnTo>
                  <a:lnTo>
                    <a:pt x="1242" y="44086"/>
                  </a:lnTo>
                  <a:lnTo>
                    <a:pt x="0" y="29579"/>
                  </a:lnTo>
                  <a:lnTo>
                    <a:pt x="547" y="14812"/>
                  </a:lnTo>
                  <a:lnTo>
                    <a:pt x="2064" y="0"/>
                  </a:lnTo>
                  <a:lnTo>
                    <a:pt x="20137" y="14371"/>
                  </a:lnTo>
                  <a:lnTo>
                    <a:pt x="55376" y="44096"/>
                  </a:lnTo>
                  <a:lnTo>
                    <a:pt x="88918" y="76309"/>
                  </a:lnTo>
                  <a:lnTo>
                    <a:pt x="105250" y="111410"/>
                  </a:lnTo>
                  <a:lnTo>
                    <a:pt x="106462" y="127332"/>
                  </a:lnTo>
                  <a:lnTo>
                    <a:pt x="106392" y="143582"/>
                  </a:lnTo>
                  <a:lnTo>
                    <a:pt x="106512" y="159839"/>
                  </a:lnTo>
                  <a:lnTo>
                    <a:pt x="108619" y="178625"/>
                  </a:lnTo>
                  <a:lnTo>
                    <a:pt x="113275" y="196695"/>
                  </a:lnTo>
                  <a:lnTo>
                    <a:pt x="120138" y="214130"/>
                  </a:lnTo>
                  <a:lnTo>
                    <a:pt x="128869" y="231008"/>
                  </a:lnTo>
                  <a:lnTo>
                    <a:pt x="106540" y="217300"/>
                  </a:lnTo>
                  <a:lnTo>
                    <a:pt x="85092" y="201565"/>
                  </a:lnTo>
                  <a:lnTo>
                    <a:pt x="67586" y="182362"/>
                  </a:lnTo>
                  <a:lnTo>
                    <a:pt x="57083" y="15825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074376" y="2230966"/>
              <a:ext cx="202565" cy="168275"/>
            </a:xfrm>
            <a:custGeom>
              <a:avLst/>
              <a:gdLst/>
              <a:ahLst/>
              <a:cxnLst/>
              <a:rect l="l" t="t" r="r" b="b"/>
              <a:pathLst>
                <a:path w="202565" h="168275">
                  <a:moveTo>
                    <a:pt x="93066" y="126531"/>
                  </a:moveTo>
                  <a:lnTo>
                    <a:pt x="97010" y="120036"/>
                  </a:lnTo>
                  <a:lnTo>
                    <a:pt x="100569" y="113282"/>
                  </a:lnTo>
                  <a:lnTo>
                    <a:pt x="104204" y="106611"/>
                  </a:lnTo>
                  <a:lnTo>
                    <a:pt x="108374" y="100367"/>
                  </a:lnTo>
                  <a:lnTo>
                    <a:pt x="123608" y="86183"/>
                  </a:lnTo>
                  <a:lnTo>
                    <a:pt x="142226" y="75594"/>
                  </a:lnTo>
                  <a:lnTo>
                    <a:pt x="161410" y="65467"/>
                  </a:lnTo>
                  <a:lnTo>
                    <a:pt x="178343" y="52667"/>
                  </a:lnTo>
                  <a:lnTo>
                    <a:pt x="187029" y="41114"/>
                  </a:lnTo>
                  <a:lnTo>
                    <a:pt x="193444" y="27995"/>
                  </a:lnTo>
                  <a:lnTo>
                    <a:pt x="198281" y="14045"/>
                  </a:lnTo>
                  <a:lnTo>
                    <a:pt x="202231" y="0"/>
                  </a:lnTo>
                  <a:lnTo>
                    <a:pt x="180149" y="6643"/>
                  </a:lnTo>
                  <a:lnTo>
                    <a:pt x="136539" y="21388"/>
                  </a:lnTo>
                  <a:lnTo>
                    <a:pt x="93411" y="38977"/>
                  </a:lnTo>
                  <a:lnTo>
                    <a:pt x="65374" y="65858"/>
                  </a:lnTo>
                  <a:lnTo>
                    <a:pt x="52428" y="95350"/>
                  </a:lnTo>
                  <a:lnTo>
                    <a:pt x="46502" y="110367"/>
                  </a:lnTo>
                  <a:lnTo>
                    <a:pt x="37667" y="126987"/>
                  </a:lnTo>
                  <a:lnTo>
                    <a:pt x="26806" y="142059"/>
                  </a:lnTo>
                  <a:lnTo>
                    <a:pt x="14168" y="155735"/>
                  </a:lnTo>
                  <a:lnTo>
                    <a:pt x="0" y="168168"/>
                  </a:lnTo>
                  <a:lnTo>
                    <a:pt x="25700" y="163558"/>
                  </a:lnTo>
                  <a:lnTo>
                    <a:pt x="51401" y="156776"/>
                  </a:lnTo>
                  <a:lnTo>
                    <a:pt x="74669" y="145281"/>
                  </a:lnTo>
                  <a:lnTo>
                    <a:pt x="93066" y="12653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995577" y="1993669"/>
              <a:ext cx="139065" cy="224154"/>
            </a:xfrm>
            <a:custGeom>
              <a:avLst/>
              <a:gdLst/>
              <a:ahLst/>
              <a:cxnLst/>
              <a:rect l="l" t="t" r="r" b="b"/>
              <a:pathLst>
                <a:path w="139065" h="224155">
                  <a:moveTo>
                    <a:pt x="63047" y="155073"/>
                  </a:moveTo>
                  <a:lnTo>
                    <a:pt x="61460" y="147739"/>
                  </a:lnTo>
                  <a:lnTo>
                    <a:pt x="60311" y="140272"/>
                  </a:lnTo>
                  <a:lnTo>
                    <a:pt x="59078" y="132803"/>
                  </a:lnTo>
                  <a:lnTo>
                    <a:pt x="57242" y="125466"/>
                  </a:lnTo>
                  <a:lnTo>
                    <a:pt x="47247" y="106950"/>
                  </a:lnTo>
                  <a:lnTo>
                    <a:pt x="33011" y="90862"/>
                  </a:lnTo>
                  <a:lnTo>
                    <a:pt x="18206" y="75065"/>
                  </a:lnTo>
                  <a:lnTo>
                    <a:pt x="6501" y="57424"/>
                  </a:lnTo>
                  <a:lnTo>
                    <a:pt x="1909" y="43690"/>
                  </a:lnTo>
                  <a:lnTo>
                    <a:pt x="38" y="29307"/>
                  </a:lnTo>
                  <a:lnTo>
                    <a:pt x="0" y="14625"/>
                  </a:lnTo>
                  <a:lnTo>
                    <a:pt x="902" y="0"/>
                  </a:lnTo>
                  <a:lnTo>
                    <a:pt x="38154" y="26853"/>
                  </a:lnTo>
                  <a:lnTo>
                    <a:pt x="74048" y="55533"/>
                  </a:lnTo>
                  <a:lnTo>
                    <a:pt x="104614" y="90884"/>
                  </a:lnTo>
                  <a:lnTo>
                    <a:pt x="111959" y="137760"/>
                  </a:lnTo>
                  <a:lnTo>
                    <a:pt x="112852" y="153937"/>
                  </a:lnTo>
                  <a:lnTo>
                    <a:pt x="115938" y="172529"/>
                  </a:lnTo>
                  <a:lnTo>
                    <a:pt x="121404" y="190264"/>
                  </a:lnTo>
                  <a:lnTo>
                    <a:pt x="129045" y="207248"/>
                  </a:lnTo>
                  <a:lnTo>
                    <a:pt x="138653" y="223589"/>
                  </a:lnTo>
                  <a:lnTo>
                    <a:pt x="115326" y="211529"/>
                  </a:lnTo>
                  <a:lnTo>
                    <a:pt x="92938" y="197048"/>
                  </a:lnTo>
                  <a:lnTo>
                    <a:pt x="74506" y="178710"/>
                  </a:lnTo>
                  <a:lnTo>
                    <a:pt x="63047" y="155073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135617" y="2041561"/>
              <a:ext cx="194310" cy="177800"/>
            </a:xfrm>
            <a:custGeom>
              <a:avLst/>
              <a:gdLst/>
              <a:ahLst/>
              <a:cxnLst/>
              <a:rect l="l" t="t" r="r" b="b"/>
              <a:pathLst>
                <a:path w="194309" h="177800">
                  <a:moveTo>
                    <a:pt x="91366" y="131955"/>
                  </a:moveTo>
                  <a:lnTo>
                    <a:pt x="94898" y="125331"/>
                  </a:lnTo>
                  <a:lnTo>
                    <a:pt x="98130" y="118501"/>
                  </a:lnTo>
                  <a:lnTo>
                    <a:pt x="101445" y="111678"/>
                  </a:lnTo>
                  <a:lnTo>
                    <a:pt x="105225" y="105077"/>
                  </a:lnTo>
                  <a:lnTo>
                    <a:pt x="119689" y="90141"/>
                  </a:lnTo>
                  <a:lnTo>
                    <a:pt x="137767" y="78678"/>
                  </a:lnTo>
                  <a:lnTo>
                    <a:pt x="156540" y="67568"/>
                  </a:lnTo>
                  <a:lnTo>
                    <a:pt x="173089" y="53689"/>
                  </a:lnTo>
                  <a:lnTo>
                    <a:pt x="181234" y="41758"/>
                  </a:lnTo>
                  <a:lnTo>
                    <a:pt x="186969" y="28439"/>
                  </a:lnTo>
                  <a:lnTo>
                    <a:pt x="191010" y="14322"/>
                  </a:lnTo>
                  <a:lnTo>
                    <a:pt x="194075" y="0"/>
                  </a:lnTo>
                  <a:lnTo>
                    <a:pt x="172331" y="7615"/>
                  </a:lnTo>
                  <a:lnTo>
                    <a:pt x="129706" y="24311"/>
                  </a:lnTo>
                  <a:lnTo>
                    <a:pt x="87569" y="43906"/>
                  </a:lnTo>
                  <a:lnTo>
                    <a:pt x="60549" y="71842"/>
                  </a:lnTo>
                  <a:lnTo>
                    <a:pt x="49076" y="101865"/>
                  </a:lnTo>
                  <a:lnTo>
                    <a:pt x="43889" y="116982"/>
                  </a:lnTo>
                  <a:lnTo>
                    <a:pt x="35815" y="134127"/>
                  </a:lnTo>
                  <a:lnTo>
                    <a:pt x="25673" y="149760"/>
                  </a:lnTo>
                  <a:lnTo>
                    <a:pt x="13667" y="164068"/>
                  </a:lnTo>
                  <a:lnTo>
                    <a:pt x="0" y="177241"/>
                  </a:lnTo>
                  <a:lnTo>
                    <a:pt x="25423" y="171797"/>
                  </a:lnTo>
                  <a:lnTo>
                    <a:pt x="50794" y="163958"/>
                  </a:lnTo>
                  <a:lnTo>
                    <a:pt x="73609" y="151440"/>
                  </a:lnTo>
                  <a:lnTo>
                    <a:pt x="91366" y="13195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969655" y="1844494"/>
              <a:ext cx="191135" cy="181610"/>
            </a:xfrm>
            <a:custGeom>
              <a:avLst/>
              <a:gdLst/>
              <a:ahLst/>
              <a:cxnLst/>
              <a:rect l="l" t="t" r="r" b="b"/>
              <a:pathLst>
                <a:path w="191134" h="181610">
                  <a:moveTo>
                    <a:pt x="100136" y="134100"/>
                  </a:moveTo>
                  <a:lnTo>
                    <a:pt x="96622" y="127316"/>
                  </a:lnTo>
                  <a:lnTo>
                    <a:pt x="93544" y="120428"/>
                  </a:lnTo>
                  <a:lnTo>
                    <a:pt x="90383" y="113616"/>
                  </a:lnTo>
                  <a:lnTo>
                    <a:pt x="86617" y="107057"/>
                  </a:lnTo>
                  <a:lnTo>
                    <a:pt x="72240" y="91756"/>
                  </a:lnTo>
                  <a:lnTo>
                    <a:pt x="54443" y="79878"/>
                  </a:lnTo>
                  <a:lnTo>
                    <a:pt x="36156" y="68372"/>
                  </a:lnTo>
                  <a:lnTo>
                    <a:pt x="20304" y="54188"/>
                  </a:lnTo>
                  <a:lnTo>
                    <a:pt x="12364" y="42184"/>
                  </a:lnTo>
                  <a:lnTo>
                    <a:pt x="6818" y="28742"/>
                  </a:lnTo>
                  <a:lnTo>
                    <a:pt x="2939" y="14476"/>
                  </a:lnTo>
                  <a:lnTo>
                    <a:pt x="0" y="0"/>
                  </a:lnTo>
                  <a:lnTo>
                    <a:pt x="21529" y="7937"/>
                  </a:lnTo>
                  <a:lnTo>
                    <a:pt x="64199" y="25537"/>
                  </a:lnTo>
                  <a:lnTo>
                    <a:pt x="105856" y="46014"/>
                  </a:lnTo>
                  <a:lnTo>
                    <a:pt x="132146" y="74563"/>
                  </a:lnTo>
                  <a:lnTo>
                    <a:pt x="143078" y="104947"/>
                  </a:lnTo>
                  <a:lnTo>
                    <a:pt x="148289" y="120431"/>
                  </a:lnTo>
                  <a:lnTo>
                    <a:pt x="156124" y="137623"/>
                  </a:lnTo>
                  <a:lnTo>
                    <a:pt x="165923" y="153418"/>
                  </a:lnTo>
                  <a:lnTo>
                    <a:pt x="177530" y="167886"/>
                  </a:lnTo>
                  <a:lnTo>
                    <a:pt x="190784" y="181095"/>
                  </a:lnTo>
                  <a:lnTo>
                    <a:pt x="165350" y="175166"/>
                  </a:lnTo>
                  <a:lnTo>
                    <a:pt x="140078" y="166797"/>
                  </a:lnTo>
                  <a:lnTo>
                    <a:pt x="117497" y="153829"/>
                  </a:lnTo>
                  <a:lnTo>
                    <a:pt x="100136" y="1341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162289" y="1805221"/>
              <a:ext cx="142875" cy="221615"/>
            </a:xfrm>
            <a:custGeom>
              <a:avLst/>
              <a:gdLst/>
              <a:ahLst/>
              <a:cxnLst/>
              <a:rect l="l" t="t" r="r" b="b"/>
              <a:pathLst>
                <a:path w="142875" h="221614">
                  <a:moveTo>
                    <a:pt x="76516" y="153927"/>
                  </a:moveTo>
                  <a:lnTo>
                    <a:pt x="78338" y="146686"/>
                  </a:lnTo>
                  <a:lnTo>
                    <a:pt x="79614" y="139293"/>
                  </a:lnTo>
                  <a:lnTo>
                    <a:pt x="80895" y="131820"/>
                  </a:lnTo>
                  <a:lnTo>
                    <a:pt x="82730" y="124341"/>
                  </a:lnTo>
                  <a:lnTo>
                    <a:pt x="93125" y="106066"/>
                  </a:lnTo>
                  <a:lnTo>
                    <a:pt x="107736" y="90199"/>
                  </a:lnTo>
                  <a:lnTo>
                    <a:pt x="122966" y="74606"/>
                  </a:lnTo>
                  <a:lnTo>
                    <a:pt x="135219" y="57158"/>
                  </a:lnTo>
                  <a:lnTo>
                    <a:pt x="140036" y="43473"/>
                  </a:lnTo>
                  <a:lnTo>
                    <a:pt x="142262" y="29158"/>
                  </a:lnTo>
                  <a:lnTo>
                    <a:pt x="142728" y="14553"/>
                  </a:lnTo>
                  <a:lnTo>
                    <a:pt x="142264" y="0"/>
                  </a:lnTo>
                  <a:lnTo>
                    <a:pt x="104504" y="26222"/>
                  </a:lnTo>
                  <a:lnTo>
                    <a:pt x="67902" y="54405"/>
                  </a:lnTo>
                  <a:lnTo>
                    <a:pt x="36567" y="88991"/>
                  </a:lnTo>
                  <a:lnTo>
                    <a:pt x="28373" y="135866"/>
                  </a:lnTo>
                  <a:lnTo>
                    <a:pt x="27091" y="151933"/>
                  </a:lnTo>
                  <a:lnTo>
                    <a:pt x="23752" y="170565"/>
                  </a:lnTo>
                  <a:lnTo>
                    <a:pt x="17893" y="188231"/>
                  </a:lnTo>
                  <a:lnTo>
                    <a:pt x="9861" y="205148"/>
                  </a:lnTo>
                  <a:lnTo>
                    <a:pt x="0" y="221530"/>
                  </a:lnTo>
                  <a:lnTo>
                    <a:pt x="23204" y="209577"/>
                  </a:lnTo>
                  <a:lnTo>
                    <a:pt x="45681" y="195314"/>
                  </a:lnTo>
                  <a:lnTo>
                    <a:pt x="64446" y="177257"/>
                  </a:lnTo>
                  <a:lnTo>
                    <a:pt x="76516" y="153927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095426" y="1871301"/>
              <a:ext cx="35560" cy="36195"/>
            </a:xfrm>
            <a:custGeom>
              <a:avLst/>
              <a:gdLst/>
              <a:ahLst/>
              <a:cxnLst/>
              <a:rect l="l" t="t" r="r" b="b"/>
              <a:pathLst>
                <a:path w="35559" h="36194">
                  <a:moveTo>
                    <a:pt x="29653" y="7175"/>
                  </a:moveTo>
                  <a:lnTo>
                    <a:pt x="35419" y="13589"/>
                  </a:lnTo>
                  <a:lnTo>
                    <a:pt x="35081" y="23909"/>
                  </a:lnTo>
                  <a:lnTo>
                    <a:pt x="28444" y="29876"/>
                  </a:lnTo>
                  <a:lnTo>
                    <a:pt x="22029" y="35642"/>
                  </a:lnTo>
                  <a:lnTo>
                    <a:pt x="11732" y="34881"/>
                  </a:lnTo>
                  <a:lnTo>
                    <a:pt x="5966" y="28466"/>
                  </a:lnTo>
                  <a:lnTo>
                    <a:pt x="0" y="21829"/>
                  </a:lnTo>
                  <a:lnTo>
                    <a:pt x="537" y="11732"/>
                  </a:lnTo>
                  <a:lnTo>
                    <a:pt x="6952" y="5966"/>
                  </a:lnTo>
                  <a:lnTo>
                    <a:pt x="13589" y="0"/>
                  </a:lnTo>
                  <a:lnTo>
                    <a:pt x="23686" y="537"/>
                  </a:lnTo>
                  <a:lnTo>
                    <a:pt x="29653" y="717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4" name="object 3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08467" y="2320815"/>
            <a:ext cx="228588" cy="228653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35867" y="2320815"/>
            <a:ext cx="228588" cy="228653"/>
          </a:xfrm>
          <a:prstGeom prst="rect">
            <a:avLst/>
          </a:prstGeom>
        </p:spPr>
      </p:pic>
      <p:sp>
        <p:nvSpPr>
          <p:cNvPr id="36" name="object 36"/>
          <p:cNvSpPr/>
          <p:nvPr/>
        </p:nvSpPr>
        <p:spPr>
          <a:xfrm>
            <a:off x="3009900" y="752599"/>
            <a:ext cx="4886960" cy="0"/>
          </a:xfrm>
          <a:custGeom>
            <a:avLst/>
            <a:gdLst/>
            <a:ahLst/>
            <a:cxnLst/>
            <a:rect l="l" t="t" r="r" b="b"/>
            <a:pathLst>
              <a:path w="4886959">
                <a:moveTo>
                  <a:pt x="0" y="0"/>
                </a:moveTo>
                <a:lnTo>
                  <a:pt x="4886699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91471" y="527951"/>
            <a:ext cx="229235" cy="439420"/>
          </a:xfrm>
          <a:custGeom>
            <a:avLst/>
            <a:gdLst/>
            <a:ahLst/>
            <a:cxnLst/>
            <a:rect l="l" t="t" r="r" b="b"/>
            <a:pathLst>
              <a:path w="229234" h="439419">
                <a:moveTo>
                  <a:pt x="228628" y="219224"/>
                </a:moveTo>
                <a:lnTo>
                  <a:pt x="191602" y="234688"/>
                </a:lnTo>
                <a:lnTo>
                  <a:pt x="145405" y="278757"/>
                </a:lnTo>
                <a:lnTo>
                  <a:pt x="132046" y="315538"/>
                </a:lnTo>
                <a:lnTo>
                  <a:pt x="122389" y="367604"/>
                </a:lnTo>
                <a:lnTo>
                  <a:pt x="114339" y="439042"/>
                </a:lnTo>
                <a:lnTo>
                  <a:pt x="106474" y="367793"/>
                </a:lnTo>
                <a:lnTo>
                  <a:pt x="96861" y="315780"/>
                </a:lnTo>
                <a:lnTo>
                  <a:pt x="83452" y="278961"/>
                </a:lnTo>
                <a:lnTo>
                  <a:pt x="37068" y="234726"/>
                </a:lnTo>
                <a:lnTo>
                  <a:pt x="0" y="219224"/>
                </a:lnTo>
                <a:lnTo>
                  <a:pt x="36985" y="204013"/>
                </a:lnTo>
                <a:lnTo>
                  <a:pt x="83007" y="160229"/>
                </a:lnTo>
                <a:lnTo>
                  <a:pt x="96333" y="123503"/>
                </a:lnTo>
                <a:lnTo>
                  <a:pt x="106062" y="71452"/>
                </a:lnTo>
                <a:lnTo>
                  <a:pt x="114339" y="0"/>
                </a:lnTo>
                <a:lnTo>
                  <a:pt x="122182" y="71246"/>
                </a:lnTo>
                <a:lnTo>
                  <a:pt x="131782" y="123239"/>
                </a:lnTo>
                <a:lnTo>
                  <a:pt x="145182" y="160006"/>
                </a:lnTo>
                <a:lnTo>
                  <a:pt x="164427" y="185575"/>
                </a:lnTo>
                <a:lnTo>
                  <a:pt x="191561" y="203971"/>
                </a:lnTo>
                <a:lnTo>
                  <a:pt x="228628" y="21922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Words>656</Words>
  <Application>Microsoft Office PowerPoint</Application>
  <PresentationFormat>On-screen Show (16:9)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Arial MT</vt:lpstr>
      <vt:lpstr>Times New Roman</vt:lpstr>
      <vt:lpstr>Office Theme</vt:lpstr>
      <vt:lpstr>YOGALYZE</vt:lpstr>
      <vt:lpstr>Why yoga is important?</vt:lpstr>
      <vt:lpstr>WHY START YOGA?</vt:lpstr>
      <vt:lpstr>BASIC YOGA ASANAS</vt:lpstr>
      <vt:lpstr>Problem Statement</vt:lpstr>
      <vt:lpstr>SOLUTION</vt:lpstr>
      <vt:lpstr>Computer Vision Yoga Assistant</vt:lpstr>
      <vt:lpstr>PowerPoint Presentation</vt:lpstr>
      <vt:lpstr>OUR TEAM</vt:lpstr>
      <vt:lpstr>SHUT THE MIND, AND THE SOUL WILL SPEAK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PoseGen_ai_project</dc:title>
  <cp:lastModifiedBy>Yaswanth kumar Kanamarlapudi</cp:lastModifiedBy>
  <cp:revision>3</cp:revision>
  <dcterms:created xsi:type="dcterms:W3CDTF">2025-04-20T17:35:58Z</dcterms:created>
  <dcterms:modified xsi:type="dcterms:W3CDTF">2025-04-20T19:27:18Z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2025-03-23T00:00:00Z</vt:filetime>
  </property>
  <property fmtid="{D5CDD505-2E9C-101B-9397-08002B2CF9AE}" pid="3" name="Creator">
    <vt:lpwstr>Keynote</vt:lpwstr>
  </property>
  <property fmtid="{D5CDD505-2E9C-101B-9397-08002B2CF9AE}" pid="4" name="LastSaved">
    <vt:filetime>2025-04-20T00:00:00Z</vt:filetime>
  </property>
  <property fmtid="{D5CDD505-2E9C-101B-9397-08002B2CF9AE}" pid="5" name="Producer">
    <vt:lpwstr>macOS Version 15.3 (Build 24D60) Quartz PDFContext</vt:lpwstr>
  </property>
</Properties>
</file>