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AF2E9-8B4F-4FE3-B38B-79B33C8F4AD0}" v="1986" dt="2019-05-03T03:37:49.211"/>
    <p1510:client id="{6EB0E219-B706-4A0D-8FB4-0341CB8CA42C}" v="2" dt="2019-05-03T04:04:43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H THANGARAJ (858197)" userId="ef5e29fd-0bf5-4a37-bcc0-7ffb47c2b7d6" providerId="ADAL" clId="{45AAF2E9-8B4F-4FE3-B38B-79B33C8F4AD0}"/>
    <pc:docChg chg="undo redo custSel addSld modSld">
      <pc:chgData name="VINITH THANGARAJ (858197)" userId="ef5e29fd-0bf5-4a37-bcc0-7ffb47c2b7d6" providerId="ADAL" clId="{45AAF2E9-8B4F-4FE3-B38B-79B33C8F4AD0}" dt="2019-05-03T03:37:49.211" v="1985" actId="20577"/>
      <pc:docMkLst>
        <pc:docMk/>
      </pc:docMkLst>
      <pc:sldChg chg="modSp">
        <pc:chgData name="VINITH THANGARAJ (858197)" userId="ef5e29fd-0bf5-4a37-bcc0-7ffb47c2b7d6" providerId="ADAL" clId="{45AAF2E9-8B4F-4FE3-B38B-79B33C8F4AD0}" dt="2019-05-03T03:30:12.090" v="1727" actId="20577"/>
        <pc:sldMkLst>
          <pc:docMk/>
          <pc:sldMk cId="3060189538" sldId="257"/>
        </pc:sldMkLst>
        <pc:spChg chg="mod">
          <ac:chgData name="VINITH THANGARAJ (858197)" userId="ef5e29fd-0bf5-4a37-bcc0-7ffb47c2b7d6" providerId="ADAL" clId="{45AAF2E9-8B4F-4FE3-B38B-79B33C8F4AD0}" dt="2019-05-03T03:30:12.090" v="1727" actId="20577"/>
          <ac:spMkLst>
            <pc:docMk/>
            <pc:sldMk cId="3060189538" sldId="257"/>
            <ac:spMk id="3" creationId="{3074A3FD-51D4-41C8-9294-25F5549DAD72}"/>
          </ac:spMkLst>
        </pc:spChg>
      </pc:sldChg>
      <pc:sldChg chg="modSp">
        <pc:chgData name="VINITH THANGARAJ (858197)" userId="ef5e29fd-0bf5-4a37-bcc0-7ffb47c2b7d6" providerId="ADAL" clId="{45AAF2E9-8B4F-4FE3-B38B-79B33C8F4AD0}" dt="2019-05-03T03:30:36.904" v="1739" actId="20577"/>
        <pc:sldMkLst>
          <pc:docMk/>
          <pc:sldMk cId="2046246162" sldId="258"/>
        </pc:sldMkLst>
        <pc:spChg chg="mod">
          <ac:chgData name="VINITH THANGARAJ (858197)" userId="ef5e29fd-0bf5-4a37-bcc0-7ffb47c2b7d6" providerId="ADAL" clId="{45AAF2E9-8B4F-4FE3-B38B-79B33C8F4AD0}" dt="2019-05-03T03:30:36.904" v="1739" actId="20577"/>
          <ac:spMkLst>
            <pc:docMk/>
            <pc:sldMk cId="2046246162" sldId="258"/>
            <ac:spMk id="3" creationId="{4E2A4C73-E6DA-4DC3-9020-EE66CA50975C}"/>
          </ac:spMkLst>
        </pc:spChg>
      </pc:sldChg>
      <pc:sldChg chg="modSp">
        <pc:chgData name="VINITH THANGARAJ (858197)" userId="ef5e29fd-0bf5-4a37-bcc0-7ffb47c2b7d6" providerId="ADAL" clId="{45AAF2E9-8B4F-4FE3-B38B-79B33C8F4AD0}" dt="2019-05-03T02:12:36.267" v="213" actId="20577"/>
        <pc:sldMkLst>
          <pc:docMk/>
          <pc:sldMk cId="886410154" sldId="259"/>
        </pc:sldMkLst>
        <pc:spChg chg="mod">
          <ac:chgData name="VINITH THANGARAJ (858197)" userId="ef5e29fd-0bf5-4a37-bcc0-7ffb47c2b7d6" providerId="ADAL" clId="{45AAF2E9-8B4F-4FE3-B38B-79B33C8F4AD0}" dt="2019-05-03T02:12:22.243" v="207" actId="27636"/>
          <ac:spMkLst>
            <pc:docMk/>
            <pc:sldMk cId="886410154" sldId="259"/>
            <ac:spMk id="4" creationId="{29A60628-5FEA-4FDC-81F8-72199143D401}"/>
          </ac:spMkLst>
        </pc:spChg>
        <pc:spChg chg="mod">
          <ac:chgData name="VINITH THANGARAJ (858197)" userId="ef5e29fd-0bf5-4a37-bcc0-7ffb47c2b7d6" providerId="ADAL" clId="{45AAF2E9-8B4F-4FE3-B38B-79B33C8F4AD0}" dt="2019-05-03T02:12:36.267" v="213" actId="20577"/>
          <ac:spMkLst>
            <pc:docMk/>
            <pc:sldMk cId="886410154" sldId="259"/>
            <ac:spMk id="5" creationId="{E38D688B-615B-4120-B81F-05E32E06C5FF}"/>
          </ac:spMkLst>
        </pc:spChg>
      </pc:sldChg>
      <pc:sldChg chg="addSp delSp modSp">
        <pc:chgData name="VINITH THANGARAJ (858197)" userId="ef5e29fd-0bf5-4a37-bcc0-7ffb47c2b7d6" providerId="ADAL" clId="{45AAF2E9-8B4F-4FE3-B38B-79B33C8F4AD0}" dt="2019-05-03T03:33:15.594" v="1958" actId="20577"/>
        <pc:sldMkLst>
          <pc:docMk/>
          <pc:sldMk cId="3647703489" sldId="260"/>
        </pc:sldMkLst>
        <pc:spChg chg="mod">
          <ac:chgData name="VINITH THANGARAJ (858197)" userId="ef5e29fd-0bf5-4a37-bcc0-7ffb47c2b7d6" providerId="ADAL" clId="{45AAF2E9-8B4F-4FE3-B38B-79B33C8F4AD0}" dt="2019-05-03T03:33:15.594" v="1958" actId="20577"/>
          <ac:spMkLst>
            <pc:docMk/>
            <pc:sldMk cId="3647703489" sldId="260"/>
            <ac:spMk id="3" creationId="{94C0E9FD-3DDD-4D19-B256-A8102969DC27}"/>
          </ac:spMkLst>
        </pc:spChg>
        <pc:spChg chg="add del mod">
          <ac:chgData name="VINITH THANGARAJ (858197)" userId="ef5e29fd-0bf5-4a37-bcc0-7ffb47c2b7d6" providerId="ADAL" clId="{45AAF2E9-8B4F-4FE3-B38B-79B33C8F4AD0}" dt="2019-05-03T02:36:09.157" v="890"/>
          <ac:spMkLst>
            <pc:docMk/>
            <pc:sldMk cId="3647703489" sldId="260"/>
            <ac:spMk id="4" creationId="{38872196-C160-4833-867F-A67AAC53356C}"/>
          </ac:spMkLst>
        </pc:spChg>
      </pc:sldChg>
      <pc:sldChg chg="addSp delSp modSp">
        <pc:chgData name="VINITH THANGARAJ (858197)" userId="ef5e29fd-0bf5-4a37-bcc0-7ffb47c2b7d6" providerId="ADAL" clId="{45AAF2E9-8B4F-4FE3-B38B-79B33C8F4AD0}" dt="2019-05-03T02:41:01.669" v="1104" actId="1076"/>
        <pc:sldMkLst>
          <pc:docMk/>
          <pc:sldMk cId="187318555" sldId="261"/>
        </pc:sldMkLst>
        <pc:spChg chg="mod">
          <ac:chgData name="VINITH THANGARAJ (858197)" userId="ef5e29fd-0bf5-4a37-bcc0-7ffb47c2b7d6" providerId="ADAL" clId="{45AAF2E9-8B4F-4FE3-B38B-79B33C8F4AD0}" dt="2019-05-03T02:36:59.475" v="916" actId="20577"/>
          <ac:spMkLst>
            <pc:docMk/>
            <pc:sldMk cId="187318555" sldId="261"/>
            <ac:spMk id="2" creationId="{08FC08A0-9BD2-4E92-8EEE-67461BAD453C}"/>
          </ac:spMkLst>
        </pc:spChg>
        <pc:spChg chg="del">
          <ac:chgData name="VINITH THANGARAJ (858197)" userId="ef5e29fd-0bf5-4a37-bcc0-7ffb47c2b7d6" providerId="ADAL" clId="{45AAF2E9-8B4F-4FE3-B38B-79B33C8F4AD0}" dt="2019-05-03T02:35:20.765" v="882"/>
          <ac:spMkLst>
            <pc:docMk/>
            <pc:sldMk cId="187318555" sldId="261"/>
            <ac:spMk id="3" creationId="{E02BE8F3-2EC1-4626-B6ED-7805A7D73465}"/>
          </ac:spMkLst>
        </pc:spChg>
        <pc:spChg chg="add del mod">
          <ac:chgData name="VINITH THANGARAJ (858197)" userId="ef5e29fd-0bf5-4a37-bcc0-7ffb47c2b7d6" providerId="ADAL" clId="{45AAF2E9-8B4F-4FE3-B38B-79B33C8F4AD0}" dt="2019-05-03T02:37:25.205" v="1011" actId="478"/>
          <ac:spMkLst>
            <pc:docMk/>
            <pc:sldMk cId="187318555" sldId="261"/>
            <ac:spMk id="5" creationId="{7D893C19-A1E6-475D-9A6A-7A1C05A715F8}"/>
          </ac:spMkLst>
        </pc:spChg>
        <pc:spChg chg="add del mod">
          <ac:chgData name="VINITH THANGARAJ (858197)" userId="ef5e29fd-0bf5-4a37-bcc0-7ffb47c2b7d6" providerId="ADAL" clId="{45AAF2E9-8B4F-4FE3-B38B-79B33C8F4AD0}" dt="2019-05-03T02:37:43.579" v="1012"/>
          <ac:spMkLst>
            <pc:docMk/>
            <pc:sldMk cId="187318555" sldId="261"/>
            <ac:spMk id="7" creationId="{9829880C-C080-43F4-9DA4-4015A0F135BA}"/>
          </ac:spMkLst>
        </pc:spChg>
        <pc:spChg chg="add mod">
          <ac:chgData name="VINITH THANGARAJ (858197)" userId="ef5e29fd-0bf5-4a37-bcc0-7ffb47c2b7d6" providerId="ADAL" clId="{45AAF2E9-8B4F-4FE3-B38B-79B33C8F4AD0}" dt="2019-05-03T02:40:09.980" v="1099" actId="1076"/>
          <ac:spMkLst>
            <pc:docMk/>
            <pc:sldMk cId="187318555" sldId="261"/>
            <ac:spMk id="8" creationId="{F8783400-D3F8-4D5A-8554-46F16FD9589E}"/>
          </ac:spMkLst>
        </pc:spChg>
        <pc:spChg chg="add mod">
          <ac:chgData name="VINITH THANGARAJ (858197)" userId="ef5e29fd-0bf5-4a37-bcc0-7ffb47c2b7d6" providerId="ADAL" clId="{45AAF2E9-8B4F-4FE3-B38B-79B33C8F4AD0}" dt="2019-05-03T02:41:01.669" v="1104" actId="1076"/>
          <ac:spMkLst>
            <pc:docMk/>
            <pc:sldMk cId="187318555" sldId="261"/>
            <ac:spMk id="9" creationId="{C90D9EBD-2980-483A-8E18-D0B139C90551}"/>
          </ac:spMkLst>
        </pc:spChg>
        <pc:picChg chg="add mod">
          <ac:chgData name="VINITH THANGARAJ (858197)" userId="ef5e29fd-0bf5-4a37-bcc0-7ffb47c2b7d6" providerId="ADAL" clId="{45AAF2E9-8B4F-4FE3-B38B-79B33C8F4AD0}" dt="2019-05-03T02:38:13.660" v="1096" actId="1076"/>
          <ac:picMkLst>
            <pc:docMk/>
            <pc:sldMk cId="187318555" sldId="261"/>
            <ac:picMk id="4" creationId="{33632FA4-B868-481F-A080-5F275E8E007D}"/>
          </ac:picMkLst>
        </pc:picChg>
      </pc:sldChg>
      <pc:sldChg chg="addSp delSp modSp add">
        <pc:chgData name="VINITH THANGARAJ (858197)" userId="ef5e29fd-0bf5-4a37-bcc0-7ffb47c2b7d6" providerId="ADAL" clId="{45AAF2E9-8B4F-4FE3-B38B-79B33C8F4AD0}" dt="2019-05-03T03:37:49.211" v="1985" actId="20577"/>
        <pc:sldMkLst>
          <pc:docMk/>
          <pc:sldMk cId="1099292041" sldId="263"/>
        </pc:sldMkLst>
        <pc:spChg chg="del">
          <ac:chgData name="VINITH THANGARAJ (858197)" userId="ef5e29fd-0bf5-4a37-bcc0-7ffb47c2b7d6" providerId="ADAL" clId="{45AAF2E9-8B4F-4FE3-B38B-79B33C8F4AD0}" dt="2019-05-03T03:29:42.360" v="1686"/>
          <ac:spMkLst>
            <pc:docMk/>
            <pc:sldMk cId="1099292041" sldId="263"/>
            <ac:spMk id="2" creationId="{4851494B-4FCC-4024-9755-B45FA91EFD25}"/>
          </ac:spMkLst>
        </pc:spChg>
        <pc:spChg chg="del">
          <ac:chgData name="VINITH THANGARAJ (858197)" userId="ef5e29fd-0bf5-4a37-bcc0-7ffb47c2b7d6" providerId="ADAL" clId="{45AAF2E9-8B4F-4FE3-B38B-79B33C8F4AD0}" dt="2019-05-03T03:29:42.360" v="1686"/>
          <ac:spMkLst>
            <pc:docMk/>
            <pc:sldMk cId="1099292041" sldId="263"/>
            <ac:spMk id="3" creationId="{45326375-58DF-4D1B-8447-28B39C90EB89}"/>
          </ac:spMkLst>
        </pc:spChg>
        <pc:spChg chg="del">
          <ac:chgData name="VINITH THANGARAJ (858197)" userId="ef5e29fd-0bf5-4a37-bcc0-7ffb47c2b7d6" providerId="ADAL" clId="{45AAF2E9-8B4F-4FE3-B38B-79B33C8F4AD0}" dt="2019-05-03T03:29:42.360" v="1686"/>
          <ac:spMkLst>
            <pc:docMk/>
            <pc:sldMk cId="1099292041" sldId="263"/>
            <ac:spMk id="4" creationId="{60F637F0-F1F9-4271-9F9D-8896AB640C29}"/>
          </ac:spMkLst>
        </pc:spChg>
        <pc:spChg chg="add mod">
          <ac:chgData name="VINITH THANGARAJ (858197)" userId="ef5e29fd-0bf5-4a37-bcc0-7ffb47c2b7d6" providerId="ADAL" clId="{45AAF2E9-8B4F-4FE3-B38B-79B33C8F4AD0}" dt="2019-05-03T03:29:46.049" v="1696" actId="20577"/>
          <ac:spMkLst>
            <pc:docMk/>
            <pc:sldMk cId="1099292041" sldId="263"/>
            <ac:spMk id="5" creationId="{C7EE07F4-49FA-467C-99DB-C47EBE6FC184}"/>
          </ac:spMkLst>
        </pc:spChg>
        <pc:spChg chg="add mod">
          <ac:chgData name="VINITH THANGARAJ (858197)" userId="ef5e29fd-0bf5-4a37-bcc0-7ffb47c2b7d6" providerId="ADAL" clId="{45AAF2E9-8B4F-4FE3-B38B-79B33C8F4AD0}" dt="2019-05-03T03:37:49.211" v="1985" actId="20577"/>
          <ac:spMkLst>
            <pc:docMk/>
            <pc:sldMk cId="1099292041" sldId="263"/>
            <ac:spMk id="6" creationId="{B87EC3FB-AA98-4C3B-A3C2-9EAC4F808B2E}"/>
          </ac:spMkLst>
        </pc:spChg>
      </pc:sldChg>
    </pc:docChg>
  </pc:docChgLst>
  <pc:docChgLst>
    <pc:chgData name="VINITH THANGARAJ" userId="ef5e29fd-0bf5-4a37-bcc0-7ffb47c2b7d6" providerId="ADAL" clId="{6EB0E219-B706-4A0D-8FB4-0341CB8CA42C}"/>
    <pc:docChg chg="custSel modSld">
      <pc:chgData name="VINITH THANGARAJ" userId="ef5e29fd-0bf5-4a37-bcc0-7ffb47c2b7d6" providerId="ADAL" clId="{6EB0E219-B706-4A0D-8FB4-0341CB8CA42C}" dt="2019-05-03T04:18:19.461" v="474" actId="20577"/>
      <pc:docMkLst>
        <pc:docMk/>
      </pc:docMkLst>
      <pc:sldChg chg="addSp modSp">
        <pc:chgData name="VINITH THANGARAJ" userId="ef5e29fd-0bf5-4a37-bcc0-7ffb47c2b7d6" providerId="ADAL" clId="{6EB0E219-B706-4A0D-8FB4-0341CB8CA42C}" dt="2019-05-03T04:08:38.338" v="269" actId="20577"/>
        <pc:sldMkLst>
          <pc:docMk/>
          <pc:sldMk cId="3100778465" sldId="256"/>
        </pc:sldMkLst>
        <pc:spChg chg="mod">
          <ac:chgData name="VINITH THANGARAJ" userId="ef5e29fd-0bf5-4a37-bcc0-7ffb47c2b7d6" providerId="ADAL" clId="{6EB0E219-B706-4A0D-8FB4-0341CB8CA42C}" dt="2019-05-03T04:06:10.665" v="239" actId="20577"/>
          <ac:spMkLst>
            <pc:docMk/>
            <pc:sldMk cId="3100778465" sldId="256"/>
            <ac:spMk id="2" creationId="{17D387EF-9000-46A6-9264-2F312AD435A2}"/>
          </ac:spMkLst>
        </pc:spChg>
        <pc:spChg chg="mod">
          <ac:chgData name="VINITH THANGARAJ" userId="ef5e29fd-0bf5-4a37-bcc0-7ffb47c2b7d6" providerId="ADAL" clId="{6EB0E219-B706-4A0D-8FB4-0341CB8CA42C}" dt="2019-05-03T04:08:38.338" v="269" actId="20577"/>
          <ac:spMkLst>
            <pc:docMk/>
            <pc:sldMk cId="3100778465" sldId="256"/>
            <ac:spMk id="3" creationId="{842E0690-D12E-4380-ADCC-0BEA97C35A87}"/>
          </ac:spMkLst>
        </pc:spChg>
        <pc:spChg chg="add mod">
          <ac:chgData name="VINITH THANGARAJ" userId="ef5e29fd-0bf5-4a37-bcc0-7ffb47c2b7d6" providerId="ADAL" clId="{6EB0E219-B706-4A0D-8FB4-0341CB8CA42C}" dt="2019-05-03T04:04:11.654" v="207" actId="1076"/>
          <ac:spMkLst>
            <pc:docMk/>
            <pc:sldMk cId="3100778465" sldId="256"/>
            <ac:spMk id="4" creationId="{17AF0456-2321-4B52-BAAF-DA4A81B83271}"/>
          </ac:spMkLst>
        </pc:spChg>
        <pc:picChg chg="add mod">
          <ac:chgData name="VINITH THANGARAJ" userId="ef5e29fd-0bf5-4a37-bcc0-7ffb47c2b7d6" providerId="ADAL" clId="{6EB0E219-B706-4A0D-8FB4-0341CB8CA42C}" dt="2019-05-03T04:05:04.376" v="212" actId="14100"/>
          <ac:picMkLst>
            <pc:docMk/>
            <pc:sldMk cId="3100778465" sldId="256"/>
            <ac:picMk id="5" creationId="{14243A62-DABB-451D-8498-A8D76D8C82C5}"/>
          </ac:picMkLst>
        </pc:picChg>
      </pc:sldChg>
      <pc:sldChg chg="modSp">
        <pc:chgData name="VINITH THANGARAJ" userId="ef5e29fd-0bf5-4a37-bcc0-7ffb47c2b7d6" providerId="ADAL" clId="{6EB0E219-B706-4A0D-8FB4-0341CB8CA42C}" dt="2019-05-03T04:01:37.232" v="141" actId="20577"/>
        <pc:sldMkLst>
          <pc:docMk/>
          <pc:sldMk cId="3060189538" sldId="257"/>
        </pc:sldMkLst>
        <pc:spChg chg="mod">
          <ac:chgData name="VINITH THANGARAJ" userId="ef5e29fd-0bf5-4a37-bcc0-7ffb47c2b7d6" providerId="ADAL" clId="{6EB0E219-B706-4A0D-8FB4-0341CB8CA42C}" dt="2019-05-03T04:01:37.232" v="141" actId="20577"/>
          <ac:spMkLst>
            <pc:docMk/>
            <pc:sldMk cId="3060189538" sldId="257"/>
            <ac:spMk id="3" creationId="{3074A3FD-51D4-41C8-9294-25F5549DAD72}"/>
          </ac:spMkLst>
        </pc:spChg>
      </pc:sldChg>
      <pc:sldChg chg="modSp">
        <pc:chgData name="VINITH THANGARAJ" userId="ef5e29fd-0bf5-4a37-bcc0-7ffb47c2b7d6" providerId="ADAL" clId="{6EB0E219-B706-4A0D-8FB4-0341CB8CA42C}" dt="2019-05-03T04:12:17.091" v="453" actId="20577"/>
        <pc:sldMkLst>
          <pc:docMk/>
          <pc:sldMk cId="2046246162" sldId="258"/>
        </pc:sldMkLst>
        <pc:spChg chg="mod">
          <ac:chgData name="VINITH THANGARAJ" userId="ef5e29fd-0bf5-4a37-bcc0-7ffb47c2b7d6" providerId="ADAL" clId="{6EB0E219-B706-4A0D-8FB4-0341CB8CA42C}" dt="2019-05-03T04:10:47.625" v="286" actId="20577"/>
          <ac:spMkLst>
            <pc:docMk/>
            <pc:sldMk cId="2046246162" sldId="258"/>
            <ac:spMk id="2" creationId="{4AE5C166-35C7-401B-BC24-F4A989D271D2}"/>
          </ac:spMkLst>
        </pc:spChg>
        <pc:spChg chg="mod">
          <ac:chgData name="VINITH THANGARAJ" userId="ef5e29fd-0bf5-4a37-bcc0-7ffb47c2b7d6" providerId="ADAL" clId="{6EB0E219-B706-4A0D-8FB4-0341CB8CA42C}" dt="2019-05-03T04:12:17.091" v="453" actId="20577"/>
          <ac:spMkLst>
            <pc:docMk/>
            <pc:sldMk cId="2046246162" sldId="258"/>
            <ac:spMk id="3" creationId="{4E2A4C73-E6DA-4DC3-9020-EE66CA50975C}"/>
          </ac:spMkLst>
        </pc:spChg>
      </pc:sldChg>
      <pc:sldChg chg="modSp">
        <pc:chgData name="VINITH THANGARAJ" userId="ef5e29fd-0bf5-4a37-bcc0-7ffb47c2b7d6" providerId="ADAL" clId="{6EB0E219-B706-4A0D-8FB4-0341CB8CA42C}" dt="2019-05-03T04:18:19.461" v="474" actId="20577"/>
        <pc:sldMkLst>
          <pc:docMk/>
          <pc:sldMk cId="3647703489" sldId="260"/>
        </pc:sldMkLst>
        <pc:spChg chg="mod">
          <ac:chgData name="VINITH THANGARAJ" userId="ef5e29fd-0bf5-4a37-bcc0-7ffb47c2b7d6" providerId="ADAL" clId="{6EB0E219-B706-4A0D-8FB4-0341CB8CA42C}" dt="2019-05-03T04:18:19.461" v="474" actId="20577"/>
          <ac:spMkLst>
            <pc:docMk/>
            <pc:sldMk cId="3647703489" sldId="260"/>
            <ac:spMk id="3" creationId="{94C0E9FD-3DDD-4D19-B256-A8102969DC27}"/>
          </ac:spMkLst>
        </pc:spChg>
      </pc:sldChg>
      <pc:sldChg chg="modSp">
        <pc:chgData name="VINITH THANGARAJ" userId="ef5e29fd-0bf5-4a37-bcc0-7ffb47c2b7d6" providerId="ADAL" clId="{6EB0E219-B706-4A0D-8FB4-0341CB8CA42C}" dt="2019-05-03T04:10:27.552" v="282" actId="20577"/>
        <pc:sldMkLst>
          <pc:docMk/>
          <pc:sldMk cId="1326657298" sldId="262"/>
        </pc:sldMkLst>
        <pc:spChg chg="mod">
          <ac:chgData name="VINITH THANGARAJ" userId="ef5e29fd-0bf5-4a37-bcc0-7ffb47c2b7d6" providerId="ADAL" clId="{6EB0E219-B706-4A0D-8FB4-0341CB8CA42C}" dt="2019-05-03T04:10:27.552" v="282" actId="20577"/>
          <ac:spMkLst>
            <pc:docMk/>
            <pc:sldMk cId="1326657298" sldId="262"/>
            <ac:spMk id="3" creationId="{542191E0-1FD8-4B15-BA37-B8564F35D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55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4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4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B5AC-7DEA-41CD-890B-67A4D2D6843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AE49-49E6-44FF-97AA-08F67F1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wLLkyRzgauk" TargetMode="External"/><Relationship Id="rId4" Type="http://schemas.openxmlformats.org/officeDocument/2006/relationships/hyperlink" Target="https://www.youtube.com/watch?v=wLLkyRzgauk&amp;list=PLIH3HtUju_3EVUFR3JR8Ba750lJnKgqNZ&amp;index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87EF-9000-46A6-9264-2F312AD43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Finding how long it takes for a surface to reach crater equilibrium using a CTEM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0690-D12E-4380-ADCC-0BEA97C35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Vinith Thangaraj</a:t>
            </a:r>
          </a:p>
          <a:p>
            <a:r>
              <a:rPr lang="en-US" dirty="0"/>
              <a:t>May 3,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F0456-2321-4B52-BAAF-DA4A81B83271}"/>
              </a:ext>
            </a:extLst>
          </p:cNvPr>
          <p:cNvSpPr txBox="1"/>
          <p:nvPr/>
        </p:nvSpPr>
        <p:spPr>
          <a:xfrm>
            <a:off x="900332" y="807765"/>
            <a:ext cx="5097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Crater Equilibrium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43A62-DABB-451D-8498-A8D76D8C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667" y="1"/>
            <a:ext cx="3186333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AA90-0DC4-455A-BDD4-2B90E8F4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A3FD-51D4-41C8-9294-25F5549D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Crater Equilibrium</a:t>
            </a:r>
            <a:r>
              <a:rPr lang="en-US" dirty="0"/>
              <a:t> – when the addition of one new crater of a specific size causes around one crater of the same size to be erased (Minton and </a:t>
            </a:r>
            <a:r>
              <a:rPr lang="en-US" dirty="0" err="1"/>
              <a:t>Fasset</a:t>
            </a:r>
            <a:r>
              <a:rPr lang="en-US" dirty="0"/>
              <a:t>, 2016)</a:t>
            </a:r>
          </a:p>
          <a:p>
            <a:endParaRPr lang="en-US" dirty="0"/>
          </a:p>
          <a:p>
            <a:r>
              <a:rPr lang="en-US" b="1" dirty="0"/>
              <a:t>Crater Counting</a:t>
            </a:r>
            <a:r>
              <a:rPr lang="en-US" dirty="0"/>
              <a:t> – technique that can be used to find the age of a surface</a:t>
            </a:r>
          </a:p>
          <a:p>
            <a:pPr lvl="1"/>
            <a:r>
              <a:rPr lang="en-US" dirty="0"/>
              <a:t>Assumption 1: When surface was new, there were no impact craters</a:t>
            </a:r>
          </a:p>
          <a:p>
            <a:pPr lvl="1"/>
            <a:r>
              <a:rPr lang="en-US" dirty="0"/>
              <a:t>Assumption 2: All craters formed since formation of surface are included in statistics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8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867D-FAEE-41DF-AAF5-4F9D9C83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91E0-1FD8-4B15-BA37-B8564F35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if heavily cratered surfaces such as those of the Moon and Mercury have reached saturation equilibrium</a:t>
            </a:r>
          </a:p>
          <a:p>
            <a:endParaRPr lang="en-US" dirty="0"/>
          </a:p>
          <a:p>
            <a:r>
              <a:rPr lang="en-US" dirty="0"/>
              <a:t>Create a simulation to model the impact of craters over a long period of time</a:t>
            </a:r>
          </a:p>
          <a:p>
            <a:endParaRPr lang="en-US" dirty="0"/>
          </a:p>
          <a:p>
            <a:r>
              <a:rPr lang="en-US" dirty="0"/>
              <a:t>Use the simulation to find how long specific surfaces will take to reach saturation equilibrium</a:t>
            </a:r>
          </a:p>
          <a:p>
            <a:endParaRPr lang="en-US" dirty="0"/>
          </a:p>
          <a:p>
            <a:r>
              <a:rPr lang="en-US" dirty="0"/>
              <a:t>Potentially find out how to get around saturation equilibrium to measure age of a surface</a:t>
            </a:r>
          </a:p>
        </p:txBody>
      </p:sp>
    </p:spTree>
    <p:extLst>
      <p:ext uri="{BB962C8B-B14F-4D97-AF65-F5344CB8AC3E}">
        <p14:creationId xmlns:p14="http://schemas.microsoft.com/office/powerpoint/2010/main" val="132665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C166-35C7-401B-BC24-F4A989D2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4C73-E6DA-4DC3-9020-EE66CA50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other major way to measure age of the Moon is radiometric dating</a:t>
            </a:r>
          </a:p>
          <a:p>
            <a:pPr lvl="1"/>
            <a:r>
              <a:rPr lang="en-US" dirty="0"/>
              <a:t>Very costly to get samples and samples are limited</a:t>
            </a:r>
          </a:p>
          <a:p>
            <a:endParaRPr lang="en-US" dirty="0"/>
          </a:p>
          <a:p>
            <a:r>
              <a:rPr lang="en-US" dirty="0"/>
              <a:t>Crater equilibrium breaks the second assumption of crater counting</a:t>
            </a:r>
          </a:p>
          <a:p>
            <a:pPr lvl="1"/>
            <a:r>
              <a:rPr lang="en-US" dirty="0"/>
              <a:t>Not all craters are accounted for in statistics</a:t>
            </a:r>
          </a:p>
          <a:p>
            <a:endParaRPr lang="en-US" dirty="0"/>
          </a:p>
          <a:p>
            <a:r>
              <a:rPr lang="en-US" dirty="0"/>
              <a:t>Craters that reach crater equilibrium are unreliable for calculating the age of a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744-2B61-46EE-99FC-8F82B57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known information and new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0628-5FEA-4FDC-81F8-72199143D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Known</a:t>
            </a:r>
          </a:p>
          <a:p>
            <a:r>
              <a:rPr lang="en-US" dirty="0"/>
              <a:t>How to calculate saturation equilibrium</a:t>
            </a:r>
          </a:p>
          <a:p>
            <a:r>
              <a:rPr lang="en-US" dirty="0"/>
              <a:t>Which surfaces have achieved saturation equilibrium on the Moon (not all)</a:t>
            </a:r>
          </a:p>
          <a:p>
            <a:r>
              <a:rPr lang="en-US" dirty="0"/>
              <a:t>How to create simulation modeling impacts of craters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D688B-615B-4120-B81F-05E32E06C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New</a:t>
            </a:r>
          </a:p>
          <a:p>
            <a:r>
              <a:rPr lang="en-US" dirty="0"/>
              <a:t>How long it takes for surface to achieve saturation equilibrium</a:t>
            </a:r>
          </a:p>
          <a:p>
            <a:r>
              <a:rPr lang="en-US" dirty="0"/>
              <a:t>How to get around saturation equilibrium when measuring age of a surface using crater statistics</a:t>
            </a:r>
          </a:p>
        </p:txBody>
      </p:sp>
    </p:spTree>
    <p:extLst>
      <p:ext uri="{BB962C8B-B14F-4D97-AF65-F5344CB8AC3E}">
        <p14:creationId xmlns:p14="http://schemas.microsoft.com/office/powerpoint/2010/main" val="8864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BA38-FD2A-42F8-911D-65E2397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going to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FD-3DDD-4D19-B256-A8102969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images of the planets combined with crater statistics for saturation equilibrium of Moon and Mercury</a:t>
            </a:r>
          </a:p>
          <a:p>
            <a:endParaRPr lang="en-US" dirty="0"/>
          </a:p>
          <a:p>
            <a:r>
              <a:rPr lang="en-US" dirty="0"/>
              <a:t>The simulation</a:t>
            </a:r>
          </a:p>
          <a:p>
            <a:pPr lvl="1"/>
            <a:r>
              <a:rPr lang="en-US" dirty="0"/>
              <a:t>A Cratered Terrain Evolution Model (CTEM) that uses Monte Carlo techniques</a:t>
            </a:r>
          </a:p>
          <a:p>
            <a:pPr lvl="1"/>
            <a:r>
              <a:rPr lang="en-US" dirty="0"/>
              <a:t>Takes in values for size frequency distribution of the impactor population and returns impactor size, depth, and ejecta</a:t>
            </a:r>
          </a:p>
          <a:p>
            <a:pPr lvl="1"/>
            <a:endParaRPr lang="en-US" dirty="0"/>
          </a:p>
          <a:p>
            <a:r>
              <a:rPr lang="en-US" dirty="0"/>
              <a:t>Potential way to measure age after equilibrium</a:t>
            </a:r>
          </a:p>
          <a:p>
            <a:pPr lvl="1"/>
            <a:r>
              <a:rPr lang="en-US" dirty="0"/>
              <a:t>Find pattern in ejecta of craters</a:t>
            </a:r>
          </a:p>
          <a:p>
            <a:pPr lvl="1"/>
            <a:r>
              <a:rPr lang="en-US" dirty="0"/>
              <a:t>Very recent Minton article (Judy, 2019)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08A0-9BD2-4E92-8EEE-67461BAD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Similar Simulation</a:t>
            </a:r>
          </a:p>
        </p:txBody>
      </p:sp>
      <p:pic>
        <p:nvPicPr>
          <p:cNvPr id="4" name="Online Media 3" title="Seismic shaking crater erasure on the lunar surface">
            <a:hlinkClick r:id="" action="ppaction://media"/>
            <a:extLst>
              <a:ext uri="{FF2B5EF4-FFF2-40B4-BE49-F238E27FC236}">
                <a16:creationId xmlns:a16="http://schemas.microsoft.com/office/drawing/2014/main" id="{33632FA4-B868-481F-A080-5F275E8E00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1250" y="3429000"/>
            <a:ext cx="4572000" cy="25717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783400-D3F8-4D5A-8554-46F16FD9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545" y="1115558"/>
            <a:ext cx="5871410" cy="3599317"/>
          </a:xfrm>
        </p:spPr>
        <p:txBody>
          <a:bodyPr/>
          <a:lstStyle/>
          <a:p>
            <a:r>
              <a:rPr lang="en-US" dirty="0"/>
              <a:t>Seismic Shaking Crater Erasure on the Surface of the Moon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D9EBD-2980-483A-8E18-D0B139C90551}"/>
              </a:ext>
            </a:extLst>
          </p:cNvPr>
          <p:cNvSpPr txBox="1"/>
          <p:nvPr/>
        </p:nvSpPr>
        <p:spPr>
          <a:xfrm>
            <a:off x="0" y="6152899"/>
            <a:ext cx="58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https://www.youtube.com/watch?v=wLLkyRzgauk&amp;list=PLIH3HtUju_3EVUFR3JR8Ba750lJnKgqNZ&amp;index=1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EE07F4-49FA-467C-99DB-C47EBE6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EC3FB-AA98-4C3B-A3C2-9EAC4F80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dirty="0"/>
              <a:t>Minton, D. A., and C. I. </a:t>
            </a:r>
            <a:r>
              <a:rPr lang="en-US" dirty="0" err="1"/>
              <a:t>Fassett</a:t>
            </a:r>
            <a:r>
              <a:rPr lang="en-US" dirty="0"/>
              <a:t> (2016), Crater equilibrium as an anomalous diffusion process, Lunar Planet. Sci. Conf., 47, 2623.</a:t>
            </a:r>
          </a:p>
          <a:p>
            <a:pPr marL="914400" indent="-91440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dirty="0"/>
              <a:t>Judy, L. (2019, April 8). EAPS Study Identifies Source of 'Crater Equilibrium'. Retrieved from https://www.eaps.purdue.edu/news/articles/2019/minton-crater.html</a:t>
            </a:r>
          </a:p>
        </p:txBody>
      </p:sp>
    </p:spTree>
    <p:extLst>
      <p:ext uri="{BB962C8B-B14F-4D97-AF65-F5344CB8AC3E}">
        <p14:creationId xmlns:p14="http://schemas.microsoft.com/office/powerpoint/2010/main" val="1099292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149</TotalTime>
  <Words>476</Words>
  <Application>Microsoft Office PowerPoint</Application>
  <PresentationFormat>Widescreen</PresentationFormat>
  <Paragraphs>54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Finding how long it takes for a surface to reach crater equilibrium using a CTEM simulation</vt:lpstr>
      <vt:lpstr>Background Information</vt:lpstr>
      <vt:lpstr>What is being done?</vt:lpstr>
      <vt:lpstr>Why is this important?</vt:lpstr>
      <vt:lpstr>Already known information and new information</vt:lpstr>
      <vt:lpstr>How is this going to be done?</vt:lpstr>
      <vt:lpstr>Video of Similar Simulation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simulation to find how long it takes for a surface to reach saturation equilibrium</dc:title>
  <dc:creator>VINITH THANGARAJ (858197)</dc:creator>
  <cp:lastModifiedBy>Vinith Thangaraj</cp:lastModifiedBy>
  <cp:revision>2</cp:revision>
  <dcterms:created xsi:type="dcterms:W3CDTF">2019-05-01T18:51:43Z</dcterms:created>
  <dcterms:modified xsi:type="dcterms:W3CDTF">2019-05-03T04:18:28Z</dcterms:modified>
</cp:coreProperties>
</file>