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797675" cy="9926625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w8v2OXmRsXJFQx7+W8NTPhyT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6F1691-ED8B-4E48-90F9-92595C5229E8}">
  <a:tblStyle styleId="{E96F1691-ED8B-4E48-90F9-92595C5229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94533BD-C8B0-4D9A-A1FE-356C506811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3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d7b161c15_0_25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d7b161c15_0_25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4d7b161c15_0_25:notes"/>
          <p:cNvSpPr txBox="1"/>
          <p:nvPr>
            <p:ph idx="12" type="sldNum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d7b161c15_0_32:notes"/>
          <p:cNvSpPr/>
          <p:nvPr>
            <p:ph idx="2" type="sldImg"/>
          </p:nvPr>
        </p:nvSpPr>
        <p:spPr>
          <a:xfrm>
            <a:off x="92075" y="746125"/>
            <a:ext cx="6613500" cy="372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d7b161c15_0_32:notes"/>
          <p:cNvSpPr txBox="1"/>
          <p:nvPr>
            <p:ph idx="1" type="body"/>
          </p:nvPr>
        </p:nvSpPr>
        <p:spPr>
          <a:xfrm>
            <a:off x="679450" y="4714875"/>
            <a:ext cx="5438700" cy="44655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d7b161c15_0_32:notes"/>
          <p:cNvSpPr txBox="1"/>
          <p:nvPr>
            <p:ph idx="12" type="sldNum"/>
          </p:nvPr>
        </p:nvSpPr>
        <p:spPr>
          <a:xfrm>
            <a:off x="3849688" y="9429750"/>
            <a:ext cx="2946300" cy="4953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3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31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32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92075" y="746125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457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648200" y="1330452"/>
            <a:ext cx="4038600" cy="346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2837657" y="-1048543"/>
            <a:ext cx="346868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/>
          <p:nvPr/>
        </p:nvSpPr>
        <p:spPr>
          <a:xfrm>
            <a:off x="6599238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108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/>
          <p:nvPr/>
        </p:nvSpPr>
        <p:spPr>
          <a:xfrm>
            <a:off x="6648450" y="0"/>
            <a:ext cx="25146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0"/>
          <p:cNvSpPr txBox="1"/>
          <p:nvPr>
            <p:ph type="title"/>
          </p:nvPr>
        </p:nvSpPr>
        <p:spPr>
          <a:xfrm rot="5400000">
            <a:off x="5539978" y="1447802"/>
            <a:ext cx="4388644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 rot="5400000">
            <a:off x="1272778" y="-58697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2640013" y="4783138"/>
            <a:ext cx="3836987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indent="-331469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0" y="0"/>
            <a:ext cx="9144000" cy="38512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0" y="3846513"/>
            <a:ext cx="9144000" cy="333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ctrTitle"/>
          </p:nvPr>
        </p:nvSpPr>
        <p:spPr>
          <a:xfrm>
            <a:off x="685800" y="2516886"/>
            <a:ext cx="8077200" cy="12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685800" y="1371600"/>
            <a:ext cx="80772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0" y="0"/>
            <a:ext cx="9144000" cy="19526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0" y="1952625"/>
            <a:ext cx="9144000" cy="333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/>
          <p:nvPr>
            <p:ph type="title"/>
          </p:nvPr>
        </p:nvSpPr>
        <p:spPr>
          <a:xfrm>
            <a:off x="749808" y="89154"/>
            <a:ext cx="8013192" cy="12275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740664" y="1371600"/>
            <a:ext cx="8022336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463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457200" y="1274241"/>
            <a:ext cx="4040188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457200" y="1837134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59" name="Google Shape;59;p24"/>
          <p:cNvSpPr txBox="1"/>
          <p:nvPr>
            <p:ph idx="3" type="body"/>
          </p:nvPr>
        </p:nvSpPr>
        <p:spPr>
          <a:xfrm>
            <a:off x="4645026" y="1274241"/>
            <a:ext cx="4041775" cy="536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  <a:defRPr b="1" sz="23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4" type="body"/>
          </p:nvPr>
        </p:nvSpPr>
        <p:spPr>
          <a:xfrm>
            <a:off x="4645026" y="1837134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7"/>
          <p:cNvSpPr/>
          <p:nvPr/>
        </p:nvSpPr>
        <p:spPr>
          <a:xfrm>
            <a:off x="2855913" y="0"/>
            <a:ext cx="46037" cy="10906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167838" y="114300"/>
            <a:ext cx="2523744" cy="733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3019378" y="1307350"/>
            <a:ext cx="5920641" cy="3419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167838" y="1297514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/>
          <p:nvPr/>
        </p:nvSpPr>
        <p:spPr>
          <a:xfrm>
            <a:off x="2855913" y="0"/>
            <a:ext cx="46037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8"/>
          <p:cNvSpPr txBox="1"/>
          <p:nvPr>
            <p:ph type="title"/>
          </p:nvPr>
        </p:nvSpPr>
        <p:spPr>
          <a:xfrm>
            <a:off x="164592" y="116586"/>
            <a:ext cx="2525150" cy="733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7315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/>
          <p:nvPr>
            <p:ph idx="2" type="pic"/>
          </p:nvPr>
        </p:nvSpPr>
        <p:spPr>
          <a:xfrm>
            <a:off x="2903806" y="1113606"/>
            <a:ext cx="6247397" cy="4029894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164592" y="1296162"/>
            <a:ext cx="24688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165100" y="877888"/>
            <a:ext cx="2522538" cy="150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3035300" y="877888"/>
            <a:ext cx="5194300" cy="150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339138" y="877888"/>
            <a:ext cx="733425" cy="1508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1076325"/>
            <a:ext cx="9144000" cy="3492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10747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500" u="none" cap="none" strike="noStrik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8619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2640013" y="4857750"/>
            <a:ext cx="55086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M.KUMARASAMY COLLEGE OF ENGINEERING ,  DEPT OF CSE – M.E  </a:t>
            </a:r>
            <a:endParaRPr/>
          </a:p>
        </p:txBody>
      </p:sp>
      <p:sp>
        <p:nvSpPr>
          <p:cNvPr id="101" name="Google Shape;101;p1"/>
          <p:cNvSpPr txBox="1"/>
          <p:nvPr>
            <p:ph idx="11" type="ftr"/>
          </p:nvPr>
        </p:nvSpPr>
        <p:spPr>
          <a:xfrm>
            <a:off x="431799" y="1504950"/>
            <a:ext cx="8712201" cy="7381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2800"/>
            </a:br>
            <a:r>
              <a:rPr b="1" lang="en-US" sz="2800">
                <a:solidFill>
                  <a:srgbClr val="3E3E3E"/>
                </a:solidFill>
              </a:rPr>
              <a:t>19PCSP103L- PROJECT PHASE II </a:t>
            </a:r>
            <a:r>
              <a:rPr b="1" lang="en-US" sz="2800"/>
              <a:t> </a:t>
            </a:r>
            <a:r>
              <a:rPr b="1" lang="en-US" sz="2500"/>
              <a:t>- FIRST  REVIEW</a:t>
            </a:r>
            <a:endParaRPr/>
          </a:p>
        </p:txBody>
      </p:sp>
      <p:sp>
        <p:nvSpPr>
          <p:cNvPr id="102" name="Google Shape;102;p1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035275" y="2487550"/>
            <a:ext cx="44442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2700" rtl="0" algn="ctr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Academic Year  2024 – 2025 Year :  II – M.E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Sem : IV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Date  &amp; Session </a:t>
            </a:r>
            <a:r>
              <a:rPr lang="en-US" sz="2000">
                <a:solidFill>
                  <a:schemeClr val="dk1"/>
                </a:solidFill>
              </a:rPr>
              <a:t>: 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Summary of Module -1  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97168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457200" y="14843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90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97168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341312" y="13700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1190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Summary of Module -2  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97168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91" name="Google Shape;191;p10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230221" y="1193914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Summary of   Module - 3  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97168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457200" y="1493644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Summary of   Module - 4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57200" y="1331913"/>
            <a:ext cx="8229600" cy="3468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137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rgbClr val="FFC000"/>
                </a:solidFill>
              </a:rPr>
              <a:t>Software &amp; Hardware Requirements  Specification </a:t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457200" y="1331913"/>
            <a:ext cx="8229600" cy="318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d7b161c15_0_25"/>
          <p:cNvSpPr txBox="1"/>
          <p:nvPr>
            <p:ph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Implementation</a:t>
            </a:r>
            <a:endParaRPr/>
          </a:p>
        </p:txBody>
      </p:sp>
      <p:sp>
        <p:nvSpPr>
          <p:cNvPr id="226" name="Google Shape;226;g34d7b161c15_0_25"/>
          <p:cNvSpPr txBox="1"/>
          <p:nvPr>
            <p:ph idx="1" type="body"/>
          </p:nvPr>
        </p:nvSpPr>
        <p:spPr>
          <a:xfrm>
            <a:off x="457200" y="1331913"/>
            <a:ext cx="8229600" cy="3468600"/>
          </a:xfrm>
          <a:prstGeom prst="rect">
            <a:avLst/>
          </a:prstGeom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4d7b161c15_0_25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457200" y="106736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Conclusion</a:t>
            </a:r>
            <a:endParaRPr/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457200" y="1189831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12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12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648" lvl="0" marL="4381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27647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Reference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457200" y="120015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12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12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7648" lvl="0" marL="43815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d7b161c15_0_32"/>
          <p:cNvSpPr txBox="1"/>
          <p:nvPr>
            <p:ph type="title"/>
          </p:nvPr>
        </p:nvSpPr>
        <p:spPr>
          <a:xfrm>
            <a:off x="457200" y="116586"/>
            <a:ext cx="8229600" cy="939600"/>
          </a:xfrm>
          <a:prstGeom prst="rect">
            <a:avLst/>
          </a:prstGeom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International Conference Details</a:t>
            </a:r>
            <a:endParaRPr/>
          </a:p>
        </p:txBody>
      </p:sp>
      <p:sp>
        <p:nvSpPr>
          <p:cNvPr id="252" name="Google Shape;252;g34d7b161c15_0_32"/>
          <p:cNvSpPr txBox="1"/>
          <p:nvPr>
            <p:ph idx="12" type="sldNum"/>
          </p:nvPr>
        </p:nvSpPr>
        <p:spPr>
          <a:xfrm>
            <a:off x="8204200" y="4857750"/>
            <a:ext cx="733500" cy="206400"/>
          </a:xfrm>
          <a:prstGeom prst="rect">
            <a:avLst/>
          </a:prstGeom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3" name="Google Shape;253;g34d7b161c15_0_32"/>
          <p:cNvGraphicFramePr/>
          <p:nvPr/>
        </p:nvGraphicFramePr>
        <p:xfrm>
          <a:off x="244600" y="13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{E94533BD-C8B0-4D9A-A1FE-356C506811EF}</a:tableStyleId>
              </a:tblPr>
              <a:tblGrid>
                <a:gridCol w="727775"/>
                <a:gridCol w="1366900"/>
                <a:gridCol w="1416025"/>
                <a:gridCol w="1298050"/>
                <a:gridCol w="1258725"/>
                <a:gridCol w="1418425"/>
                <a:gridCol w="1325175"/>
              </a:tblGrid>
              <a:tr h="862300">
                <a:tc>
                  <a:txBody>
                    <a:bodyPr/>
                    <a:lstStyle/>
                    <a:p>
                      <a:pPr indent="0" lvl="0" marL="889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S.No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100" marR="1143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Paper 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Paper Title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5100" marR="889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Accepte/ Rejected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IEEE –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Conference Details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889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Conference Completed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14300" rtl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Conference Date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C800"/>
                    </a:solidFill>
                  </a:tcPr>
                </a:tc>
              </a:tr>
              <a:tr h="68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2156298" y="2017752"/>
            <a:ext cx="528860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0" y="114300"/>
            <a:ext cx="8991600" cy="93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C7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 sz="3600">
              <a:solidFill>
                <a:srgbClr val="FFC7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sz="1100"/>
              <a:t>‹#›</a:t>
            </a:fld>
            <a:endParaRPr sz="1100"/>
          </a:p>
        </p:txBody>
      </p:sp>
      <p:sp>
        <p:nvSpPr>
          <p:cNvPr id="111" name="Google Shape;111;p2"/>
          <p:cNvSpPr txBox="1"/>
          <p:nvPr/>
        </p:nvSpPr>
        <p:spPr>
          <a:xfrm>
            <a:off x="685799" y="1346566"/>
            <a:ext cx="78420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Name of the Candidate     :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Register Numbers             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Name of the Supervisor    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"/>
          <p:cNvSpPr txBox="1"/>
          <p:nvPr>
            <p:ph idx="10" type="dt"/>
          </p:nvPr>
        </p:nvSpPr>
        <p:spPr>
          <a:xfrm>
            <a:off x="457200" y="4857750"/>
            <a:ext cx="2133600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155911"/>
            <a:ext cx="8229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Objectives of  the  Project 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457200" y="1315675"/>
            <a:ext cx="82296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204200" y="4897075"/>
            <a:ext cx="7335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457200" y="1248804"/>
            <a:ext cx="8229600" cy="3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1190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2021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 txBox="1"/>
          <p:nvPr>
            <p:ph idx="10" type="dt"/>
          </p:nvPr>
        </p:nvSpPr>
        <p:spPr>
          <a:xfrm>
            <a:off x="457200" y="4897075"/>
            <a:ext cx="21336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Literature Review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4899175" y="3050027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342899" y="16565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{E96F1691-ED8B-4E48-90F9-92595C5229E8}</a:tableStyleId>
              </a:tblPr>
              <a:tblGrid>
                <a:gridCol w="1885575"/>
                <a:gridCol w="1643150"/>
                <a:gridCol w="1643150"/>
                <a:gridCol w="1643150"/>
                <a:gridCol w="1643150"/>
              </a:tblGrid>
              <a:tr h="14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 NAME &amp;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PUBLISHED YEAR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OF THE PAPER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STUDY OUTCOME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MERITS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DEMERITS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0325">
                <a:tc>
                  <a:txBody>
                    <a:bodyPr/>
                    <a:lstStyle/>
                    <a:p>
                      <a:pPr indent="0" lvl="0" marL="114300" marR="1143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Ani Matei, 2024</a:t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6925" marB="26925" marR="26925" marL="269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4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114300"/>
            <a:ext cx="8229600" cy="938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Literature Review cont.,</a:t>
            </a:r>
            <a:endParaRPr/>
          </a:p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9" name="Google Shape;139;p31"/>
          <p:cNvGraphicFramePr/>
          <p:nvPr/>
        </p:nvGraphicFramePr>
        <p:xfrm>
          <a:off x="2286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{E96F1691-ED8B-4E48-90F9-92595C5229E8}</a:tableStyleId>
              </a:tblPr>
              <a:tblGrid>
                <a:gridCol w="1737350"/>
                <a:gridCol w="1737350"/>
                <a:gridCol w="1737350"/>
                <a:gridCol w="1737350"/>
                <a:gridCol w="1737350"/>
              </a:tblGrid>
              <a:tr h="45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 NAME &amp;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PUBLISHED YEAR</a:t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OF THE PAPER</a:t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STUDY OUTCOME</a:t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MERITS</a:t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rgbClr val="0C343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DEMERITS</a:t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29550" marB="29550" marR="29550" marL="295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31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Existing System Architecture 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97168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250825" y="113094"/>
            <a:ext cx="86868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FFC000"/>
                </a:solidFill>
              </a:rPr>
              <a:t>Existing System Architecture-Findings  </a:t>
            </a:r>
            <a:endParaRPr sz="4000"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97168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8" lvl="0" marL="438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457200" y="1579563"/>
            <a:ext cx="8229600" cy="3163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176848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282102" y="79375"/>
            <a:ext cx="8861898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>
                <a:solidFill>
                  <a:srgbClr val="FFC000"/>
                </a:solidFill>
              </a:rPr>
              <a:t>Proposed  System Architecture </a:t>
            </a:r>
            <a:endParaRPr sz="48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457200" y="116586"/>
            <a:ext cx="8229600" cy="93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C000"/>
                </a:solidFill>
              </a:rPr>
              <a:t> Modules in Project 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457200" y="1331913"/>
            <a:ext cx="8229600" cy="329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217486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8204200" y="4857750"/>
            <a:ext cx="733425" cy="2063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2285998" y="4824401"/>
            <a:ext cx="525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E3E3E"/>
                </a:solidFill>
              </a:rPr>
              <a:t>19PCSP103L- PROJECT PHASE II </a:t>
            </a:r>
            <a:r>
              <a:rPr b="1" lang="en-US">
                <a:solidFill>
                  <a:srgbClr val="414141"/>
                </a:solidFill>
              </a:rPr>
              <a:t> - FIRST  REVIEW</a:t>
            </a:r>
            <a:endParaRPr>
              <a:solidFill>
                <a:srgbClr val="41414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Poovizhi</dc:creator>
</cp:coreProperties>
</file>