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Sum of Attrition by Percent Salary hike ,Overtime and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49ecdbc-19be-46fc-9b7f-fe1ea7b17e7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3a49e3f5a8345f3" /><Relationship Type="http://schemas.openxmlformats.org/officeDocument/2006/relationships/slideLayout" Target="/ppt/slideLayouts/slideLayout8.xml" Id="R85671c55392e4997" /><Relationship Type="http://schemas.openxmlformats.org/officeDocument/2006/relationships/hyperlink" Target="https://app.powerbi.com/groups/me/reports/949ecdbc-19be-46fc-9b7f-fe1ea7b17e79/?pbi_source=PowerPoint" TargetMode="External" Id="RelId0" /><Relationship Type="http://schemas.openxmlformats.org/officeDocument/2006/relationships/image" Target="/ppt/media/image4.png" Id="imgId5065823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61c4907fcdd4582" /><Relationship Type="http://schemas.openxmlformats.org/officeDocument/2006/relationships/slideLayout" Target="/ppt/slideLayouts/slideLayout8.xml" Id="R31851c3a22524065" /><Relationship Type="http://schemas.openxmlformats.org/officeDocument/2006/relationships/hyperlink" Target="https://app.powerbi.com/groups/me/reports/949ecdbc-19be-46fc-9b7f-fe1ea7b17e79/?pbi_source=PowerPoint" TargetMode="External" Id="RelId1" /><Relationship Type="http://schemas.openxmlformats.org/officeDocument/2006/relationships/image" Target="/ppt/media/image5.png" Id="imgId5065823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9f1e7bdc9a14c98" /><Relationship Type="http://schemas.openxmlformats.org/officeDocument/2006/relationships/slideLayout" Target="/ppt/slideLayouts/slideLayout8.xml" Id="Racc7db15d9534bc1" /><Relationship Type="http://schemas.openxmlformats.org/officeDocument/2006/relationships/hyperlink" Target="https://app.powerbi.com/groups/me/reports/949ecdbc-19be-46fc-9b7f-fe1ea7b17e79/?pbi_source=PowerPoint" TargetMode="External" Id="RelId2" /><Relationship Type="http://schemas.openxmlformats.org/officeDocument/2006/relationships/image" Target="/ppt/media/image6.png" Id="imgId5065823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bf95e37194e433e" /><Relationship Type="http://schemas.openxmlformats.org/officeDocument/2006/relationships/slideLayout" Target="/ppt/slideLayouts/slideLayout8.xml" Id="R97df88f497c54617" /><Relationship Type="http://schemas.openxmlformats.org/officeDocument/2006/relationships/hyperlink" Target="https://app.powerbi.com/groups/me/reports/949ecdbc-19be-46fc-9b7f-fe1ea7b17e79/?pbi_source=PowerPoint" TargetMode="External" Id="RelId3" /><Relationship Type="http://schemas.openxmlformats.org/officeDocument/2006/relationships/image" Target="/ppt/media/image7.png" Id="imgId5065823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91a5b02c79d47a2" /><Relationship Type="http://schemas.openxmlformats.org/officeDocument/2006/relationships/slideLayout" Target="/ppt/slideLayouts/slideLayout8.xml" Id="R26435de30e734143" /><Relationship Type="http://schemas.openxmlformats.org/officeDocument/2006/relationships/hyperlink" Target="https://app.powerbi.com/groups/me/reports/949ecdbc-19be-46fc-9b7f-fe1ea7b17e79/?pbi_source=PowerPoint" TargetMode="External" Id="RelId4" /><Relationship Type="http://schemas.openxmlformats.org/officeDocument/2006/relationships/image" Target="/ppt/media/image8.png" Id="imgId5065823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7f6a70b5df49414d" /><Relationship Type="http://schemas.openxmlformats.org/officeDocument/2006/relationships/slideLayout" Target="/ppt/slideLayouts/slideLayout8.xml" Id="Rd3cf3dbc9bd8498d" /><Relationship Type="http://schemas.openxmlformats.org/officeDocument/2006/relationships/hyperlink" Target="https://app.powerbi.com/groups/me/reports/949ecdbc-19be-46fc-9b7f-fe1ea7b17e79/?pbi_source=PowerPoint" TargetMode="External" Id="RelId5" /><Relationship Type="http://schemas.openxmlformats.org/officeDocument/2006/relationships/image" Target="/ppt/media/image9.png" Id="imgId5065823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969f1c3077c34c92" /><Relationship Type="http://schemas.openxmlformats.org/officeDocument/2006/relationships/slideLayout" Target="/ppt/slideLayouts/slideLayout8.xml" Id="R96037b40809e41e2" /><Relationship Type="http://schemas.openxmlformats.org/officeDocument/2006/relationships/hyperlink" Target="https://app.powerbi.com/groups/me/reports/949ecdbc-19be-46fc-9b7f-fe1ea7b17e79/?pbi_source=PowerPoint" TargetMode="External" Id="RelId6" /><Relationship Type="http://schemas.openxmlformats.org/officeDocument/2006/relationships/image" Target="/ppt/media/imagea.png" Id="imgId5065823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8b4805df7cb94688" /><Relationship Type="http://schemas.openxmlformats.org/officeDocument/2006/relationships/slideLayout" Target="/ppt/slideLayouts/slideLayout8.xml" Id="Racb3d2c5acb84f2f" /><Relationship Type="http://schemas.openxmlformats.org/officeDocument/2006/relationships/hyperlink" Target="https://app.powerbi.com/groups/me/reports/949ecdbc-19be-46fc-9b7f-fe1ea7b17e79/?pbi_source=PowerPoint" TargetMode="External" Id="RelId7" /><Relationship Type="http://schemas.openxmlformats.org/officeDocument/2006/relationships/image" Target="/ppt/media/imageb.png" Id="imgId50658237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be9007d1a87e4688" /><Relationship Type="http://schemas.openxmlformats.org/officeDocument/2006/relationships/slideLayout" Target="/ppt/slideLayouts/slideLayout8.xml" Id="Redfe7188d4b546f8" /><Relationship Type="http://schemas.openxmlformats.org/officeDocument/2006/relationships/hyperlink" Target="https://app.powerbi.com/groups/me/reports/949ecdbc-19be-46fc-9b7f-fe1ea7b17e79/?pbi_source=PowerPoint" TargetMode="External" Id="RelId8" /><Relationship Type="http://schemas.openxmlformats.org/officeDocument/2006/relationships/image" Target="/ppt/media/imagec.png" Id="imgId506582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Hr_Attrition1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8/7/2023 4:09:04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8/7/2023 4:02:40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pieChart ,textbox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0verview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card ,lineChart ,funnel ,textbox ,card ,slicer ,pi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Demographics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funnel ,textbox ,lineStackedColumnComboChart ,actionButton ,slicer ,card ,pieChart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Portfolio-1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um of Attrition by Percent Salary hike ,Overtime and Gender ,lineStackedColumnComboChart ,funnel ,textbox ,slicer ,slicer ,car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Portfolio-2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slicer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Income and Performance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slicer ,card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Stress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slicer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Education and Performance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reemap ,actionButton ,slicer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Final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actionButton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6582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Detailed 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