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Name-VINITHA V</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c0fa2617-96bd-425d-8578-e93563fe37c5"/>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2024-04-05T06:25:28Z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