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0712-7DCE-4555-B8BB-EF00DDCC75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8B7-CF63-4605-B06F-22FC3B41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8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0712-7DCE-4555-B8BB-EF00DDCC75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8B7-CF63-4605-B06F-22FC3B41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0712-7DCE-4555-B8BB-EF00DDCC75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8B7-CF63-4605-B06F-22FC3B41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4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0712-7DCE-4555-B8BB-EF00DDCC75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8B7-CF63-4605-B06F-22FC3B41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3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0712-7DCE-4555-B8BB-EF00DDCC75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8B7-CF63-4605-B06F-22FC3B41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0712-7DCE-4555-B8BB-EF00DDCC75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8B7-CF63-4605-B06F-22FC3B41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0712-7DCE-4555-B8BB-EF00DDCC75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8B7-CF63-4605-B06F-22FC3B41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0712-7DCE-4555-B8BB-EF00DDCC75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8B7-CF63-4605-B06F-22FC3B41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9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0712-7DCE-4555-B8BB-EF00DDCC75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8B7-CF63-4605-B06F-22FC3B41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0712-7DCE-4555-B8BB-EF00DDCC75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8B7-CF63-4605-B06F-22FC3B41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0712-7DCE-4555-B8BB-EF00DDCC75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8B7-CF63-4605-B06F-22FC3B41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20712-7DCE-4555-B8BB-EF00DDCC75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38B7-CF63-4605-B06F-22FC3B41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hartio.com/learn/charts/bar-chart-complete-gui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C7DB-B578-06A4-4ECD-1384AA72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chart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AC392B-CEE4-62E3-A093-CF87A23B8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852" y="1690688"/>
            <a:ext cx="10297432" cy="4512164"/>
          </a:xfrm>
        </p:spPr>
      </p:pic>
    </p:spTree>
    <p:extLst>
      <p:ext uri="{BB962C8B-B14F-4D97-AF65-F5344CB8AC3E}">
        <p14:creationId xmlns:p14="http://schemas.microsoft.com/office/powerpoint/2010/main" val="12822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661D-F8C8-8548-5296-12998F9C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chart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084F13-9CF2-2B93-266A-9D2635B724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086" y="178585"/>
            <a:ext cx="7352126" cy="650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58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7A3D-65F8-8371-C991-C82C795B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chart </a:t>
            </a:r>
            <a:r>
              <a:rPr lang="en-US" dirty="0" err="1"/>
              <a:t>xy</a:t>
            </a:r>
            <a:br>
              <a:rPr lang="en-US" dirty="0"/>
            </a:br>
            <a:endParaRPr lang="en-IN" dirty="0"/>
          </a:p>
        </p:txBody>
      </p:sp>
      <p:pic>
        <p:nvPicPr>
          <p:cNvPr id="2050" name="Picture 2" descr="Scatter plot - Wikipedia">
            <a:extLst>
              <a:ext uri="{FF2B5EF4-FFF2-40B4-BE49-F238E27FC236}">
                <a16:creationId xmlns:a16="http://schemas.microsoft.com/office/drawing/2014/main" id="{5A833375-6D59-738D-441D-BFCC552345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88" y="365125"/>
            <a:ext cx="5640029" cy="563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447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C768-8022-78C2-B2C9-7E9A8BF6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chart</a:t>
            </a:r>
            <a:endParaRPr lang="en-IN" dirty="0"/>
          </a:p>
        </p:txBody>
      </p:sp>
      <p:pic>
        <p:nvPicPr>
          <p:cNvPr id="3074" name="Picture 2" descr="How to Create and Use a Radar Chart - isixsigma.com">
            <a:extLst>
              <a:ext uri="{FF2B5EF4-FFF2-40B4-BE49-F238E27FC236}">
                <a16:creationId xmlns:a16="http://schemas.microsoft.com/office/drawing/2014/main" id="{FAD04216-3024-D5CA-0C93-69A066D512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148" y="1690688"/>
            <a:ext cx="7336555" cy="457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23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 an easy-to-use secure website that gives you access to your health information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Column chart. </a:t>
            </a:r>
          </a:p>
          <a:p>
            <a:r>
              <a:rPr lang="en-US" dirty="0"/>
              <a:t>Line chart. Bar chart. ...</a:t>
            </a:r>
          </a:p>
          <a:p>
            <a:r>
              <a:rPr lang="en-US" dirty="0"/>
              <a:t>Area chart. ...</a:t>
            </a:r>
          </a:p>
          <a:p>
            <a:r>
              <a:rPr lang="en-US" dirty="0"/>
              <a:t>Stock chart. ...</a:t>
            </a:r>
          </a:p>
          <a:p>
            <a:r>
              <a:rPr lang="en-US" dirty="0"/>
              <a:t>Surface chart. ...</a:t>
            </a:r>
          </a:p>
          <a:p>
            <a:r>
              <a:rPr lang="en-US" dirty="0"/>
              <a:t>Radar charts. ...</a:t>
            </a:r>
          </a:p>
          <a:p>
            <a:r>
              <a:rPr lang="en-US" dirty="0"/>
              <a:t>Scatter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7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chart</a:t>
            </a:r>
          </a:p>
        </p:txBody>
      </p:sp>
      <p:pic>
        <p:nvPicPr>
          <p:cNvPr id="2050" name="Picture 2" descr="What is a Column Chart? - Data Visualizations - Display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538" y="1825625"/>
            <a:ext cx="707092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62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</a:t>
            </a:r>
            <a:r>
              <a:rPr lang="en-US" dirty="0" err="1"/>
              <a:t>coloumn</a:t>
            </a:r>
            <a:r>
              <a:rPr lang="en-US" dirty="0"/>
              <a:t>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556" y="1788047"/>
            <a:ext cx="10364244" cy="3109630"/>
          </a:xfrm>
        </p:spPr>
        <p:txBody>
          <a:bodyPr/>
          <a:lstStyle/>
          <a:p>
            <a:r>
              <a:rPr lang="en-US" dirty="0"/>
              <a:t>The stacked bar chart (aka stacked bar graph) extends the standard </a:t>
            </a:r>
            <a:r>
              <a:rPr lang="en-US" dirty="0">
                <a:hlinkClick r:id="rId2"/>
              </a:rPr>
              <a:t>bar chart</a:t>
            </a:r>
            <a:r>
              <a:rPr lang="en-US" dirty="0"/>
              <a:t> from looking at numeric values across one categorical variable to two. Each bar in a standard bar chart is divided into a number of sub-bars stacked end to end, each one corresponding to a level of the second categorical variable.</a:t>
            </a:r>
          </a:p>
        </p:txBody>
      </p:sp>
    </p:spTree>
    <p:extLst>
      <p:ext uri="{BB962C8B-B14F-4D97-AF65-F5344CB8AC3E}">
        <p14:creationId xmlns:p14="http://schemas.microsoft.com/office/powerpoint/2010/main" val="219354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sic stacked bar chart: revenue by store and departm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15" y="620444"/>
            <a:ext cx="9432099" cy="540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69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chart</a:t>
            </a:r>
            <a:br>
              <a:rPr lang="en-US" dirty="0"/>
            </a:br>
            <a:r>
              <a:rPr lang="en-US" sz="2200" dirty="0"/>
              <a:t>A </a:t>
            </a:r>
            <a:r>
              <a:rPr lang="en-US" sz="2200" b="1" dirty="0"/>
              <a:t>line chart</a:t>
            </a:r>
            <a:r>
              <a:rPr lang="en-US" sz="2200" dirty="0"/>
              <a:t> is a graphical representation of an asset's historical price action that connects a series of data points with a continuous line.</a:t>
            </a:r>
          </a:p>
        </p:txBody>
      </p:sp>
      <p:pic>
        <p:nvPicPr>
          <p:cNvPr id="4106" name="Picture 10" descr="Line chart - Wikipe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52" y="1825625"/>
            <a:ext cx="69621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09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Vertical column chart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Bar and Charts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89" y="2618048"/>
            <a:ext cx="810577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2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  <a:br>
              <a:rPr lang="en-US" dirty="0"/>
            </a:br>
            <a:r>
              <a:rPr lang="en-US" dirty="0"/>
              <a:t>2 types 2d and doughnut </a:t>
            </a:r>
          </a:p>
        </p:txBody>
      </p:sp>
      <p:pic>
        <p:nvPicPr>
          <p:cNvPr id="1026" name="Picture 2" descr="Excel Pie Chart Good Bad Examples Videos ◔ - Contextures">
            <a:extLst>
              <a:ext uri="{FF2B5EF4-FFF2-40B4-BE49-F238E27FC236}">
                <a16:creationId xmlns:a16="http://schemas.microsoft.com/office/drawing/2014/main" id="{229DEEE7-67C3-FD51-AD48-DA75331A4F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36" y="2403852"/>
            <a:ext cx="3474935" cy="333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 Free pie chart In JavaScript &amp; CSS - CSS Script">
            <a:extLst>
              <a:ext uri="{FF2B5EF4-FFF2-40B4-BE49-F238E27FC236}">
                <a16:creationId xmlns:a16="http://schemas.microsoft.com/office/drawing/2014/main" id="{D78E9D21-2E1C-12AE-FAFF-FCBFC36B6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59" y="1834331"/>
            <a:ext cx="5497922" cy="403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67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B5A5-05A4-AA02-BDA2-F500CF72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chart</a:t>
            </a:r>
            <a:br>
              <a:rPr lang="en-US" dirty="0"/>
            </a:br>
            <a:endParaRPr lang="en-IN" dirty="0"/>
          </a:p>
        </p:txBody>
      </p:sp>
      <p:pic>
        <p:nvPicPr>
          <p:cNvPr id="2050" name="Picture 2" descr="Area Charts: Standard, Stacked &amp; Overlapping: | by Darío Weitz | Towards  Data Science">
            <a:extLst>
              <a:ext uri="{FF2B5EF4-FFF2-40B4-BE49-F238E27FC236}">
                <a16:creationId xmlns:a16="http://schemas.microsoft.com/office/drawing/2014/main" id="{E6B08056-3BF0-479A-D929-A094D6B623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143" y="2172722"/>
            <a:ext cx="5485714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2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164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Charts </vt:lpstr>
      <vt:lpstr>CHART</vt:lpstr>
      <vt:lpstr>Column chart</vt:lpstr>
      <vt:lpstr>Stacked coloumn chart</vt:lpstr>
      <vt:lpstr>PowerPoint Presentation</vt:lpstr>
      <vt:lpstr>Line chart A line chart is a graphical representation of an asset's historical price action that connects a series of data points with a continuous line.</vt:lpstr>
      <vt:lpstr>Bar chart</vt:lpstr>
      <vt:lpstr>Pie chart 2 types 2d and doughnut </vt:lpstr>
      <vt:lpstr>Area chart </vt:lpstr>
      <vt:lpstr>Stock chart</vt:lpstr>
      <vt:lpstr>Surface chart</vt:lpstr>
      <vt:lpstr>Scatter chart xy </vt:lpstr>
      <vt:lpstr>Radar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</dc:title>
  <dc:creator>admin</dc:creator>
  <cp:lastModifiedBy>vishal p</cp:lastModifiedBy>
  <cp:revision>16</cp:revision>
  <dcterms:created xsi:type="dcterms:W3CDTF">2023-11-21T12:22:50Z</dcterms:created>
  <dcterms:modified xsi:type="dcterms:W3CDTF">2023-11-22T07:08:26Z</dcterms:modified>
</cp:coreProperties>
</file>