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"/>
          <p:cNvSpPr txBox="1"/>
          <p:nvPr/>
        </p:nvSpPr>
        <p:spPr>
          <a:xfrm flipH="1" rot="10800000">
            <a:off x="0" y="358823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4712936" y="3294099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Vinitha K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6695244" y="4306380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Tiruppur kumaran College for women/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         Baharathiar University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5793097" y="3690411"/>
            <a:ext cx="59622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2428B0254 and D11B6A5ABEA5FF2922645A1AD26BEF75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4524380" y="4051761"/>
            <a:ext cx="59622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Bsc Computer science with data analytics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16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7" name="Google Shape;197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650" y="1687405"/>
            <a:ext cx="2714750" cy="517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7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9" name="Google Shape;209;p1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0" y="1137575"/>
            <a:ext cx="91017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portfolio serves as an interactive professional platform that goes beyond a traditional résumé by showcasing my technical expertise, problem-solving ability, and real-world data analytics projects. It highlights my proficiency in Python, SQL, Excel, and Power BI, while also demonstrating my ability to present insights in a clear and engaging way.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integrating features such as project filtering, skill dashboards, résumé download, and a contact form, the portfolio not only reflects my technical skills but also my attention to design, accessibility, and user experience.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Overall, this portfolio establishes me as a skilled and job-ready Data Analyst, providing recruiters, employers, and collaborators with a transparent view of my capabilities and achievements.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7" name="Google Shape;77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8"/>
          <p:cNvSpPr txBox="1"/>
          <p:nvPr>
            <p:ph type="title"/>
          </p:nvPr>
        </p:nvSpPr>
        <p:spPr>
          <a:xfrm>
            <a:off x="364538" y="2019302"/>
            <a:ext cx="39096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91" name="Google Shape;91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92" name="Google Shape;92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8"/>
          <p:cNvSpPr txBox="1"/>
          <p:nvPr/>
        </p:nvSpPr>
        <p:spPr>
          <a:xfrm>
            <a:off x="757228" y="3563587"/>
            <a:ext cx="121920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My Data analyst Digital portfolio</a:t>
            </a:r>
            <a:endParaRPr b="1" sz="4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2" name="Google Shape;102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7" name="Google Shape;117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20" name="Google Shape;120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9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7" name="Google Shape;127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9" name="Google Shape;129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0"/>
          <p:cNvSpPr txBox="1"/>
          <p:nvPr/>
        </p:nvSpPr>
        <p:spPr>
          <a:xfrm flipH="1" rot="710">
            <a:off x="-6" y="2701645"/>
            <a:ext cx="101673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Recruiters and organizations often find it difficult to assess a data analyst’s practical skills through a traditional résumé alone. While resumes list tools and qualifications, they rarely demonstrate how those skills are applied to solve real-world problems. Similarly, aspiring analysts like me need a structured way to showcase projects, skills, and data-driven solutions in a professional and interactive format.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40" name="Google Shape;140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2" name="Google Shape;14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11"/>
          <p:cNvSpPr txBox="1"/>
          <p:nvPr/>
        </p:nvSpPr>
        <p:spPr>
          <a:xfrm>
            <a:off x="0" y="1695453"/>
            <a:ext cx="12192000" cy="49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digital portfolio is designed as an interactive showcase of my work as a Data Analyst. It brings together my skills, projects, and achievements in one accessible platform, allowing recruiters and collaborators to explore my capabilities beyond a traditional résumé.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portfolio highlights four key components: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Projects Section – A collection of real-world data analysis projects with descriptions, tags (Python, SQL, Power BI), and downloadable sample datasets.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Skills Dashboard – A visual bar-based summary of my proficiency in Python, SQL, Excel, and Power BI.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Resume &amp; Contact Integration – Options to download my résumé and connect with me directly through the contact form.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Interactive Features – Project search, filters, and modal pop-ups for detailed insights into each project.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2"/>
          <p:cNvSpPr txBox="1"/>
          <p:nvPr/>
        </p:nvSpPr>
        <p:spPr>
          <a:xfrm>
            <a:off x="0" y="2019301"/>
            <a:ext cx="12192000" cy="77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primary end users of this digital portfolio are: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Recruiters and Hiring Managers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quickly evaluate my technical skills, past projects, and problem-solving abilities.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access my résumé and contact details in one place.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Potential Employers / Clients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explore real-world data analytics projects and dashboards before considering me for internships, jobs, or freelance roles.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download sample datasets or view case studies that showcase my approach to data problems.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Peers and Academic Mentors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review my learning progress, give feedback, and collaborate on future analytics projects.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Professional Network (LinkedIn connections, colleagues)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understand my strengths and endorse my expertise in tools such as Python, SQL, Excel, and Power BI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/>
          <p:nvPr/>
        </p:nvSpPr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3"/>
          <p:cNvSpPr txBox="1"/>
          <p:nvPr/>
        </p:nvSpPr>
        <p:spPr>
          <a:xfrm>
            <a:off x="2819400" y="2281550"/>
            <a:ext cx="12192000" cy="26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🛠 HTML5 → For structuring the portfolio layout and sections.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🎨 CSS3 → For styling, dark theme design, and responsive interface.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⚡ JavaScript → For interactivity (search, filters, pop-ups, downloads).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📱 Responsive Design → Ensures usability across desktop, tablet, and mobile.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🗂 Card-Based Layout → Clean presentation of projects with images and tags.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6100" y="982350"/>
            <a:ext cx="12192000" cy="6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Header / Navigation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Logo / Initials (e.g., “VK”).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 + Role (e.g., Vinitha – Data Analyst).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 buttons → Download Resume | Hire Me.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---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Hero Section (Introduction)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Profile picture or avatar.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 intro text → “Turning raw data into business insights.”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 stats → Number of Projects, Certifications, Experience.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—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6" name="Google Shape;186;p15"/>
          <p:cNvSpPr txBox="1"/>
          <p:nvPr/>
        </p:nvSpPr>
        <p:spPr>
          <a:xfrm>
            <a:off x="6100" y="1359402"/>
            <a:ext cx="12192000" cy="71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User-Friendly Design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Responsive layout (works on desktop, tablet, and mobile).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Dark theme with modern UI for professional look.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Card-based project display for easy navigation.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Project Showcase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Grid layout with project cards (title, description, image, tags).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Search and Filter – Recruiters can quickly find projects by keyword or tool (Python, SQL, Power BI).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View More (Modal) – Opens detailed project description with images and techniques.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Download Sample Data – Allows recruiters to download demo datasets (CSV).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Skills Representation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Visual progress bars to show proficiency in Python, SQL, Excel, and Power BI.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Clear categorization of technical tools and data analytics techniques.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