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9144000" cy="5143500" type="screen16x9"/>
  <p:notesSz cx="9144000" cy="5143500"/>
  <p:embeddedFontLst>
    <p:embeddedFont>
      <p:font typeface="PVLNNE+ArialMT" panose="020B0604020202020204"/>
      <p:regular r:id="rId10"/>
    </p:embeddedFont>
    <p:embeddedFont>
      <p:font typeface="KQGMTU+Arial-BoldMT" panose="020B0604020202020204"/>
      <p:regular r:id="rId11"/>
    </p:embeddedFont>
    <p:embeddedFont>
      <p:font typeface="CFJCTS+PublicSans-Bold" panose="020B0604020202020204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MKPBC+PublicSans-BoldItalic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“  </a:t>
            </a:r>
            <a:r>
              <a:rPr lang="en-US" sz="2400" b="1" dirty="0" smtClean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 Website “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4503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 smtClean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BLOG  WEBSITE</a:t>
            </a:r>
            <a:endParaRPr sz="185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5" y="1330152"/>
            <a:ext cx="200632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sz="1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710" y="2831531"/>
            <a:ext cx="157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au112820104303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650" y="3216312"/>
            <a:ext cx="157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au112820104013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710" y="3564239"/>
            <a:ext cx="157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au112820104023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45963" y="2773165"/>
            <a:ext cx="157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Harish </a:t>
            </a:r>
            <a:r>
              <a:rPr lang="en-US" sz="14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Bala</a:t>
            </a: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B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1843" y="3168492"/>
            <a:ext cx="157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Pooja V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2507" y="3526014"/>
            <a:ext cx="157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Vinitha</a:t>
            </a: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S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50854" y="3589924"/>
            <a:ext cx="655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CA8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0854" y="3168491"/>
            <a:ext cx="655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CA8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50854" y="2831530"/>
            <a:ext cx="655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CA8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F980BF7-C7CD-92F1-894F-0B1C4417B9DA}"/>
              </a:ext>
            </a:extLst>
          </p:cNvPr>
          <p:cNvSpPr txBox="1"/>
          <p:nvPr/>
        </p:nvSpPr>
        <p:spPr>
          <a:xfrm>
            <a:off x="1094358" y="348893"/>
            <a:ext cx="7136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SRS for </a:t>
            </a:r>
            <a:r>
              <a:rPr lang="en-IN" sz="1800" b="1" dirty="0" smtClean="0"/>
              <a:t>the Blog Website </a:t>
            </a:r>
            <a:endParaRPr lang="en-IN" sz="1800" b="1" dirty="0"/>
          </a:p>
          <a:p>
            <a:pPr algn="ctr"/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2182" y="641280"/>
            <a:ext cx="82611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1 ) Introduction &amp; Purpose</a:t>
            </a:r>
          </a:p>
          <a:p>
            <a:r>
              <a:rPr lang="en-US" dirty="0" smtClean="0"/>
              <a:t>The purpose of this document is to define the requirements for the development of a blog website. The website will serve as a platform for authors to publish articles and for users to read, comment on, and interact with the content.</a:t>
            </a:r>
          </a:p>
          <a:p>
            <a:endParaRPr lang="en-US" dirty="0" smtClean="0"/>
          </a:p>
          <a:p>
            <a:r>
              <a:rPr lang="en-US" b="1" dirty="0" smtClean="0"/>
              <a:t>2) Functional Requirements</a:t>
            </a:r>
          </a:p>
          <a:p>
            <a:endParaRPr lang="en-US" b="1" dirty="0" smtClean="0"/>
          </a:p>
          <a:p>
            <a:r>
              <a:rPr lang="en-US" b="1" dirty="0" smtClean="0"/>
              <a:t>a) User Registration and Authentication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Users must be able to create accounts with unique usernames and email addresses.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Users should be able to recover their passwords through a "Forgot Password" feature</a:t>
            </a:r>
          </a:p>
          <a:p>
            <a:endParaRPr lang="en-US" dirty="0" smtClean="0"/>
          </a:p>
          <a:p>
            <a:r>
              <a:rPr lang="en-US" b="1" dirty="0" smtClean="0"/>
              <a:t>b) Authoring and Publishing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Registered users should be able to create, edit, and delete their blog posts.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Authors can categorize their posts, add relevant tags, upload images and other multimedia content to complement their articles.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Authors should be able to schedule posts for future publication.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56745" y="462455"/>
            <a:ext cx="77251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c) Reading and Interacting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Users should be able to browse posts by category, tags, and author, search for specific articles using keywords, leave comments on blog posts.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Users can like and share blog posts on social media platforms.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Users should have the option to subscribe to RSS feeds for updates.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r>
              <a:rPr lang="en-US" b="1" dirty="0" smtClean="0"/>
              <a:t>d) Administration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Administrators should have access to a dashboard to manage user accounts, posts, moderate comments and remove inappropriate content.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Administrators can block or ban users if necessary.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11560" y="309592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3. Non-Functional </a:t>
            </a:r>
            <a:r>
              <a:rPr lang="en-US" sz="1600" b="1" dirty="0" smtClean="0"/>
              <a:t>Requirements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3.1 Performance</a:t>
            </a:r>
          </a:p>
          <a:p>
            <a:r>
              <a:rPr lang="en-US" sz="1600" dirty="0" smtClean="0"/>
              <a:t>The website should load quickly, with a response time of less than 2 seconds.</a:t>
            </a:r>
          </a:p>
          <a:p>
            <a:r>
              <a:rPr lang="en-US" sz="1600" dirty="0" smtClean="0"/>
              <a:t>The system should be able to handle concurrent user interactions without performance degradation.</a:t>
            </a:r>
          </a:p>
          <a:p>
            <a:r>
              <a:rPr lang="en-US" sz="1600" b="1" dirty="0" smtClean="0"/>
              <a:t>3.2 Security</a:t>
            </a:r>
          </a:p>
          <a:p>
            <a:r>
              <a:rPr lang="en-US" sz="1600" dirty="0" smtClean="0"/>
              <a:t>User data (e.g., passwords) should be securely stored using encryption techniques.</a:t>
            </a:r>
          </a:p>
          <a:p>
            <a:r>
              <a:rPr lang="en-US" sz="1600" dirty="0" smtClean="0"/>
              <a:t>Authentication and authorization should be implemented to protect user accounts and data.</a:t>
            </a:r>
          </a:p>
          <a:p>
            <a:r>
              <a:rPr lang="en-US" sz="1600" dirty="0" smtClean="0"/>
              <a:t>The system should have measures in place to prevent SQL injection, XSS, and CSRF attacks.</a:t>
            </a:r>
          </a:p>
          <a:p>
            <a:r>
              <a:rPr lang="en-US" sz="1600" b="1" dirty="0" smtClean="0"/>
              <a:t>3.3 Scalability</a:t>
            </a:r>
          </a:p>
          <a:p>
            <a:r>
              <a:rPr lang="en-US" sz="1600" dirty="0" smtClean="0"/>
              <a:t>The system should be scalable to accommodate an increasing number of users and blog posts.</a:t>
            </a:r>
          </a:p>
          <a:p>
            <a:r>
              <a:rPr lang="en-US" sz="1600" b="1" dirty="0" smtClean="0"/>
              <a:t>3.4 Usability</a:t>
            </a:r>
          </a:p>
          <a:p>
            <a:r>
              <a:rPr lang="en-US" sz="1600" dirty="0" smtClean="0"/>
              <a:t>The user interface should be intuitive, with clear navigation and responsive design for various devices (desktop, tablet, mobile).</a:t>
            </a:r>
          </a:p>
          <a:p>
            <a:r>
              <a:rPr lang="en-US" sz="1600" b="1" dirty="0" smtClean="0"/>
              <a:t>3.5 Availability</a:t>
            </a:r>
          </a:p>
          <a:p>
            <a:r>
              <a:rPr lang="en-US" sz="1600" dirty="0" smtClean="0"/>
              <a:t>The website should have high availability, with a target uptime of 99.9%.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34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539552" y="420413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4. Software Requirements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4.1 Frontend</a:t>
            </a:r>
          </a:p>
          <a:p>
            <a:r>
              <a:rPr lang="en-US" sz="1600" dirty="0" smtClean="0"/>
              <a:t>The frontend of the blog website will be developed using HTML, CSS, and JavaScript.</a:t>
            </a:r>
          </a:p>
          <a:p>
            <a:r>
              <a:rPr lang="en-US" sz="1600" dirty="0" smtClean="0"/>
              <a:t>Use a frontend framework such as React for enhanced user interactivity.</a:t>
            </a:r>
          </a:p>
          <a:p>
            <a:endParaRPr lang="en-US" sz="1600" dirty="0" smtClean="0"/>
          </a:p>
          <a:p>
            <a:r>
              <a:rPr lang="en-US" sz="1600" b="1" dirty="0" smtClean="0"/>
              <a:t>4.2 Backend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The backend will be built using a server-side scripting language like Python (e.g., </a:t>
            </a:r>
            <a:r>
              <a:rPr lang="en-US" sz="1600" dirty="0" err="1" smtClean="0"/>
              <a:t>Django</a:t>
            </a:r>
            <a:r>
              <a:rPr lang="en-US" sz="1600" dirty="0" smtClean="0"/>
              <a:t> or Flask) or JavaScript (e.g., Node.js).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 relational database management system (RDBMS) such as </a:t>
            </a:r>
            <a:r>
              <a:rPr lang="en-US" sz="1600" dirty="0" err="1" smtClean="0"/>
              <a:t>MySQL</a:t>
            </a:r>
            <a:r>
              <a:rPr lang="en-US" sz="1600" dirty="0" smtClean="0"/>
              <a:t> or </a:t>
            </a:r>
            <a:r>
              <a:rPr lang="en-US" sz="1600" dirty="0" err="1" smtClean="0"/>
              <a:t>PostgreSQL</a:t>
            </a:r>
            <a:r>
              <a:rPr lang="en-US" sz="1600" dirty="0" smtClean="0"/>
              <a:t> will be used to store data.</a:t>
            </a:r>
          </a:p>
          <a:p>
            <a:endParaRPr lang="en-US" sz="1600" dirty="0" smtClean="0"/>
          </a:p>
          <a:p>
            <a:r>
              <a:rPr lang="en-US" sz="1600" b="1" dirty="0" smtClean="0"/>
              <a:t>5. Hardware Requirements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Hosting infrastructure should provide sufficient processing power, memory, and storage capacity.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Use Content Delivery Networks (CDNs) for optimized content delivery and faster page loads.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Regular backups and redundancy measures should be in place to ensure data integrity and availability.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6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7944" y="2270922"/>
            <a:ext cx="2732788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400" b="1" dirty="0" smtClean="0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https://github.com/vinithasendhurpandi/Full-stack-with-java-NM</a:t>
            </a:r>
            <a:endParaRPr sz="1400" b="1" dirty="0">
              <a:solidFill>
                <a:srgbClr val="BD87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549</Words>
  <Application>Microsoft Office PowerPoint</Application>
  <PresentationFormat>On-screen Show (16:9)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Times New Roman</vt:lpstr>
      <vt:lpstr>PVLNNE+ArialMT</vt:lpstr>
      <vt:lpstr>KQGMTU+Arial-BoldMT</vt:lpstr>
      <vt:lpstr>Arial</vt:lpstr>
      <vt:lpstr>CFJCTS+PublicSans-Bold</vt:lpstr>
      <vt:lpstr>Courier New</vt:lpstr>
      <vt:lpstr>Calibri</vt:lpstr>
      <vt:lpstr>RMKPBC+PublicSans-BoldItalic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owner</cp:lastModifiedBy>
  <cp:revision>4</cp:revision>
  <dcterms:modified xsi:type="dcterms:W3CDTF">2023-11-10T03:25:14Z</dcterms:modified>
</cp:coreProperties>
</file>