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Public Sans"/>
      <p:regular r:id="rId14"/>
    </p:embeddedFont>
    <p:embeddedFont>
      <p:font typeface="Calibri" panose="020F0502020204030204"/>
      <p:regular r:id="rId15"/>
    </p:embeddedFont>
    <p:embeddedFont>
      <p:font typeface="EB Garamond"/>
      <p:regular r:id="rId16"/>
    </p:embeddedFont>
    <p:embeddedFont>
      <p:font typeface="EB Garamond Medium"/>
      <p:regular r:id="rId17"/>
    </p:embeddedFont>
    <p:embeddedFont>
      <p:font typeface="Montserrat ExtraBold"/>
      <p:bold r:id="rId18"/>
      <p:boldItalic r:id="rId19"/>
    </p:embeddedFont>
    <p:embeddedFont>
      <p:font typeface="EB Garamond ExtraBold"/>
      <p:bold r:id="rId20"/>
      <p:boldItalic r:id="rId21"/>
    </p:embeddedFont>
    <p:embeddedFont>
      <p:font typeface="CHCNIJ+PublicSans-Bold" panose="02000500000000000000"/>
      <p:regular r:id="rId22"/>
    </p:embeddedFont>
    <p:embeddedFont>
      <p:font typeface="CSBFGQ+EBGaramond-Bold" panose="0200050000000000000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CDFE8DD-8876-4DAC-8A29-8DA13A1A0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30" name="Google Shape;1830;p209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37" name="Google Shape;1837;p21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5" name="Google Shape;1845;g1f5dca458e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55" name="Google Shape;1855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f5dca458e3_0_1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f5dca458e3_0_1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74" name="Google Shape;1874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80" name="Google Shape;1880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40" t="31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41" r="40" b="82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75" r="89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49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71" r="5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41" r="30" b="41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51" t="46" r="26" b="10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55" r="46" b="126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09"/>
          <p:cNvSpPr txBox="1"/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- 3</a:t>
            </a:r>
            <a:endParaRPr lang="en-US"/>
          </a:p>
        </p:txBody>
      </p:sp>
      <p:sp>
        <p:nvSpPr>
          <p:cNvPr id="1" name="Text Placeholder 0"/>
          <p:cNvSpPr/>
          <p:nvPr>
            <p:ph type="body" idx="1"/>
          </p:nvPr>
        </p:nvSpPr>
        <p:spPr>
          <a:xfrm>
            <a:off x="0" y="2712085"/>
            <a:ext cx="3027045" cy="440690"/>
          </a:xfrm>
        </p:spPr>
        <p:txBody>
          <a:bodyPr/>
          <a:p>
            <a:r>
              <a:rPr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  <a:sym typeface="+mn-ea"/>
              </a:rPr>
              <a:t>“</a:t>
            </a:r>
            <a:r>
              <a:rPr lang="en-US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  <a:sym typeface="+mn-ea"/>
              </a:rPr>
              <a:t> Blog Website</a:t>
            </a:r>
            <a:r>
              <a:rPr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  <a:sym typeface="+mn-ea"/>
              </a:rPr>
              <a:t>”</a:t>
            </a:r>
            <a:endParaRPr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10"/>
          <p:cNvSpPr txBox="1"/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Team Members</a:t>
            </a:r>
            <a:endParaRPr lang="en-US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44700" y="2110500"/>
          <a:ext cx="4279525" cy="300000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39400"/>
                <a:gridCol w="1725800"/>
                <a:gridCol w="814325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au112820104303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Harish Bala B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au112820104013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Pooja V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au112820104023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Vinitha 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" name="Title 0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pc="-10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  <a:sym typeface="+mn-ea"/>
              </a:rPr>
              <a:t>Project Name : Blog Website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/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5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“Your Project”</a:t>
            </a:r>
            <a:endParaRPr sz="1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“Your Project”</a:t>
            </a:r>
            <a:endParaRPr sz="15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8" name="Google Shape;1848;g1f5dca458e3_0_0"/>
          <p:cNvSpPr txBox="1"/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9" name="Google Shape;1849;g1f5dca458e3_0_0"/>
          <p:cNvSpPr txBox="1"/>
          <p:nvPr/>
        </p:nvSpPr>
        <p:spPr>
          <a:xfrm>
            <a:off x="489450" y="253953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729" y="363816"/>
            <a:ext cx="2309241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Front End Source Code</a:t>
            </a:r>
            <a:endParaRPr lang="en-US"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5650" y="1491615"/>
            <a:ext cx="471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view-source:https://my-lifelore.blogspot.com/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f5dca458e3_0_1833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5" name="Google Shape;1865;g1f5dca458e3_0_1833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folder structure for HTML  application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6" name="Google Shape;1866;g1f5dca458e3_0_1833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Write Functions for event handling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7" name="Google Shape;1867;g1f5dca458e3_0_1833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Render Conditional components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8" name="Google Shape;1868;g1f5dca458e3_0_1833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Overall UI of the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9" name="Google Shape;1869;g1f5dca458e3_0_1833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Handling broken links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0" name="Google Shape;1870;g1f5dca458e3_0_1833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Optimizing render cycle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1" name="Google Shape;1871;g1f5dca458e3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1877" name="Google Shape;1877;p212"/>
          <p:cNvSpPr txBox="1"/>
          <p:nvPr>
            <p:ph type="body" idx="2"/>
          </p:nvPr>
        </p:nvSpPr>
        <p:spPr>
          <a:xfrm>
            <a:off x="3900170" y="1959610"/>
            <a:ext cx="317881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lang="en-US" sz="1200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dirty="0">
                <a:solidFill>
                  <a:srgbClr val="BD8738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https://github.com/vinithasendhurpandi/Full-stack-with-java-NM</a:t>
            </a:r>
            <a:endParaRPr lang="en-US" sz="12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sz="1200" b="0" i="0">
              <a:solidFill>
                <a:srgbClr val="BD8738"/>
              </a:solidFill>
              <a:latin typeface="Arial" panose="020B0604020202020204" pitchFamily="34" charset="0"/>
              <a:ea typeface="EB Garamond SemiBold"/>
              <a:cs typeface="Arial" panose="020B0604020202020204" pitchFamily="34" charset="0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WPS Presentation</Application>
  <PresentationFormat/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RomanS_IV25</vt:lpstr>
      <vt:lpstr>EB Garamond</vt:lpstr>
      <vt:lpstr>EB Garamond Medium</vt:lpstr>
      <vt:lpstr>Montserrat ExtraBold</vt:lpstr>
      <vt:lpstr>EB Garamond ExtraBold</vt:lpstr>
      <vt:lpstr>EB Garamond SemiBold</vt:lpstr>
      <vt:lpstr>Microsoft YaHei</vt:lpstr>
      <vt:lpstr>Arial Unicode MS</vt:lpstr>
      <vt:lpstr>CHCNIJ+PublicSans-Bold</vt:lpstr>
      <vt:lpstr>CSBFGQ+EBGaramond-Bold</vt:lpstr>
      <vt:lpstr>SLFRMA+PublicSans-BoldItalic</vt:lpstr>
      <vt:lpstr>Simple Light</vt:lpstr>
      <vt:lpstr>PowerPoint 演示文稿</vt:lpstr>
      <vt:lpstr>Your Project Name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Manish Sharma</dc:creator>
  <cp:lastModifiedBy>Admin</cp:lastModifiedBy>
  <cp:revision>1</cp:revision>
  <dcterms:created xsi:type="dcterms:W3CDTF">2023-11-11T05:07:19Z</dcterms:created>
  <dcterms:modified xsi:type="dcterms:W3CDTF">2023-11-11T05:07:22Z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ICV">
    <vt:lpwstr>7CB0A7F76FB34886BFE11B482681CD8F</vt:lpwstr>
  </property>
  <property fmtid="{D5CDD505-2E9C-101B-9397-08002B2CF9AE}" pid="6" name="KSOProductBuildVer">
    <vt:lpwstr>1033-11.2.0.11225</vt:lpwstr>
  </property>
</Properties>
</file>