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embeddedFontLst>
    <p:embeddedFont>
      <p:font typeface="CHCNIJ+PublicSans-Bold" panose="02000500000000000000"/>
      <p:regular r:id="rId13"/>
    </p:embeddedFont>
    <p:embeddedFont>
      <p:font typeface="CSBFGQ+EBGaramond-Bold" panose="02000500000000000000"/>
      <p:regular r:id="rId14"/>
    </p:embeddedFont>
    <p:embeddedFont>
      <p:font typeface="SJNKRS+ArialMT" panose="02000500000000000000"/>
      <p:regular r:id="rId15"/>
    </p:embeddedFont>
    <p:embeddedFont>
      <p:font typeface="IDNLAK+EBGaramond-Medium" panose="02000500000000000000"/>
      <p:regular r:id="rId16"/>
    </p:embeddedFont>
    <p:embeddedFont>
      <p:font typeface="WTWGOU+Arial-BoldMT" panose="02000500000000000000"/>
      <p:regular r:id="rId17"/>
    </p:embeddedFont>
    <p:embeddedFont>
      <p:font typeface="LNEEUU+EBGaramond-Regular" panose="02000500000000000000"/>
      <p:regular r:id="rId18"/>
    </p:embeddedFont>
    <p:embeddedFont>
      <p:font typeface="SLFRMA+PublicSans-BoldItalic" panose="0200050000000000000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Blog Website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Task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-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2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950" y="824865"/>
            <a:ext cx="360108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Project Name : Blog Website</a:t>
            </a:r>
            <a:endParaRPr lang="en-US" sz="1850" b="1" spc="-10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400" dirty="0">
              <a:solidFill>
                <a:srgbClr val="FFFFFF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390" y="1329517"/>
            <a:ext cx="2006320" cy="23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IDNLAK+EBGaramond-Medium" panose="02000500000000000000"/>
                <a:cs typeface="IDNLAK+EBGaramond-Medium" panose="02000500000000000000"/>
              </a:rPr>
              <a:t>Team Members</a:t>
            </a:r>
            <a:endParaRPr lang="en-US" sz="1400" dirty="0">
              <a:solidFill>
                <a:srgbClr val="FFFFFF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00500000000000000"/>
                <a:cs typeface="WTWGOU+Arial-BoldMT" panose="02000500000000000000"/>
              </a:rPr>
              <a:t>LMS</a:t>
            </a:r>
            <a:r>
              <a:rPr sz="1400" b="1" dirty="0">
                <a:solidFill>
                  <a:srgbClr val="C88C32"/>
                </a:solidFill>
                <a:latin typeface="WTWGOU+Arial-BoldMT" panose="02000500000000000000"/>
                <a:cs typeface="WTWGOU+Arial-BoldMT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WTWGOU+Arial-BoldMT" panose="02000500000000000000"/>
                <a:cs typeface="WTWGOU+Arial-BoldMT" panose="02000500000000000000"/>
              </a:rPr>
              <a:t>Username</a:t>
            </a:r>
            <a:endParaRPr sz="1400" b="1" dirty="0">
              <a:solidFill>
                <a:srgbClr val="C88C32"/>
              </a:solidFill>
              <a:latin typeface="WTWGOU+Arial-BoldMT" panose="02000500000000000000"/>
              <a:cs typeface="WTWGOU+Arial-Bold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00500000000000000"/>
                <a:cs typeface="WTWGOU+Arial-BoldMT" panose="02000500000000000000"/>
              </a:rPr>
              <a:t>Name</a:t>
            </a:r>
            <a:endParaRPr sz="1400" b="1" dirty="0">
              <a:solidFill>
                <a:srgbClr val="C88C32"/>
              </a:solidFill>
              <a:latin typeface="WTWGOU+Arial-BoldMT" panose="02000500000000000000"/>
              <a:cs typeface="WTWGOU+Arial-BoldMT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 panose="02000500000000000000"/>
                <a:cs typeface="WTWGOU+Arial-BoldMT" panose="02000500000000000000"/>
              </a:rPr>
              <a:t>Batch</a:t>
            </a:r>
            <a:endParaRPr sz="1400" b="1" dirty="0">
              <a:solidFill>
                <a:srgbClr val="C88C32"/>
              </a:solidFill>
              <a:latin typeface="WTWGOU+Arial-BoldMT" panose="02000500000000000000"/>
              <a:cs typeface="WTWGOU+Arial-BoldMT" panose="0200050000000000000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34950" y="278765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au112820104303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" y="3212465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au112820104013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34950" y="3552825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au112820104023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07540" y="316865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Pooja V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07540" y="357886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Vinitha S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907540" y="275844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Harish Bala B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636010" y="275844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CA8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636010" y="3147695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CA8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636010" y="3572510"/>
            <a:ext cx="1650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CA8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195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Front End Source Code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97965" y="1085850"/>
            <a:ext cx="256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5650" y="1491615"/>
            <a:ext cx="471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view-source:https://my-lifelore.blogspot.com/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075" y="2270760"/>
            <a:ext cx="300164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https://github.com/vinithasendhurpandi/Full-stack-with-java-NM</a:t>
            </a:r>
            <a:endParaRPr lang="en-US" sz="1200" b="1" dirty="0">
              <a:solidFill>
                <a:srgbClr val="BD8738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Presentation</Application>
  <PresentationFormat>On-screen Show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Admin</cp:lastModifiedBy>
  <cp:revision>3</cp:revision>
  <dcterms:created xsi:type="dcterms:W3CDTF">2023-11-11T04:50:00Z</dcterms:created>
  <dcterms:modified xsi:type="dcterms:W3CDTF">2023-11-11T05:08:35Z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41B83C5076104F7FBDBE22964EE4BADF</vt:lpwstr>
  </property>
  <property fmtid="{D5CDD505-2E9C-101B-9397-08002B2CF9AE}" pid="3" name="KSOProductBuildVer">
    <vt:lpwstr>1033-11.2.0.11225</vt:lpwstr>
  </property>
</Properties>
</file>