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  <p:embeddedFontLst>
    <p:embeddedFont>
      <p:font typeface="Public Sans"/>
      <p:regular r:id="rId15"/>
    </p:embeddedFont>
    <p:embeddedFont>
      <p:font typeface="Calibri" panose="020F0502020204030204"/>
      <p:regular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EB Garamond Medium"/>
      <p:regular r:id="rId21"/>
    </p:embeddedFont>
    <p:embeddedFont>
      <p:font typeface="Montserrat ExtraBold"/>
      <p:boldItalic r:id="rId22"/>
    </p:embeddedFont>
    <p:embeddedFont>
      <p:font typeface="EB Garamond ExtraBold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CDFE8DD-8876-4DAC-8A29-8DA13A1A0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2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53" name="Google Shape;3653;p20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60" name="Google Shape;3660;p21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7" name="Google Shape;3677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6.xml"/><Relationship Id="rId98" Type="http://schemas.openxmlformats.org/officeDocument/2006/relationships/slideLayout" Target="../slideLayouts/slideLayout215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126.xml"/><Relationship Id="rId89" Type="http://schemas.openxmlformats.org/officeDocument/2006/relationships/slideLayout" Target="../slideLayouts/slideLayout206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80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25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24.xml"/><Relationship Id="rId69" Type="http://schemas.openxmlformats.org/officeDocument/2006/relationships/slideLayout" Target="../slideLayouts/slideLayout186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0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66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21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14" Type="http://schemas.openxmlformats.org/officeDocument/2006/relationships/slideLayout" Target="../slideLayouts/slideLayout231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11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128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/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 Blog Website ”</a:t>
            </a:r>
            <a:endParaRPr lang="en-US"/>
          </a:p>
        </p:txBody>
      </p:sp>
      <p:sp>
        <p:nvSpPr>
          <p:cNvPr id="3656" name="Google Shape;3656;p209"/>
          <p:cNvSpPr txBox="1"/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Project Name : Blog Website</a:t>
            </a:r>
            <a:endParaRPr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Team Members</a:t>
            </a:r>
            <a:endParaRPr lang="en-US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211375" y="1812685"/>
          <a:ext cx="4279525" cy="237744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325"/>
              </a:tblGrid>
              <a:tr h="396240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au112820104303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Harish Bala B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au112820104013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Pooja V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9624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au112820104023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Vinitha 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07795" y="1784985"/>
            <a:ext cx="2950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https://my-lifelore.blogspot.com/</a:t>
            </a:r>
            <a:endParaRPr lang="en-US"/>
          </a:p>
        </p:txBody>
      </p:sp>
      <p:sp>
        <p:nvSpPr>
          <p:cNvPr id="1" name="Google Shape;3680;g2139e008f02_0_0"/>
          <p:cNvSpPr txBox="1"/>
          <p:nvPr/>
        </p:nvSpPr>
        <p:spPr>
          <a:xfrm>
            <a:off x="678180" y="450215"/>
            <a:ext cx="4408805" cy="3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Final Output </a:t>
            </a:r>
            <a:endParaRPr lang="en-US"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Live Link of the Blog Website</a:t>
            </a:r>
            <a:endParaRPr lang="en-US"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3921760" y="1959610"/>
            <a:ext cx="306387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dirty="0">
                <a:solidFill>
                  <a:srgbClr val="BD8738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https://github.com/vinithasendhurpandi/Full-stack-with-java-NM</a:t>
            </a:r>
            <a:endParaRPr lang="en-US"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sz="1200" b="0" i="0">
              <a:solidFill>
                <a:srgbClr val="BD8738"/>
              </a:solidFill>
              <a:latin typeface="Arial" panose="020B0604020202020204" pitchFamily="34" charset="0"/>
              <a:ea typeface="EB Garamond SemiBold"/>
              <a:cs typeface="Arial" panose="020B0604020202020204" pitchFamily="34" charset="0"/>
              <a:sym typeface="EB Garamond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sz="1200"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Presentation</Application>
  <PresentationFormat/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RomanS_IV25</vt:lpstr>
      <vt:lpstr>EB Garamond</vt:lpstr>
      <vt:lpstr>EB Garamond Medium</vt:lpstr>
      <vt:lpstr>Montserrat ExtraBold</vt:lpstr>
      <vt:lpstr>EB Garamond ExtraBold</vt:lpstr>
      <vt:lpstr>EB Garamond SemiBold</vt:lpstr>
      <vt:lpstr>Microsoft YaHei</vt:lpstr>
      <vt:lpstr>Arial Unicode MS</vt:lpstr>
      <vt:lpstr>Simple Light</vt:lpstr>
      <vt:lpstr>Simple Light</vt:lpstr>
      <vt:lpstr>PowerPoint 演示文稿</vt:lpstr>
      <vt:lpstr>Your Project Name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Manish Sharma</dc:creator>
  <cp:lastModifiedBy>Admin</cp:lastModifiedBy>
  <cp:revision>1</cp:revision>
  <dcterms:created xsi:type="dcterms:W3CDTF">2023-11-11T05:18:03Z</dcterms:created>
  <dcterms:modified xsi:type="dcterms:W3CDTF">2023-11-11T05:18:06Z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4C1E238A7D7746028087BE5D04168F6A</vt:lpwstr>
  </property>
  <property fmtid="{D5CDD505-2E9C-101B-9397-08002B2CF9AE}" pid="3" name="KSOProductBuildVer">
    <vt:lpwstr>1033-11.2.0.11225</vt:lpwstr>
  </property>
</Properties>
</file>