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1A11B-CA39-9569-8192-E51D44A0879F}" v="8" dt="2025-08-17T14:22:42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2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76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1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7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49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5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0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6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00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2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D805-8053-40E4-9E38-7FC59B9E2B2E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159F-DA84-414B-A7D0-6953E5C79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85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9E0C3-4C69-18B4-43AF-8F99DD8F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687" y="1264975"/>
            <a:ext cx="8911687" cy="12808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C6EE5-6223-2B14-2816-CD964D00079C}"/>
              </a:ext>
            </a:extLst>
          </p:cNvPr>
          <p:cNvSpPr txBox="1"/>
          <p:nvPr/>
        </p:nvSpPr>
        <p:spPr>
          <a:xfrm>
            <a:off x="2184687" y="3895957"/>
            <a:ext cx="609600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VINITHA SRI PRATHIPATI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HARSHA VARDHAN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E0A6C-B7B7-1A3B-8723-BC74008DB610}"/>
              </a:ext>
            </a:extLst>
          </p:cNvPr>
          <p:cNvSpPr txBox="1"/>
          <p:nvPr/>
        </p:nvSpPr>
        <p:spPr>
          <a:xfrm>
            <a:off x="2184687" y="2746524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Name :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Courier Connect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8052-6E67-FDE9-882F-E4DCED61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01" y="1380822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F2F08-0AC1-A760-9BE9-B71EB9C23103}"/>
              </a:ext>
            </a:extLst>
          </p:cNvPr>
          <p:cNvSpPr txBox="1"/>
          <p:nvPr/>
        </p:nvSpPr>
        <p:spPr>
          <a:xfrm>
            <a:off x="1662701" y="2673850"/>
            <a:ext cx="6096000" cy="32571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latin typeface="Calibri"/>
                <a:ea typeface="Calibri"/>
                <a:cs typeface="Calibri"/>
              </a:rPr>
              <a:t>Key Features</a:t>
            </a: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latin typeface="Calibri"/>
                <a:ea typeface="Calibri"/>
                <a:cs typeface="Calibri"/>
              </a:rPr>
              <a:t>Benefits and Impact</a:t>
            </a:r>
          </a:p>
        </p:txBody>
      </p:sp>
    </p:spTree>
    <p:extLst>
      <p:ext uri="{BB962C8B-B14F-4D97-AF65-F5344CB8AC3E}">
        <p14:creationId xmlns:p14="http://schemas.microsoft.com/office/powerpoint/2010/main" val="4893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AD23-2432-69CF-C769-88C46F5A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466" y="1098883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C0DCCB-19E9-ECE9-CBA0-207D9DCD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85" y="2391911"/>
            <a:ext cx="93329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Courier booking and delivery processes are often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and time-consuming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spend extra time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approvals and vendor coordination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Pickup and delivery assistants lack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track and update shipments.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this leads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delays, miscommunication, and poor customer experience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6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3B55-EABE-C2AE-EF4A-F1606831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488" y="83983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66A04-8DEC-DC1E-AF0F-3F634D266ECA}"/>
              </a:ext>
            </a:extLst>
          </p:cNvPr>
          <p:cNvSpPr txBox="1"/>
          <p:nvPr/>
        </p:nvSpPr>
        <p:spPr>
          <a:xfrm>
            <a:off x="1431945" y="2132861"/>
            <a:ext cx="89116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customers with a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self-service portal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register, book couriers, choose vendors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Bluedart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/FedEx), and get instant price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review, approve/reject, and assign bookings through a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dashboard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assistants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track, confirm, and notify successful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automation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courier management with real-time notifications and status updates.</a:t>
            </a:r>
          </a:p>
        </p:txBody>
      </p:sp>
    </p:spTree>
    <p:extLst>
      <p:ext uri="{BB962C8B-B14F-4D97-AF65-F5344CB8AC3E}">
        <p14:creationId xmlns:p14="http://schemas.microsoft.com/office/powerpoint/2010/main" val="218180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9A1-C5DF-50FA-7467-FD9CE94A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071" y="32687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9C86B0-1E47-8047-75A0-1D5956E7AFFF}"/>
              </a:ext>
            </a:extLst>
          </p:cNvPr>
          <p:cNvSpPr/>
          <p:nvPr/>
        </p:nvSpPr>
        <p:spPr>
          <a:xfrm>
            <a:off x="2399071" y="1710811"/>
            <a:ext cx="2507226" cy="1474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will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Login/Register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1F9931-7CA6-E28A-EB0B-8D82F582D199}"/>
              </a:ext>
            </a:extLst>
          </p:cNvPr>
          <p:cNvSpPr/>
          <p:nvPr/>
        </p:nvSpPr>
        <p:spPr>
          <a:xfrm>
            <a:off x="9102748" y="1710812"/>
            <a:ext cx="2507226" cy="1474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will Approve/Reject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971F1-15DE-9DA5-C98C-A87106CC720F}"/>
              </a:ext>
            </a:extLst>
          </p:cNvPr>
          <p:cNvSpPr/>
          <p:nvPr/>
        </p:nvSpPr>
        <p:spPr>
          <a:xfrm>
            <a:off x="5692350" y="1710812"/>
            <a:ext cx="2507226" cy="1474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will book a Courier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B332C2-9F9E-844D-D18E-32BFBD24F86C}"/>
              </a:ext>
            </a:extLst>
          </p:cNvPr>
          <p:cNvSpPr/>
          <p:nvPr/>
        </p:nvSpPr>
        <p:spPr>
          <a:xfrm>
            <a:off x="2399071" y="4409766"/>
            <a:ext cx="2507226" cy="1474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Assistant will assist the status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BFF7CE-8B75-27F3-6FF1-F37914BBC2FB}"/>
              </a:ext>
            </a:extLst>
          </p:cNvPr>
          <p:cNvSpPr/>
          <p:nvPr/>
        </p:nvSpPr>
        <p:spPr>
          <a:xfrm>
            <a:off x="5692350" y="4409767"/>
            <a:ext cx="2507226" cy="1474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PickUp Assistant will pick order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F3709B-D86A-9E21-B457-6FF66F1E11A7}"/>
              </a:ext>
            </a:extLst>
          </p:cNvPr>
          <p:cNvSpPr/>
          <p:nvPr/>
        </p:nvSpPr>
        <p:spPr>
          <a:xfrm>
            <a:off x="9102748" y="4409768"/>
            <a:ext cx="2507226" cy="1474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1319B-8C44-D60C-13CF-1E18B9DDFB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906297" y="2448231"/>
            <a:ext cx="786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BF969C-C3A3-EB26-BC46-18A85733029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199576" y="2448232"/>
            <a:ext cx="903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3EA43E-FE51-B471-9FD2-44F08BD6B49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0356361" y="3185651"/>
            <a:ext cx="0" cy="122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206A1A-4E03-A865-C7E6-843BEE423FD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8199576" y="5147187"/>
            <a:ext cx="9031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CA0DB-E790-B5AD-9A4A-FB6B9C594102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 flipV="1">
            <a:off x="4906297" y="5147186"/>
            <a:ext cx="786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2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729E-7864-2FEB-AB0A-26F4270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596" y="517793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EB1D81-EFA5-EF3F-8796-07F097E8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596" y="1525822"/>
            <a:ext cx="9154701" cy="502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Easy booking, vendor choice, instant price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Approvals, assignments, dashboards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Package verification &amp; pickup tracking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Assistant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On-time delivery &amp; status updates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+ Mobile responsive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63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F45B33-9AF5-DE08-BC12-388E3B96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6" y="1195887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&amp; Impact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C7F732-6998-DFA3-ABF7-A3A2EF70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895" y="2180568"/>
            <a:ext cx="7475308" cy="391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booking &amp; approval process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notifications to customers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insights for management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for future courier vendors &amp; features</a:t>
            </a:r>
          </a:p>
        </p:txBody>
      </p:sp>
    </p:spTree>
    <p:extLst>
      <p:ext uri="{BB962C8B-B14F-4D97-AF65-F5344CB8AC3E}">
        <p14:creationId xmlns:p14="http://schemas.microsoft.com/office/powerpoint/2010/main" val="139644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8840-9DF1-264D-CB14-9BB08DB7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480" y="1360274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7AB7E-859A-C73B-775F-6B1E2F25B2A6}"/>
              </a:ext>
            </a:extLst>
          </p:cNvPr>
          <p:cNvSpPr txBox="1"/>
          <p:nvPr/>
        </p:nvSpPr>
        <p:spPr>
          <a:xfrm>
            <a:off x="1352480" y="3107426"/>
            <a:ext cx="89116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Courier Connect successfully demonstrates how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Pega’s low-code platform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streamline the courier booking and delivery lifecycle. By automating approvals, pickups, and deliveries, the system improves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 and customer experience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while providing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insights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better decision-making. With its scalable design, the application can be extended to include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vendors, payment integration, and real-time tracking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future.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4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7B6D-FA1D-B6C4-1157-7F512F50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303" y="2663135"/>
            <a:ext cx="8957394" cy="153172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34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</TotalTime>
  <Words>310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Vapor Trail</vt:lpstr>
      <vt:lpstr>Distribution System</vt:lpstr>
      <vt:lpstr>Objectives</vt:lpstr>
      <vt:lpstr>Problem Statement</vt:lpstr>
      <vt:lpstr>Proposed Solution</vt:lpstr>
      <vt:lpstr>Flow</vt:lpstr>
      <vt:lpstr>Key Features</vt:lpstr>
      <vt:lpstr>Benefits &amp; Impact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Siddardha K</dc:creator>
  <cp:lastModifiedBy>22A91A12C2</cp:lastModifiedBy>
  <cp:revision>8</cp:revision>
  <dcterms:created xsi:type="dcterms:W3CDTF">2025-08-17T12:22:15Z</dcterms:created>
  <dcterms:modified xsi:type="dcterms:W3CDTF">2025-08-17T14:26:14Z</dcterms:modified>
</cp:coreProperties>
</file>