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3"/>
  </p:notesMasterIdLst>
  <p:sldIdLst>
    <p:sldId id="256" r:id="rId3"/>
    <p:sldId id="257" r:id="rId4"/>
    <p:sldId id="259" r:id="rId5"/>
    <p:sldId id="260" r:id="rId6"/>
    <p:sldId id="266" r:id="rId7"/>
    <p:sldId id="261" r:id="rId8"/>
    <p:sldId id="265" r:id="rId9"/>
    <p:sldId id="264" r:id="rId10"/>
    <p:sldId id="27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91098-AEA2-4758-A671-98355FCFABF9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E27E8-E8D2-40EC-B507-D9998CE47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89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A2D8-F8E3-45C9-9710-4466330427A1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F71-AB40-4E57-BB7C-8E1E06A37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64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A2D8-F8E3-45C9-9710-4466330427A1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F71-AB40-4E57-BB7C-8E1E06A37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3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A2D8-F8E3-45C9-9710-4466330427A1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F71-AB40-4E57-BB7C-8E1E06A37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422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EEA2D8-F8E3-45C9-9710-4466330427A1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832F71-AB40-4E57-BB7C-8E1E06A37B9B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961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A2D8-F8E3-45C9-9710-4466330427A1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F71-AB40-4E57-BB7C-8E1E06A37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515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A2D8-F8E3-45C9-9710-4466330427A1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F71-AB40-4E57-BB7C-8E1E06A37B9B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513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A2D8-F8E3-45C9-9710-4466330427A1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F71-AB40-4E57-BB7C-8E1E06A37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234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A2D8-F8E3-45C9-9710-4466330427A1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F71-AB40-4E57-BB7C-8E1E06A37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441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A2D8-F8E3-45C9-9710-4466330427A1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F71-AB40-4E57-BB7C-8E1E06A37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248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A2D8-F8E3-45C9-9710-4466330427A1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F71-AB40-4E57-BB7C-8E1E06A37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365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A2D8-F8E3-45C9-9710-4466330427A1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F71-AB40-4E57-BB7C-8E1E06A37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99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A2D8-F8E3-45C9-9710-4466330427A1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F71-AB40-4E57-BB7C-8E1E06A37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814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A2D8-F8E3-45C9-9710-4466330427A1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F71-AB40-4E57-BB7C-8E1E06A37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158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A2D8-F8E3-45C9-9710-4466330427A1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F71-AB40-4E57-BB7C-8E1E06A37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303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A2D8-F8E3-45C9-9710-4466330427A1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F71-AB40-4E57-BB7C-8E1E06A37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28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A2D8-F8E3-45C9-9710-4466330427A1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F71-AB40-4E57-BB7C-8E1E06A37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21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A2D8-F8E3-45C9-9710-4466330427A1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F71-AB40-4E57-BB7C-8E1E06A37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38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A2D8-F8E3-45C9-9710-4466330427A1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F71-AB40-4E57-BB7C-8E1E06A37B9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4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A2D8-F8E3-45C9-9710-4466330427A1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F71-AB40-4E57-BB7C-8E1E06A37B9B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7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A2D8-F8E3-45C9-9710-4466330427A1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F71-AB40-4E57-BB7C-8E1E06A37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88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A2D8-F8E3-45C9-9710-4466330427A1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F71-AB40-4E57-BB7C-8E1E06A37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60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A2D8-F8E3-45C9-9710-4466330427A1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F71-AB40-4E57-BB7C-8E1E06A37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27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0EEA2D8-F8E3-45C9-9710-4466330427A1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32F71-AB40-4E57-BB7C-8E1E06A37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7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0EEA2D8-F8E3-45C9-9710-4466330427A1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9832F71-AB40-4E57-BB7C-8E1E06A37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99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6435" y="412507"/>
            <a:ext cx="9144000" cy="23876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2399211" y="498311"/>
            <a:ext cx="7903029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3800" b="1" dirty="0" smtClean="0">
                <a:latin typeface="AngryBirds" pitchFamily="2" charset="0"/>
              </a:rPr>
              <a:t>loca</a:t>
            </a:r>
            <a:r>
              <a:rPr lang="pt-BR" sz="13800" b="1" dirty="0" smtClean="0">
                <a:solidFill>
                  <a:srgbClr val="00B050"/>
                </a:solidFill>
                <a:latin typeface="AngryBirds" pitchFamily="2" charset="0"/>
              </a:rPr>
              <a:t>pasto</a:t>
            </a:r>
            <a:endParaRPr lang="pt-BR" sz="13800" b="1" dirty="0">
              <a:solidFill>
                <a:srgbClr val="00B050"/>
              </a:solidFill>
              <a:latin typeface="AngryBird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87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865086" y="3247649"/>
            <a:ext cx="1436914" cy="957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349829" y="1436914"/>
            <a:ext cx="976811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/>
              <a:t>“Economia é uma virtude distributiva e consiste não em poupar, mas em escolher.” </a:t>
            </a:r>
            <a:r>
              <a:rPr lang="pt-BR" sz="4800" dirty="0" smtClean="0"/>
              <a:t>Edmund </a:t>
            </a:r>
            <a:r>
              <a:rPr lang="pt-BR" sz="4800" dirty="0" err="1" smtClean="0"/>
              <a:t>Burk</a:t>
            </a:r>
            <a:endParaRPr lang="pt-BR" sz="4800" dirty="0"/>
          </a:p>
        </p:txBody>
      </p:sp>
      <p:sp>
        <p:nvSpPr>
          <p:cNvPr id="3" name="Retângulo 2"/>
          <p:cNvSpPr/>
          <p:nvPr/>
        </p:nvSpPr>
        <p:spPr>
          <a:xfrm>
            <a:off x="3585564" y="4904044"/>
            <a:ext cx="529664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600" b="1" dirty="0" err="1">
                <a:latin typeface="AngryBirds" pitchFamily="2" charset="0"/>
              </a:rPr>
              <a:t>loca</a:t>
            </a:r>
            <a:r>
              <a:rPr lang="pt-BR" sz="9600" b="1" dirty="0" err="1">
                <a:solidFill>
                  <a:srgbClr val="00B050"/>
                </a:solidFill>
                <a:latin typeface="AngryBirds" pitchFamily="2" charset="0"/>
              </a:rPr>
              <a:t>pasto</a:t>
            </a:r>
            <a:endParaRPr lang="pt-BR" sz="9600" b="1" dirty="0">
              <a:solidFill>
                <a:srgbClr val="00B050"/>
              </a:solidFill>
              <a:latin typeface="AngryBird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4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253671" y="0"/>
            <a:ext cx="9966960" cy="2577737"/>
          </a:xfrm>
        </p:spPr>
        <p:txBody>
          <a:bodyPr/>
          <a:lstStyle/>
          <a:p>
            <a:r>
              <a:rPr lang="pt-BR" sz="4800" dirty="0">
                <a:solidFill>
                  <a:schemeClr val="tx1"/>
                </a:solidFill>
              </a:rPr>
              <a:t>O que fazer com áreas ociosas</a:t>
            </a:r>
            <a:r>
              <a:rPr lang="pt-BR" dirty="0">
                <a:solidFill>
                  <a:schemeClr val="tx1"/>
                </a:solidFill>
              </a:rPr>
              <a:t>?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3930215" y="3433181"/>
            <a:ext cx="8767860" cy="2226365"/>
          </a:xfrm>
        </p:spPr>
        <p:txBody>
          <a:bodyPr>
            <a:noAutofit/>
          </a:bodyPr>
          <a:lstStyle/>
          <a:p>
            <a:r>
              <a:rPr lang="pt-BR" sz="9600" dirty="0" smtClean="0">
                <a:solidFill>
                  <a:schemeClr val="tx1"/>
                </a:solidFill>
              </a:rPr>
              <a:t>DINHEIRO!</a:t>
            </a:r>
            <a:endParaRPr lang="pt-BR" sz="9600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2452614"/>
            <a:ext cx="3881846" cy="388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5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80952" y="442687"/>
            <a:ext cx="9966960" cy="3178628"/>
          </a:xfrm>
        </p:spPr>
        <p:txBody>
          <a:bodyPr>
            <a:normAutofit/>
          </a:bodyPr>
          <a:lstStyle/>
          <a:p>
            <a:r>
              <a:rPr lang="pt-BR" sz="5400" dirty="0" smtClean="0">
                <a:solidFill>
                  <a:schemeClr val="tx1"/>
                </a:solidFill>
              </a:rPr>
              <a:t>5 milhões de hectares!! integração lavoura-pecuária-floresta</a:t>
            </a:r>
            <a:endParaRPr lang="pt-BR" sz="5400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12026" y="4590202"/>
            <a:ext cx="10196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1</a:t>
            </a:r>
            <a:r>
              <a:rPr lang="pt-BR" sz="6000" dirty="0" smtClean="0"/>
              <a:t> hectare = R$ 1.667,00/ano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46217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9" y="2728686"/>
            <a:ext cx="11831394" cy="391175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369495" y="812800"/>
            <a:ext cx="7561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1% - R$ 4.175.000,00</a:t>
            </a:r>
            <a:endParaRPr lang="pt-BR" sz="6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865086" y="3247649"/>
            <a:ext cx="1436914" cy="957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925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2" y="679269"/>
            <a:ext cx="3200400" cy="561823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857" y="679268"/>
            <a:ext cx="3200400" cy="56182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679269"/>
            <a:ext cx="3200400" cy="561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865086" y="3247649"/>
            <a:ext cx="1436914" cy="957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54034" y="3980371"/>
            <a:ext cx="99132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dirty="0" smtClean="0"/>
              <a:t>Conectar proprietários que desejam arrendar suas propriedades a possíveis investidores rurais.</a:t>
            </a:r>
            <a:endParaRPr lang="pt-BR" sz="4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22" y="156754"/>
            <a:ext cx="6604501" cy="370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386113" y="649592"/>
            <a:ext cx="9296401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/>
              <a:t>Objetivo: chegar a 3% do Market </a:t>
            </a:r>
            <a:r>
              <a:rPr lang="pt-BR" sz="5400" dirty="0" err="1" smtClean="0"/>
              <a:t>share</a:t>
            </a:r>
            <a:r>
              <a:rPr lang="pt-BR" sz="5400" dirty="0" smtClean="0"/>
              <a:t> nos próximos 2 anos focado em </a:t>
            </a:r>
            <a:r>
              <a:rPr lang="pt-BR" sz="5400" i="1" dirty="0" smtClean="0"/>
              <a:t>B2B</a:t>
            </a:r>
            <a:r>
              <a:rPr lang="pt-BR" sz="5400" dirty="0" smtClean="0"/>
              <a:t>.</a:t>
            </a:r>
          </a:p>
          <a:p>
            <a:pPr algn="ctr"/>
            <a:endParaRPr lang="pt-BR" sz="5400" dirty="0"/>
          </a:p>
          <a:p>
            <a:pPr algn="ctr"/>
            <a:r>
              <a:rPr lang="pt-BR" sz="5400" dirty="0" smtClean="0"/>
              <a:t>Parceria com Cooperativas.</a:t>
            </a:r>
          </a:p>
          <a:p>
            <a:pPr algn="ctr"/>
            <a:r>
              <a:rPr lang="pt-BR" sz="5400" dirty="0" smtClean="0"/>
              <a:t>Ganha-Ganha</a:t>
            </a:r>
            <a:endParaRPr lang="pt-BR" sz="4400" dirty="0" smtClean="0"/>
          </a:p>
          <a:p>
            <a:pPr algn="ctr"/>
            <a:endParaRPr lang="pt-BR" sz="4400" dirty="0"/>
          </a:p>
          <a:p>
            <a:pPr algn="ctr"/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839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865086" y="3247649"/>
            <a:ext cx="1436914" cy="957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27018" y="5631542"/>
            <a:ext cx="9453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/>
              <a:t>Investimento: R$ 40.000,00/ano.</a:t>
            </a:r>
            <a:endParaRPr lang="pt-BR" sz="4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1" y="868408"/>
            <a:ext cx="5696978" cy="425222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1" y="868409"/>
            <a:ext cx="5616347" cy="42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1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51113" y="434552"/>
            <a:ext cx="3410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TALVEZ  JÁ PERCEBERAM QUE EXISTE!!!!!! </a:t>
            </a:r>
            <a:endParaRPr lang="pt-BR" sz="32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2" y="2664824"/>
            <a:ext cx="3200400" cy="363268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857" y="2103120"/>
            <a:ext cx="3200400" cy="41943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2103120"/>
            <a:ext cx="3200400" cy="419438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404428" y="511497"/>
            <a:ext cx="5413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LINK: bit.ly/</a:t>
            </a:r>
            <a:r>
              <a:rPr lang="pt-BR" sz="2800" b="1" dirty="0" err="1" smtClean="0"/>
              <a:t>agrothon</a:t>
            </a:r>
            <a:endParaRPr lang="pt-BR" sz="2800" b="1" dirty="0"/>
          </a:p>
          <a:p>
            <a:r>
              <a:rPr lang="pt-BR" sz="2800" b="1" dirty="0" err="1" smtClean="0"/>
              <a:t>App</a:t>
            </a:r>
            <a:r>
              <a:rPr lang="pt-BR" sz="2800" b="1" dirty="0" smtClean="0"/>
              <a:t>: LOCAPASTO versão </a:t>
            </a:r>
            <a:r>
              <a:rPr lang="pt-BR" sz="2800" b="1" i="1" dirty="0" smtClean="0"/>
              <a:t>beta </a:t>
            </a:r>
            <a:endParaRPr lang="pt-BR" sz="2800" b="1" i="1" dirty="0"/>
          </a:p>
        </p:txBody>
      </p:sp>
      <p:sp>
        <p:nvSpPr>
          <p:cNvPr id="2" name="Seta para Baixo 1"/>
          <p:cNvSpPr/>
          <p:nvPr/>
        </p:nvSpPr>
        <p:spPr>
          <a:xfrm>
            <a:off x="1907177" y="2004212"/>
            <a:ext cx="666206" cy="569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8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527</TotalTime>
  <Words>102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AngryBirds</vt:lpstr>
      <vt:lpstr>Calibri</vt:lpstr>
      <vt:lpstr>Calibri Light</vt:lpstr>
      <vt:lpstr>Corbel</vt:lpstr>
      <vt:lpstr>Wingdings 2</vt:lpstr>
      <vt:lpstr>HDOfficeLightV0</vt:lpstr>
      <vt:lpstr>Base</vt:lpstr>
      <vt:lpstr>Apresentação do PowerPoint</vt:lpstr>
      <vt:lpstr>O que fazer com áreas ociosas?</vt:lpstr>
      <vt:lpstr>5 milhões de hectares!! integração lavoura-pecuária-floresta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Oliveira Bueno</dc:creator>
  <cp:lastModifiedBy>Gabriel Oliveira Bueno</cp:lastModifiedBy>
  <cp:revision>28</cp:revision>
  <dcterms:created xsi:type="dcterms:W3CDTF">2019-05-11T09:25:33Z</dcterms:created>
  <dcterms:modified xsi:type="dcterms:W3CDTF">2019-05-16T22:33:10Z</dcterms:modified>
</cp:coreProperties>
</file>