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83276" y="2823150"/>
            <a:ext cx="813954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:VINITH KUMAR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:312214455/F64F6B1430D787C9D9D46F8BD2C775FE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 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597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80</cp:revision>
  <dcterms:created xsi:type="dcterms:W3CDTF">2024-03-29T15:07:22Z</dcterms:created>
  <dcterms:modified xsi:type="dcterms:W3CDTF">2024-09-02T09:15:27Z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