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4375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99043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51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55714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81366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4779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14848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32451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552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12409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59515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8997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57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787168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04133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9034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81304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02388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72208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83394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7118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26888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56317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60143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5491465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38337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3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Vinithra 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:212400162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EFBB2BC803F14FFBB3D4C35897F63015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SIVET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:Madras University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86527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285493" y="1703276"/>
            <a:ext cx="8351873" cy="458312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矩形"/>
          <p:cNvSpPr>
            <a:spLocks/>
          </p:cNvSpPr>
          <p:nvPr/>
        </p:nvSpPr>
        <p:spPr>
          <a:xfrm rot="0">
            <a:off x="5533714" y="2863353"/>
            <a:ext cx="1133457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矩形"/>
          <p:cNvSpPr>
            <a:spLocks/>
          </p:cNvSpPr>
          <p:nvPr/>
        </p:nvSpPr>
        <p:spPr>
          <a:xfrm rot="0">
            <a:off x="5724211" y="3053850"/>
            <a:ext cx="1133457" cy="358140"/>
          </a:xfrm>
          <a:prstGeom prst="rect"/>
          <a:noFill/>
          <a:ln w="12700"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5484994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000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after css</a:t>
            </a:r>
            <a:endParaRPr lang="zh-CN" altLang="en-US" sz="66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178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68081" y="1413030"/>
            <a:ext cx="9575856" cy="4823927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81759197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2639527" y="2276286"/>
            <a:ext cx="6480426" cy="18059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My portfolio is a simple and responsive website that highlights my skills, education, and projects. It acts as my online resume and can be updated as I grow in my career.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9770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3216044" y="2491883"/>
            <a:ext cx="7269114" cy="17011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PORTFOLIO </a:t>
            </a:r>
            <a:endParaRPr lang="zh-CN" altLang="en-US" sz="10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22352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88987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2133340" y="1987066"/>
            <a:ext cx="6478946" cy="49777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As a fresher, I need a portfolio website to showcase my skills, education, and achievements in a clear and professional way. This will help me stand out to recruiters and create a strong online present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078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920363" y="2419159"/>
            <a:ext cx="7055892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portfolio website is created to showcase my skills, education, certifications, and projects. It is built with HTML, CSS, and JavaScript to make it simple, responsive, and user-friendly. The website acts as my online resume and helps me present myself professionally to recruiters and others.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8616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064061" y="2209612"/>
            <a:ext cx="8135876" cy="39300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Recruiters and Hiring Managers – to quickly evaluate the candidate’s skills, qualifications, and projects.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Academic Institutions/Faculty – to review the student’s achievements and projects for academic purposes.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Peers and Professionals – to collaborate, share knowledge, and connect professionally.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The Portfolio Owner (Self) – to build an online presence, showcase skills, and continuously update personal and professional growth.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59483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357266" y="1914341"/>
            <a:ext cx="6839896" cy="3634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HTML5 – For structuring the content and layout of the portfolio website.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CSS3 – For designing, styling, and creating a responsive, visually appealing interface.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JavaScript – For adding interactivity, smooth transitions, and dynamic behavior.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Visual Studio Code (VS Code) – As the code editor for development.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0066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2564978" y="2352485"/>
            <a:ext cx="7346963" cy="2520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My portfolio is designed with a simple and clean layout. It includes sections like Home, About Me, Skills, Projects, and Contact. The design is responsive so it looks good on both computers and mobile devices.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41529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929998" y="2276286"/>
            <a:ext cx="6983892" cy="33489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Responsive design (works on mobile and desktop)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Easy navigation with menu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Home, About, Skills, Projects, and Contact sections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Smooth scrolling and animations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Hosted online for easy access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958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2025-09-09T12:22:52Z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