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3" r:id="rId6"/>
    <p:sldId id="261" r:id="rId7"/>
    <p:sldId id="296" r:id="rId8"/>
    <p:sldId id="297" r:id="rId9"/>
    <p:sldId id="295" r:id="rId10"/>
    <p:sldId id="262" r:id="rId11"/>
    <p:sldId id="267" r:id="rId12"/>
    <p:sldId id="298" r:id="rId13"/>
    <p:sldId id="270" r:id="rId14"/>
    <p:sldId id="294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Quicksan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0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9" autoAdjust="0"/>
    <p:restoredTop sz="94660"/>
  </p:normalViewPr>
  <p:slideViewPr>
    <p:cSldViewPr snapToGrid="0">
      <p:cViewPr>
        <p:scale>
          <a:sx n="100" d="100"/>
          <a:sy n="100" d="100"/>
        </p:scale>
        <p:origin x="11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an Bose" userId="24aa7742-679e-402c-b785-f557e48f0a84" providerId="ADAL" clId="{035193F0-C48A-4159-A849-97301A96D90E}"/>
    <pc:docChg chg="custSel addSld modSld">
      <pc:chgData name="Ankan Bose" userId="24aa7742-679e-402c-b785-f557e48f0a84" providerId="ADAL" clId="{035193F0-C48A-4159-A849-97301A96D90E}" dt="2023-03-26T01:14:23.873" v="389" actId="20577"/>
      <pc:docMkLst>
        <pc:docMk/>
      </pc:docMkLst>
      <pc:sldChg chg="modSp mod">
        <pc:chgData name="Ankan Bose" userId="24aa7742-679e-402c-b785-f557e48f0a84" providerId="ADAL" clId="{035193F0-C48A-4159-A849-97301A96D90E}" dt="2023-03-26T01:00:19.647" v="137" actId="20577"/>
        <pc:sldMkLst>
          <pc:docMk/>
          <pc:sldMk cId="2214303882" sldId="297"/>
        </pc:sldMkLst>
        <pc:spChg chg="mod">
          <ac:chgData name="Ankan Bose" userId="24aa7742-679e-402c-b785-f557e48f0a84" providerId="ADAL" clId="{035193F0-C48A-4159-A849-97301A96D90E}" dt="2023-03-26T01:00:19.647" v="137" actId="20577"/>
          <ac:spMkLst>
            <pc:docMk/>
            <pc:sldMk cId="2214303882" sldId="297"/>
            <ac:spMk id="109" creationId="{00000000-0000-0000-0000-000000000000}"/>
          </ac:spMkLst>
        </pc:spChg>
      </pc:sldChg>
      <pc:sldChg chg="addSp delSp modSp new mod">
        <pc:chgData name="Ankan Bose" userId="24aa7742-679e-402c-b785-f557e48f0a84" providerId="ADAL" clId="{035193F0-C48A-4159-A849-97301A96D90E}" dt="2023-03-26T01:14:23.873" v="389" actId="20577"/>
        <pc:sldMkLst>
          <pc:docMk/>
          <pc:sldMk cId="3232378325" sldId="298"/>
        </pc:sldMkLst>
        <pc:spChg chg="mod">
          <ac:chgData name="Ankan Bose" userId="24aa7742-679e-402c-b785-f557e48f0a84" providerId="ADAL" clId="{035193F0-C48A-4159-A849-97301A96D90E}" dt="2023-03-26T01:11:45.196" v="156" actId="255"/>
          <ac:spMkLst>
            <pc:docMk/>
            <pc:sldMk cId="3232378325" sldId="298"/>
            <ac:spMk id="2" creationId="{FBB2BCDF-8118-F9D2-6DFF-E73A47490A63}"/>
          </ac:spMkLst>
        </pc:spChg>
        <pc:spChg chg="add del mod">
          <ac:chgData name="Ankan Bose" userId="24aa7742-679e-402c-b785-f557e48f0a84" providerId="ADAL" clId="{035193F0-C48A-4159-A849-97301A96D90E}" dt="2023-03-26T01:12:02.172" v="160"/>
          <ac:spMkLst>
            <pc:docMk/>
            <pc:sldMk cId="3232378325" sldId="298"/>
            <ac:spMk id="6" creationId="{E45C14C6-639D-B93A-E5D7-C81D3FFB5215}"/>
          </ac:spMkLst>
        </pc:spChg>
        <pc:spChg chg="add mod">
          <ac:chgData name="Ankan Bose" userId="24aa7742-679e-402c-b785-f557e48f0a84" providerId="ADAL" clId="{035193F0-C48A-4159-A849-97301A96D90E}" dt="2023-03-26T01:14:23.873" v="389" actId="20577"/>
          <ac:spMkLst>
            <pc:docMk/>
            <pc:sldMk cId="3232378325" sldId="298"/>
            <ac:spMk id="7" creationId="{399B0238-EE8F-4876-9839-082729AB422A}"/>
          </ac:spMkLst>
        </pc:spChg>
        <pc:picChg chg="add mod">
          <ac:chgData name="Ankan Bose" userId="24aa7742-679e-402c-b785-f557e48f0a84" providerId="ADAL" clId="{035193F0-C48A-4159-A849-97301A96D90E}" dt="2023-03-26T01:13:07.723" v="299" actId="14861"/>
          <ac:picMkLst>
            <pc:docMk/>
            <pc:sldMk cId="3232378325" sldId="298"/>
            <ac:picMk id="5" creationId="{03068D68-DB13-490A-4734-5A8C0664B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63b48494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63b48494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1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2195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AD00"/>
                </a:solidFill>
              </a:rPr>
              <a:t>TEAM LOG5j</a:t>
            </a:r>
            <a:br>
              <a:rPr lang="en-IN" dirty="0">
                <a:solidFill>
                  <a:srgbClr val="FFAD00"/>
                </a:solidFill>
              </a:rPr>
            </a:br>
            <a:r>
              <a:rPr lang="en-IN" sz="4000" dirty="0">
                <a:solidFill>
                  <a:srgbClr val="FFAD00"/>
                </a:solidFill>
              </a:rPr>
              <a:t>CYBERSPRINT’23</a:t>
            </a:r>
            <a:br>
              <a:rPr lang="en-IN" sz="4000" dirty="0">
                <a:solidFill>
                  <a:srgbClr val="FFAD00"/>
                </a:solidFill>
              </a:rPr>
            </a:br>
            <a:r>
              <a:rPr lang="en-IN" sz="4000" dirty="0">
                <a:solidFill>
                  <a:srgbClr val="FFAD00"/>
                </a:solidFill>
              </a:rPr>
              <a:t>CHANDIGARH UNIVERSITY</a:t>
            </a:r>
            <a:endParaRPr lang="en-IN" dirty="0">
              <a:solidFill>
                <a:srgbClr val="FFAD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-130888" y="1488152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WORKFLOW</a:t>
            </a:r>
            <a:endParaRPr sz="6000"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454014" y="2078188"/>
            <a:ext cx="982958" cy="987178"/>
            <a:chOff x="2594050" y="1631825"/>
            <a:chExt cx="439625" cy="439625"/>
          </a:xfrm>
        </p:grpSpPr>
        <p:sp>
          <p:nvSpPr>
            <p:cNvPr id="119" name="Google Shape;11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CA6AA-E471-5BD9-56C0-AC771FE3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73" y="0"/>
            <a:ext cx="5206054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BCDF-8118-F9D2-6DFF-E73A4749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182881"/>
            <a:ext cx="6858000" cy="345000"/>
          </a:xfrm>
        </p:spPr>
        <p:txBody>
          <a:bodyPr/>
          <a:lstStyle/>
          <a:p>
            <a:r>
              <a:rPr lang="en-IN" sz="2400" dirty="0" err="1"/>
              <a:t>Only</a:t>
            </a:r>
            <a:r>
              <a:rPr lang="en-IN" sz="2400" dirty="0" err="1">
                <a:solidFill>
                  <a:srgbClr val="FFAD00"/>
                </a:solidFill>
              </a:rPr>
              <a:t>F</a:t>
            </a:r>
            <a:r>
              <a:rPr lang="en-IN" sz="2400" dirty="0" err="1"/>
              <a:t>am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1A088-34C9-F920-ED64-0276F955EC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8D68-DB13-490A-4734-5A8C0664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603068"/>
            <a:ext cx="4109193" cy="4357551"/>
          </a:xfrm>
          <a:prstGeom prst="rect">
            <a:avLst/>
          </a:prstGeom>
          <a:effectLst>
            <a:glow rad="254000">
              <a:schemeClr val="accent1">
                <a:alpha val="40000"/>
              </a:schemeClr>
            </a:glow>
            <a:softEdge rad="76200"/>
          </a:effectLst>
        </p:spPr>
      </p:pic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399B0238-EE8F-4876-9839-082729AB422A}"/>
              </a:ext>
            </a:extLst>
          </p:cNvPr>
          <p:cNvSpPr txBox="1">
            <a:spLocks/>
          </p:cNvSpPr>
          <p:nvPr/>
        </p:nvSpPr>
        <p:spPr>
          <a:xfrm>
            <a:off x="5770254" y="899828"/>
            <a:ext cx="2752903" cy="3343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en-IN" sz="2000" dirty="0">
                <a:solidFill>
                  <a:schemeClr val="bg1"/>
                </a:solidFill>
              </a:rPr>
              <a:t>The all new way to grow your money in days with high security by </a:t>
            </a:r>
            <a:r>
              <a:rPr lang="en-IN" sz="2000" dirty="0" err="1">
                <a:solidFill>
                  <a:srgbClr val="FFAD00"/>
                </a:solidFill>
              </a:rPr>
              <a:t>Fampay</a:t>
            </a:r>
            <a:r>
              <a:rPr lang="en-IN" sz="2000" dirty="0">
                <a:solidFill>
                  <a:srgbClr val="FFAD00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IN" sz="2000" dirty="0">
                <a:solidFill>
                  <a:srgbClr val="FFAD00"/>
                </a:solidFill>
              </a:rPr>
              <a:t>Borrow Money? Or</a:t>
            </a:r>
          </a:p>
          <a:p>
            <a:pPr>
              <a:spcBef>
                <a:spcPts val="600"/>
              </a:spcBef>
            </a:pPr>
            <a:r>
              <a:rPr lang="en-IN" sz="2000" dirty="0">
                <a:solidFill>
                  <a:srgbClr val="FFAD00"/>
                </a:solidFill>
              </a:rPr>
              <a:t>Be the Lender.</a:t>
            </a:r>
          </a:p>
          <a:p>
            <a:pPr>
              <a:spcBef>
                <a:spcPts val="600"/>
              </a:spcBef>
            </a:pPr>
            <a:endParaRPr lang="en-IN" sz="20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dirty="0">
                <a:solidFill>
                  <a:schemeClr val="bg1"/>
                </a:solidFill>
              </a:rPr>
              <a:t>All at the same place.</a:t>
            </a:r>
          </a:p>
        </p:txBody>
      </p:sp>
    </p:spTree>
    <p:extLst>
      <p:ext uri="{BB962C8B-B14F-4D97-AF65-F5344CB8AC3E}">
        <p14:creationId xmlns:p14="http://schemas.microsoft.com/office/powerpoint/2010/main" val="323237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F18284-9C0D-62D4-99C2-4AA68E05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80" y="415636"/>
            <a:ext cx="7681188" cy="44359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50"/>
          <p:cNvSpPr txBox="1"/>
          <p:nvPr/>
        </p:nvSpPr>
        <p:spPr>
          <a:xfrm>
            <a:off x="1106100" y="1975233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You! </a:t>
            </a:r>
            <a:r>
              <a:rPr lang="en" sz="32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🎈</a:t>
            </a:r>
            <a:endParaRPr sz="3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62" name="Google Shape;1562;p50"/>
          <p:cNvGrpSpPr/>
          <p:nvPr/>
        </p:nvGrpSpPr>
        <p:grpSpPr>
          <a:xfrm>
            <a:off x="1032976" y="3660427"/>
            <a:ext cx="7078047" cy="1107862"/>
            <a:chOff x="1143527" y="3213932"/>
            <a:chExt cx="7078047" cy="1107862"/>
          </a:xfrm>
        </p:grpSpPr>
        <p:sp>
          <p:nvSpPr>
            <p:cNvPr id="1565" name="Google Shape;1565;p50"/>
            <p:cNvSpPr/>
            <p:nvPr/>
          </p:nvSpPr>
          <p:spPr>
            <a:xfrm>
              <a:off x="5603395" y="3213932"/>
              <a:ext cx="180627" cy="181175"/>
            </a:xfrm>
            <a:custGeom>
              <a:avLst/>
              <a:gdLst/>
              <a:ahLst/>
              <a:cxnLst/>
              <a:rect l="l" t="t" r="r" b="b"/>
              <a:pathLst>
                <a:path w="5929" h="5947" extrusionOk="0">
                  <a:moveTo>
                    <a:pt x="4679" y="0"/>
                  </a:moveTo>
                  <a:lnTo>
                    <a:pt x="4567" y="19"/>
                  </a:lnTo>
                  <a:lnTo>
                    <a:pt x="4474" y="37"/>
                  </a:lnTo>
                  <a:lnTo>
                    <a:pt x="4381" y="93"/>
                  </a:lnTo>
                  <a:lnTo>
                    <a:pt x="4288" y="168"/>
                  </a:lnTo>
                  <a:lnTo>
                    <a:pt x="3747" y="690"/>
                  </a:lnTo>
                  <a:lnTo>
                    <a:pt x="3729" y="746"/>
                  </a:lnTo>
                  <a:lnTo>
                    <a:pt x="3710" y="802"/>
                  </a:lnTo>
                  <a:lnTo>
                    <a:pt x="3729" y="857"/>
                  </a:lnTo>
                  <a:lnTo>
                    <a:pt x="3747" y="895"/>
                  </a:lnTo>
                  <a:lnTo>
                    <a:pt x="5033" y="2181"/>
                  </a:lnTo>
                  <a:lnTo>
                    <a:pt x="5089" y="2218"/>
                  </a:lnTo>
                  <a:lnTo>
                    <a:pt x="5182" y="2218"/>
                  </a:lnTo>
                  <a:lnTo>
                    <a:pt x="5238" y="2181"/>
                  </a:lnTo>
                  <a:lnTo>
                    <a:pt x="5779" y="1640"/>
                  </a:lnTo>
                  <a:lnTo>
                    <a:pt x="5835" y="1566"/>
                  </a:lnTo>
                  <a:lnTo>
                    <a:pt x="5891" y="1473"/>
                  </a:lnTo>
                  <a:lnTo>
                    <a:pt x="5928" y="1361"/>
                  </a:lnTo>
                  <a:lnTo>
                    <a:pt x="5928" y="1249"/>
                  </a:lnTo>
                  <a:lnTo>
                    <a:pt x="5928" y="1156"/>
                  </a:lnTo>
                  <a:lnTo>
                    <a:pt x="5891" y="1044"/>
                  </a:lnTo>
                  <a:lnTo>
                    <a:pt x="5835" y="951"/>
                  </a:lnTo>
                  <a:lnTo>
                    <a:pt x="5779" y="857"/>
                  </a:lnTo>
                  <a:lnTo>
                    <a:pt x="5071" y="168"/>
                  </a:lnTo>
                  <a:lnTo>
                    <a:pt x="4977" y="93"/>
                  </a:lnTo>
                  <a:lnTo>
                    <a:pt x="4884" y="37"/>
                  </a:lnTo>
                  <a:lnTo>
                    <a:pt x="4791" y="19"/>
                  </a:lnTo>
                  <a:lnTo>
                    <a:pt x="4679" y="0"/>
                  </a:lnTo>
                  <a:close/>
                  <a:moveTo>
                    <a:pt x="3393" y="1883"/>
                  </a:moveTo>
                  <a:lnTo>
                    <a:pt x="3449" y="1920"/>
                  </a:lnTo>
                  <a:lnTo>
                    <a:pt x="3486" y="1976"/>
                  </a:lnTo>
                  <a:lnTo>
                    <a:pt x="3505" y="2050"/>
                  </a:lnTo>
                  <a:lnTo>
                    <a:pt x="3486" y="2106"/>
                  </a:lnTo>
                  <a:lnTo>
                    <a:pt x="3449" y="2162"/>
                  </a:lnTo>
                  <a:lnTo>
                    <a:pt x="1660" y="3952"/>
                  </a:lnTo>
                  <a:lnTo>
                    <a:pt x="1604" y="3970"/>
                  </a:lnTo>
                  <a:lnTo>
                    <a:pt x="1548" y="3989"/>
                  </a:lnTo>
                  <a:lnTo>
                    <a:pt x="1492" y="3970"/>
                  </a:lnTo>
                  <a:lnTo>
                    <a:pt x="1436" y="3952"/>
                  </a:lnTo>
                  <a:lnTo>
                    <a:pt x="1399" y="3896"/>
                  </a:lnTo>
                  <a:lnTo>
                    <a:pt x="1380" y="3821"/>
                  </a:lnTo>
                  <a:lnTo>
                    <a:pt x="1399" y="3765"/>
                  </a:lnTo>
                  <a:lnTo>
                    <a:pt x="1436" y="3709"/>
                  </a:lnTo>
                  <a:lnTo>
                    <a:pt x="3225" y="1920"/>
                  </a:lnTo>
                  <a:lnTo>
                    <a:pt x="3281" y="1883"/>
                  </a:lnTo>
                  <a:close/>
                  <a:moveTo>
                    <a:pt x="1007" y="4362"/>
                  </a:moveTo>
                  <a:lnTo>
                    <a:pt x="1007" y="4921"/>
                  </a:lnTo>
                  <a:lnTo>
                    <a:pt x="1566" y="4921"/>
                  </a:lnTo>
                  <a:lnTo>
                    <a:pt x="1566" y="5331"/>
                  </a:lnTo>
                  <a:lnTo>
                    <a:pt x="821" y="5462"/>
                  </a:lnTo>
                  <a:lnTo>
                    <a:pt x="467" y="5107"/>
                  </a:lnTo>
                  <a:lnTo>
                    <a:pt x="597" y="4362"/>
                  </a:lnTo>
                  <a:close/>
                  <a:moveTo>
                    <a:pt x="3337" y="1118"/>
                  </a:moveTo>
                  <a:lnTo>
                    <a:pt x="3300" y="1156"/>
                  </a:lnTo>
                  <a:lnTo>
                    <a:pt x="243" y="4213"/>
                  </a:lnTo>
                  <a:lnTo>
                    <a:pt x="1" y="5611"/>
                  </a:lnTo>
                  <a:lnTo>
                    <a:pt x="1" y="5685"/>
                  </a:lnTo>
                  <a:lnTo>
                    <a:pt x="1" y="5741"/>
                  </a:lnTo>
                  <a:lnTo>
                    <a:pt x="38" y="5816"/>
                  </a:lnTo>
                  <a:lnTo>
                    <a:pt x="75" y="5853"/>
                  </a:lnTo>
                  <a:lnTo>
                    <a:pt x="131" y="5890"/>
                  </a:lnTo>
                  <a:lnTo>
                    <a:pt x="187" y="5928"/>
                  </a:lnTo>
                  <a:lnTo>
                    <a:pt x="243" y="5946"/>
                  </a:lnTo>
                  <a:lnTo>
                    <a:pt x="317" y="5928"/>
                  </a:lnTo>
                  <a:lnTo>
                    <a:pt x="1734" y="5685"/>
                  </a:lnTo>
                  <a:lnTo>
                    <a:pt x="4772" y="2647"/>
                  </a:lnTo>
                  <a:lnTo>
                    <a:pt x="4810" y="2591"/>
                  </a:lnTo>
                  <a:lnTo>
                    <a:pt x="4810" y="2535"/>
                  </a:lnTo>
                  <a:lnTo>
                    <a:pt x="4810" y="2498"/>
                  </a:lnTo>
                  <a:lnTo>
                    <a:pt x="4772" y="2442"/>
                  </a:lnTo>
                  <a:lnTo>
                    <a:pt x="3486" y="1156"/>
                  </a:lnTo>
                  <a:lnTo>
                    <a:pt x="3449" y="1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3569730" y="3214222"/>
              <a:ext cx="203323" cy="180597"/>
            </a:xfrm>
            <a:custGeom>
              <a:avLst/>
              <a:gdLst/>
              <a:ahLst/>
              <a:cxnLst/>
              <a:rect l="l" t="t" r="r" b="b"/>
              <a:pathLst>
                <a:path w="6674" h="5928" extrusionOk="0">
                  <a:moveTo>
                    <a:pt x="2443" y="0"/>
                  </a:moveTo>
                  <a:lnTo>
                    <a:pt x="2275" y="37"/>
                  </a:lnTo>
                  <a:lnTo>
                    <a:pt x="2126" y="93"/>
                  </a:lnTo>
                  <a:lnTo>
                    <a:pt x="1995" y="187"/>
                  </a:lnTo>
                  <a:lnTo>
                    <a:pt x="1846" y="336"/>
                  </a:lnTo>
                  <a:lnTo>
                    <a:pt x="1753" y="503"/>
                  </a:lnTo>
                  <a:lnTo>
                    <a:pt x="1697" y="690"/>
                  </a:lnTo>
                  <a:lnTo>
                    <a:pt x="1660" y="876"/>
                  </a:lnTo>
                  <a:lnTo>
                    <a:pt x="1678" y="1063"/>
                  </a:lnTo>
                  <a:lnTo>
                    <a:pt x="1716" y="1249"/>
                  </a:lnTo>
                  <a:lnTo>
                    <a:pt x="1809" y="1417"/>
                  </a:lnTo>
                  <a:lnTo>
                    <a:pt x="1921" y="1566"/>
                  </a:lnTo>
                  <a:lnTo>
                    <a:pt x="3188" y="2889"/>
                  </a:lnTo>
                  <a:lnTo>
                    <a:pt x="3263" y="2945"/>
                  </a:lnTo>
                  <a:lnTo>
                    <a:pt x="3337" y="2964"/>
                  </a:lnTo>
                  <a:lnTo>
                    <a:pt x="3412" y="2945"/>
                  </a:lnTo>
                  <a:lnTo>
                    <a:pt x="3487" y="2889"/>
                  </a:lnTo>
                  <a:lnTo>
                    <a:pt x="4754" y="1566"/>
                  </a:lnTo>
                  <a:lnTo>
                    <a:pt x="4866" y="1417"/>
                  </a:lnTo>
                  <a:lnTo>
                    <a:pt x="4940" y="1249"/>
                  </a:lnTo>
                  <a:lnTo>
                    <a:pt x="4996" y="1063"/>
                  </a:lnTo>
                  <a:lnTo>
                    <a:pt x="5015" y="876"/>
                  </a:lnTo>
                  <a:lnTo>
                    <a:pt x="4978" y="690"/>
                  </a:lnTo>
                  <a:lnTo>
                    <a:pt x="4922" y="503"/>
                  </a:lnTo>
                  <a:lnTo>
                    <a:pt x="4810" y="336"/>
                  </a:lnTo>
                  <a:lnTo>
                    <a:pt x="4679" y="187"/>
                  </a:lnTo>
                  <a:lnTo>
                    <a:pt x="4549" y="93"/>
                  </a:lnTo>
                  <a:lnTo>
                    <a:pt x="4381" y="37"/>
                  </a:lnTo>
                  <a:lnTo>
                    <a:pt x="4232" y="0"/>
                  </a:lnTo>
                  <a:lnTo>
                    <a:pt x="4064" y="0"/>
                  </a:lnTo>
                  <a:lnTo>
                    <a:pt x="3897" y="19"/>
                  </a:lnTo>
                  <a:lnTo>
                    <a:pt x="3747" y="75"/>
                  </a:lnTo>
                  <a:lnTo>
                    <a:pt x="3598" y="168"/>
                  </a:lnTo>
                  <a:lnTo>
                    <a:pt x="3468" y="280"/>
                  </a:lnTo>
                  <a:lnTo>
                    <a:pt x="3337" y="429"/>
                  </a:lnTo>
                  <a:lnTo>
                    <a:pt x="3207" y="280"/>
                  </a:lnTo>
                  <a:lnTo>
                    <a:pt x="3076" y="168"/>
                  </a:lnTo>
                  <a:lnTo>
                    <a:pt x="2927" y="75"/>
                  </a:lnTo>
                  <a:lnTo>
                    <a:pt x="2778" y="19"/>
                  </a:lnTo>
                  <a:lnTo>
                    <a:pt x="2610" y="0"/>
                  </a:lnTo>
                  <a:close/>
                  <a:moveTo>
                    <a:pt x="2219" y="3691"/>
                  </a:moveTo>
                  <a:lnTo>
                    <a:pt x="1995" y="3728"/>
                  </a:lnTo>
                  <a:lnTo>
                    <a:pt x="1772" y="3784"/>
                  </a:lnTo>
                  <a:lnTo>
                    <a:pt x="1548" y="3877"/>
                  </a:lnTo>
                  <a:lnTo>
                    <a:pt x="1362" y="4008"/>
                  </a:lnTo>
                  <a:lnTo>
                    <a:pt x="821" y="4436"/>
                  </a:lnTo>
                  <a:lnTo>
                    <a:pt x="187" y="4436"/>
                  </a:lnTo>
                  <a:lnTo>
                    <a:pt x="113" y="4455"/>
                  </a:lnTo>
                  <a:lnTo>
                    <a:pt x="57" y="4492"/>
                  </a:lnTo>
                  <a:lnTo>
                    <a:pt x="1" y="4548"/>
                  </a:lnTo>
                  <a:lnTo>
                    <a:pt x="1" y="4623"/>
                  </a:lnTo>
                  <a:lnTo>
                    <a:pt x="1" y="5741"/>
                  </a:lnTo>
                  <a:lnTo>
                    <a:pt x="1" y="5816"/>
                  </a:lnTo>
                  <a:lnTo>
                    <a:pt x="57" y="5872"/>
                  </a:lnTo>
                  <a:lnTo>
                    <a:pt x="113" y="5909"/>
                  </a:lnTo>
                  <a:lnTo>
                    <a:pt x="187" y="5928"/>
                  </a:lnTo>
                  <a:lnTo>
                    <a:pt x="4325" y="5928"/>
                  </a:lnTo>
                  <a:lnTo>
                    <a:pt x="4437" y="5909"/>
                  </a:lnTo>
                  <a:lnTo>
                    <a:pt x="4568" y="5890"/>
                  </a:lnTo>
                  <a:lnTo>
                    <a:pt x="4679" y="5834"/>
                  </a:lnTo>
                  <a:lnTo>
                    <a:pt x="4791" y="5760"/>
                  </a:lnTo>
                  <a:lnTo>
                    <a:pt x="6543" y="4362"/>
                  </a:lnTo>
                  <a:lnTo>
                    <a:pt x="6599" y="4306"/>
                  </a:lnTo>
                  <a:lnTo>
                    <a:pt x="6637" y="4231"/>
                  </a:lnTo>
                  <a:lnTo>
                    <a:pt x="6674" y="4157"/>
                  </a:lnTo>
                  <a:lnTo>
                    <a:pt x="6674" y="4082"/>
                  </a:lnTo>
                  <a:lnTo>
                    <a:pt x="6674" y="4008"/>
                  </a:lnTo>
                  <a:lnTo>
                    <a:pt x="6655" y="3933"/>
                  </a:lnTo>
                  <a:lnTo>
                    <a:pt x="6618" y="3859"/>
                  </a:lnTo>
                  <a:lnTo>
                    <a:pt x="6543" y="3784"/>
                  </a:lnTo>
                  <a:lnTo>
                    <a:pt x="6506" y="3747"/>
                  </a:lnTo>
                  <a:lnTo>
                    <a:pt x="6432" y="3728"/>
                  </a:lnTo>
                  <a:lnTo>
                    <a:pt x="6376" y="3709"/>
                  </a:lnTo>
                  <a:lnTo>
                    <a:pt x="6301" y="3709"/>
                  </a:lnTo>
                  <a:lnTo>
                    <a:pt x="6171" y="3728"/>
                  </a:lnTo>
                  <a:lnTo>
                    <a:pt x="6115" y="3747"/>
                  </a:lnTo>
                  <a:lnTo>
                    <a:pt x="6059" y="3784"/>
                  </a:lnTo>
                  <a:lnTo>
                    <a:pt x="4978" y="4641"/>
                  </a:lnTo>
                  <a:lnTo>
                    <a:pt x="4885" y="4716"/>
                  </a:lnTo>
                  <a:lnTo>
                    <a:pt x="4773" y="4772"/>
                  </a:lnTo>
                  <a:lnTo>
                    <a:pt x="4642" y="4809"/>
                  </a:lnTo>
                  <a:lnTo>
                    <a:pt x="3095" y="4809"/>
                  </a:lnTo>
                  <a:lnTo>
                    <a:pt x="3039" y="4772"/>
                  </a:lnTo>
                  <a:lnTo>
                    <a:pt x="2983" y="4716"/>
                  </a:lnTo>
                  <a:lnTo>
                    <a:pt x="2965" y="4660"/>
                  </a:lnTo>
                  <a:lnTo>
                    <a:pt x="2965" y="4586"/>
                  </a:lnTo>
                  <a:lnTo>
                    <a:pt x="3002" y="4511"/>
                  </a:lnTo>
                  <a:lnTo>
                    <a:pt x="3076" y="4455"/>
                  </a:lnTo>
                  <a:lnTo>
                    <a:pt x="3151" y="4436"/>
                  </a:lnTo>
                  <a:lnTo>
                    <a:pt x="4120" y="4436"/>
                  </a:lnTo>
                  <a:lnTo>
                    <a:pt x="4195" y="4418"/>
                  </a:lnTo>
                  <a:lnTo>
                    <a:pt x="4307" y="4362"/>
                  </a:lnTo>
                  <a:lnTo>
                    <a:pt x="4363" y="4306"/>
                  </a:lnTo>
                  <a:lnTo>
                    <a:pt x="4400" y="4250"/>
                  </a:lnTo>
                  <a:lnTo>
                    <a:pt x="4419" y="4194"/>
                  </a:lnTo>
                  <a:lnTo>
                    <a:pt x="4437" y="4138"/>
                  </a:lnTo>
                  <a:lnTo>
                    <a:pt x="4456" y="4045"/>
                  </a:lnTo>
                  <a:lnTo>
                    <a:pt x="4437" y="3970"/>
                  </a:lnTo>
                  <a:lnTo>
                    <a:pt x="4400" y="3896"/>
                  </a:lnTo>
                  <a:lnTo>
                    <a:pt x="4363" y="3821"/>
                  </a:lnTo>
                  <a:lnTo>
                    <a:pt x="4307" y="3784"/>
                  </a:lnTo>
                  <a:lnTo>
                    <a:pt x="4232" y="3728"/>
                  </a:lnTo>
                  <a:lnTo>
                    <a:pt x="4158" y="3709"/>
                  </a:lnTo>
                  <a:lnTo>
                    <a:pt x="4083" y="36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7625712" y="3213932"/>
              <a:ext cx="180627" cy="181175"/>
            </a:xfrm>
            <a:custGeom>
              <a:avLst/>
              <a:gdLst/>
              <a:ahLst/>
              <a:cxnLst/>
              <a:rect l="l" t="t" r="r" b="b"/>
              <a:pathLst>
                <a:path w="5929" h="5947" extrusionOk="0">
                  <a:moveTo>
                    <a:pt x="784" y="4940"/>
                  </a:moveTo>
                  <a:lnTo>
                    <a:pt x="839" y="4958"/>
                  </a:lnTo>
                  <a:lnTo>
                    <a:pt x="933" y="5014"/>
                  </a:lnTo>
                  <a:lnTo>
                    <a:pt x="989" y="5107"/>
                  </a:lnTo>
                  <a:lnTo>
                    <a:pt x="1007" y="5145"/>
                  </a:lnTo>
                  <a:lnTo>
                    <a:pt x="1007" y="5201"/>
                  </a:lnTo>
                  <a:lnTo>
                    <a:pt x="1007" y="5257"/>
                  </a:lnTo>
                  <a:lnTo>
                    <a:pt x="989" y="5313"/>
                  </a:lnTo>
                  <a:lnTo>
                    <a:pt x="933" y="5406"/>
                  </a:lnTo>
                  <a:lnTo>
                    <a:pt x="839" y="5462"/>
                  </a:lnTo>
                  <a:lnTo>
                    <a:pt x="784" y="5480"/>
                  </a:lnTo>
                  <a:lnTo>
                    <a:pt x="672" y="5480"/>
                  </a:lnTo>
                  <a:lnTo>
                    <a:pt x="634" y="5462"/>
                  </a:lnTo>
                  <a:lnTo>
                    <a:pt x="541" y="5406"/>
                  </a:lnTo>
                  <a:lnTo>
                    <a:pt x="485" y="5313"/>
                  </a:lnTo>
                  <a:lnTo>
                    <a:pt x="467" y="5257"/>
                  </a:lnTo>
                  <a:lnTo>
                    <a:pt x="448" y="5201"/>
                  </a:lnTo>
                  <a:lnTo>
                    <a:pt x="467" y="5145"/>
                  </a:lnTo>
                  <a:lnTo>
                    <a:pt x="485" y="5107"/>
                  </a:lnTo>
                  <a:lnTo>
                    <a:pt x="541" y="5014"/>
                  </a:lnTo>
                  <a:lnTo>
                    <a:pt x="634" y="4958"/>
                  </a:lnTo>
                  <a:lnTo>
                    <a:pt x="672" y="4940"/>
                  </a:lnTo>
                  <a:close/>
                  <a:moveTo>
                    <a:pt x="206" y="2610"/>
                  </a:moveTo>
                  <a:lnTo>
                    <a:pt x="168" y="2628"/>
                  </a:lnTo>
                  <a:lnTo>
                    <a:pt x="75" y="2684"/>
                  </a:lnTo>
                  <a:lnTo>
                    <a:pt x="19" y="2777"/>
                  </a:lnTo>
                  <a:lnTo>
                    <a:pt x="1" y="2833"/>
                  </a:lnTo>
                  <a:lnTo>
                    <a:pt x="1" y="2889"/>
                  </a:lnTo>
                  <a:lnTo>
                    <a:pt x="1" y="5667"/>
                  </a:lnTo>
                  <a:lnTo>
                    <a:pt x="1" y="5723"/>
                  </a:lnTo>
                  <a:lnTo>
                    <a:pt x="19" y="5779"/>
                  </a:lnTo>
                  <a:lnTo>
                    <a:pt x="75" y="5872"/>
                  </a:lnTo>
                  <a:lnTo>
                    <a:pt x="168" y="5928"/>
                  </a:lnTo>
                  <a:lnTo>
                    <a:pt x="206" y="5946"/>
                  </a:lnTo>
                  <a:lnTo>
                    <a:pt x="1250" y="5946"/>
                  </a:lnTo>
                  <a:lnTo>
                    <a:pt x="1305" y="5928"/>
                  </a:lnTo>
                  <a:lnTo>
                    <a:pt x="1399" y="5872"/>
                  </a:lnTo>
                  <a:lnTo>
                    <a:pt x="1455" y="5779"/>
                  </a:lnTo>
                  <a:lnTo>
                    <a:pt x="1473" y="5723"/>
                  </a:lnTo>
                  <a:lnTo>
                    <a:pt x="1473" y="5667"/>
                  </a:lnTo>
                  <a:lnTo>
                    <a:pt x="1473" y="2889"/>
                  </a:lnTo>
                  <a:lnTo>
                    <a:pt x="1473" y="2833"/>
                  </a:lnTo>
                  <a:lnTo>
                    <a:pt x="1455" y="2777"/>
                  </a:lnTo>
                  <a:lnTo>
                    <a:pt x="1399" y="2684"/>
                  </a:lnTo>
                  <a:lnTo>
                    <a:pt x="1305" y="2628"/>
                  </a:lnTo>
                  <a:lnTo>
                    <a:pt x="1250" y="2610"/>
                  </a:lnTo>
                  <a:close/>
                  <a:moveTo>
                    <a:pt x="3617" y="0"/>
                  </a:moveTo>
                  <a:lnTo>
                    <a:pt x="3524" y="19"/>
                  </a:lnTo>
                  <a:lnTo>
                    <a:pt x="3468" y="75"/>
                  </a:lnTo>
                  <a:lnTo>
                    <a:pt x="3393" y="168"/>
                  </a:lnTo>
                  <a:lnTo>
                    <a:pt x="3337" y="261"/>
                  </a:lnTo>
                  <a:lnTo>
                    <a:pt x="3263" y="485"/>
                  </a:lnTo>
                  <a:lnTo>
                    <a:pt x="3225" y="671"/>
                  </a:lnTo>
                  <a:lnTo>
                    <a:pt x="3169" y="858"/>
                  </a:lnTo>
                  <a:lnTo>
                    <a:pt x="3114" y="1044"/>
                  </a:lnTo>
                  <a:lnTo>
                    <a:pt x="3039" y="1212"/>
                  </a:lnTo>
                  <a:lnTo>
                    <a:pt x="2983" y="1286"/>
                  </a:lnTo>
                  <a:lnTo>
                    <a:pt x="2927" y="1361"/>
                  </a:lnTo>
                  <a:lnTo>
                    <a:pt x="2797" y="1510"/>
                  </a:lnTo>
                  <a:lnTo>
                    <a:pt x="2666" y="1659"/>
                  </a:lnTo>
                  <a:lnTo>
                    <a:pt x="2442" y="1995"/>
                  </a:lnTo>
                  <a:lnTo>
                    <a:pt x="2200" y="2330"/>
                  </a:lnTo>
                  <a:lnTo>
                    <a:pt x="2051" y="2498"/>
                  </a:lnTo>
                  <a:lnTo>
                    <a:pt x="1883" y="2666"/>
                  </a:lnTo>
                  <a:lnTo>
                    <a:pt x="1865" y="2722"/>
                  </a:lnTo>
                  <a:lnTo>
                    <a:pt x="1846" y="2777"/>
                  </a:lnTo>
                  <a:lnTo>
                    <a:pt x="1846" y="5257"/>
                  </a:lnTo>
                  <a:lnTo>
                    <a:pt x="1865" y="5313"/>
                  </a:lnTo>
                  <a:lnTo>
                    <a:pt x="1883" y="5350"/>
                  </a:lnTo>
                  <a:lnTo>
                    <a:pt x="1939" y="5387"/>
                  </a:lnTo>
                  <a:lnTo>
                    <a:pt x="1995" y="5387"/>
                  </a:lnTo>
                  <a:lnTo>
                    <a:pt x="2126" y="5406"/>
                  </a:lnTo>
                  <a:lnTo>
                    <a:pt x="2293" y="5462"/>
                  </a:lnTo>
                  <a:lnTo>
                    <a:pt x="2592" y="5573"/>
                  </a:lnTo>
                  <a:lnTo>
                    <a:pt x="2890" y="5704"/>
                  </a:lnTo>
                  <a:lnTo>
                    <a:pt x="3225" y="5816"/>
                  </a:lnTo>
                  <a:lnTo>
                    <a:pt x="3393" y="5872"/>
                  </a:lnTo>
                  <a:lnTo>
                    <a:pt x="3580" y="5909"/>
                  </a:lnTo>
                  <a:lnTo>
                    <a:pt x="3785" y="5946"/>
                  </a:lnTo>
                  <a:lnTo>
                    <a:pt x="4400" y="5946"/>
                  </a:lnTo>
                  <a:lnTo>
                    <a:pt x="4586" y="5928"/>
                  </a:lnTo>
                  <a:lnTo>
                    <a:pt x="4772" y="5909"/>
                  </a:lnTo>
                  <a:lnTo>
                    <a:pt x="4940" y="5853"/>
                  </a:lnTo>
                  <a:lnTo>
                    <a:pt x="5108" y="5797"/>
                  </a:lnTo>
                  <a:lnTo>
                    <a:pt x="5238" y="5723"/>
                  </a:lnTo>
                  <a:lnTo>
                    <a:pt x="5332" y="5611"/>
                  </a:lnTo>
                  <a:lnTo>
                    <a:pt x="5388" y="5499"/>
                  </a:lnTo>
                  <a:lnTo>
                    <a:pt x="5425" y="5368"/>
                  </a:lnTo>
                  <a:lnTo>
                    <a:pt x="5425" y="5238"/>
                  </a:lnTo>
                  <a:lnTo>
                    <a:pt x="5406" y="5089"/>
                  </a:lnTo>
                  <a:lnTo>
                    <a:pt x="5481" y="4996"/>
                  </a:lnTo>
                  <a:lnTo>
                    <a:pt x="5537" y="4902"/>
                  </a:lnTo>
                  <a:lnTo>
                    <a:pt x="5574" y="4809"/>
                  </a:lnTo>
                  <a:lnTo>
                    <a:pt x="5611" y="4697"/>
                  </a:lnTo>
                  <a:lnTo>
                    <a:pt x="5630" y="4567"/>
                  </a:lnTo>
                  <a:lnTo>
                    <a:pt x="5630" y="4455"/>
                  </a:lnTo>
                  <a:lnTo>
                    <a:pt x="5630" y="4325"/>
                  </a:lnTo>
                  <a:lnTo>
                    <a:pt x="5593" y="4213"/>
                  </a:lnTo>
                  <a:lnTo>
                    <a:pt x="5667" y="4101"/>
                  </a:lnTo>
                  <a:lnTo>
                    <a:pt x="5723" y="3989"/>
                  </a:lnTo>
                  <a:lnTo>
                    <a:pt x="5742" y="3877"/>
                  </a:lnTo>
                  <a:lnTo>
                    <a:pt x="5779" y="3747"/>
                  </a:lnTo>
                  <a:lnTo>
                    <a:pt x="5779" y="3635"/>
                  </a:lnTo>
                  <a:lnTo>
                    <a:pt x="5760" y="3523"/>
                  </a:lnTo>
                  <a:lnTo>
                    <a:pt x="5742" y="3393"/>
                  </a:lnTo>
                  <a:lnTo>
                    <a:pt x="5704" y="3299"/>
                  </a:lnTo>
                  <a:lnTo>
                    <a:pt x="5798" y="3169"/>
                  </a:lnTo>
                  <a:lnTo>
                    <a:pt x="5872" y="3038"/>
                  </a:lnTo>
                  <a:lnTo>
                    <a:pt x="5909" y="2889"/>
                  </a:lnTo>
                  <a:lnTo>
                    <a:pt x="5928" y="2722"/>
                  </a:lnTo>
                  <a:lnTo>
                    <a:pt x="5909" y="2591"/>
                  </a:lnTo>
                  <a:lnTo>
                    <a:pt x="5872" y="2461"/>
                  </a:lnTo>
                  <a:lnTo>
                    <a:pt x="5816" y="2349"/>
                  </a:lnTo>
                  <a:lnTo>
                    <a:pt x="5723" y="2256"/>
                  </a:lnTo>
                  <a:lnTo>
                    <a:pt x="5630" y="2162"/>
                  </a:lnTo>
                  <a:lnTo>
                    <a:pt x="5518" y="2106"/>
                  </a:lnTo>
                  <a:lnTo>
                    <a:pt x="5388" y="2069"/>
                  </a:lnTo>
                  <a:lnTo>
                    <a:pt x="5238" y="2051"/>
                  </a:lnTo>
                  <a:lnTo>
                    <a:pt x="4064" y="2051"/>
                  </a:lnTo>
                  <a:lnTo>
                    <a:pt x="4101" y="1920"/>
                  </a:lnTo>
                  <a:lnTo>
                    <a:pt x="4157" y="1808"/>
                  </a:lnTo>
                  <a:lnTo>
                    <a:pt x="4288" y="1566"/>
                  </a:lnTo>
                  <a:lnTo>
                    <a:pt x="4344" y="1435"/>
                  </a:lnTo>
                  <a:lnTo>
                    <a:pt x="4400" y="1286"/>
                  </a:lnTo>
                  <a:lnTo>
                    <a:pt x="4437" y="1119"/>
                  </a:lnTo>
                  <a:lnTo>
                    <a:pt x="4456" y="951"/>
                  </a:lnTo>
                  <a:lnTo>
                    <a:pt x="4437" y="802"/>
                  </a:lnTo>
                  <a:lnTo>
                    <a:pt x="4418" y="671"/>
                  </a:lnTo>
                  <a:lnTo>
                    <a:pt x="4400" y="541"/>
                  </a:lnTo>
                  <a:lnTo>
                    <a:pt x="4362" y="447"/>
                  </a:lnTo>
                  <a:lnTo>
                    <a:pt x="4306" y="354"/>
                  </a:lnTo>
                  <a:lnTo>
                    <a:pt x="4251" y="280"/>
                  </a:lnTo>
                  <a:lnTo>
                    <a:pt x="4195" y="205"/>
                  </a:lnTo>
                  <a:lnTo>
                    <a:pt x="4139" y="168"/>
                  </a:lnTo>
                  <a:lnTo>
                    <a:pt x="3990" y="75"/>
                  </a:lnTo>
                  <a:lnTo>
                    <a:pt x="3859" y="37"/>
                  </a:lnTo>
                  <a:lnTo>
                    <a:pt x="3729" y="19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72" name="Google Shape;1572;p50"/>
            <p:cNvGrpSpPr/>
            <p:nvPr/>
          </p:nvGrpSpPr>
          <p:grpSpPr>
            <a:xfrm>
              <a:off x="1143527" y="3214206"/>
              <a:ext cx="7078047" cy="1107588"/>
              <a:chOff x="1143527" y="3214206"/>
              <a:chExt cx="7078047" cy="1107588"/>
            </a:xfrm>
          </p:grpSpPr>
          <p:sp>
            <p:nvSpPr>
              <p:cNvPr id="1573" name="Google Shape;1573;p50"/>
              <p:cNvSpPr txBox="1"/>
              <p:nvPr/>
            </p:nvSpPr>
            <p:spPr>
              <a:xfrm>
                <a:off x="1143527" y="3684894"/>
                <a:ext cx="7078047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Presented by: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Palak Dawar, Shruti Sharma, Khushal Jain,  Ankan Bose, Vinit Kundu. </a:t>
                </a:r>
                <a:endParaRPr sz="16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74" name="Google Shape;1574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88275" y="62439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AD00"/>
                </a:solidFill>
              </a:rPr>
              <a:t>About FamPay</a:t>
            </a:r>
            <a:endParaRPr sz="2400" dirty="0">
              <a:solidFill>
                <a:srgbClr val="FFAD00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1249819"/>
            <a:ext cx="3451800" cy="340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Fampay is an Indian fintech startup that offers a neo-banking platform for teenagers. The platform provides a range of financial services including payments, banking, and rewards.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Quicksand" panose="020B0604020202020204" charset="0"/>
              </a:rPr>
              <a:t>Fampay's mission is to empower the next generation to be financially responsible and independent. The company has raised significant funding from investors and is rapidly growing in the Indian market.</a:t>
            </a:r>
            <a:endParaRPr dirty="0">
              <a:solidFill>
                <a:srgbClr val="FFFFFF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084225" y="1249820"/>
            <a:ext cx="3602400" cy="23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165475" y="3672394"/>
            <a:ext cx="7521300" cy="619800"/>
          </a:xfrm>
          <a:prstGeom prst="rect">
            <a:avLst/>
          </a:prstGeom>
          <a:noFill/>
          <a:ln>
            <a:noFill/>
          </a:ln>
          <a:effectLst>
            <a:reflection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73503-1884-ABD7-DB26-FF857965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34" y="1529743"/>
            <a:ext cx="1970447" cy="1833656"/>
          </a:xfrm>
          <a:prstGeom prst="rect">
            <a:avLst/>
          </a:prstGeom>
          <a:effectLst>
            <a:glow rad="368300">
              <a:schemeClr val="accent1">
                <a:alpha val="46000"/>
              </a:schemeClr>
            </a:glow>
            <a:softEdge rad="63500"/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Approach to the problem.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2002275" y="1259888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dirty="0">
                <a:solidFill>
                  <a:schemeClr val="dk1"/>
                </a:solidFill>
              </a:rPr>
              <a:t>Our Sol</a:t>
            </a:r>
            <a:r>
              <a:rPr lang="en-IN" sz="5400" b="1" dirty="0">
                <a:solidFill>
                  <a:srgbClr val="FFAD00"/>
                </a:solidFill>
              </a:rPr>
              <a:t>u</a:t>
            </a:r>
            <a:r>
              <a:rPr lang="en-IN" sz="5400" b="1" dirty="0">
                <a:solidFill>
                  <a:schemeClr val="dk1"/>
                </a:solidFill>
              </a:rPr>
              <a:t>tion!</a:t>
            </a:r>
            <a:endParaRPr sz="5400" b="1" dirty="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002275" y="1314450"/>
            <a:ext cx="6671400" cy="3359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AD00"/>
                </a:solidFill>
              </a:rPr>
              <a:t>FamBoard</a:t>
            </a:r>
            <a:r>
              <a:rPr lang="en-IN" b="1" dirty="0">
                <a:solidFill>
                  <a:schemeClr val="lt2"/>
                </a:solidFill>
              </a:rPr>
              <a:t> – </a:t>
            </a:r>
            <a:r>
              <a:rPr lang="en-IN" sz="2000" b="1" dirty="0">
                <a:solidFill>
                  <a:schemeClr val="lt2"/>
                </a:solidFill>
              </a:rPr>
              <a:t>A leader board for friends</a:t>
            </a:r>
          </a:p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AD00"/>
                </a:solidFill>
              </a:rPr>
              <a:t>FamPots</a:t>
            </a:r>
            <a:r>
              <a:rPr lang="en-IN" b="1" dirty="0">
                <a:solidFill>
                  <a:schemeClr val="lt2"/>
                </a:solidFill>
              </a:rPr>
              <a:t> – </a:t>
            </a:r>
            <a:r>
              <a:rPr lang="en-IN" sz="2000" b="1" dirty="0">
                <a:solidFill>
                  <a:schemeClr val="lt2"/>
                </a:solidFill>
              </a:rPr>
              <a:t>A way to save money</a:t>
            </a:r>
          </a:p>
          <a:p>
            <a:pPr marL="571500" indent="-5715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AD00"/>
                </a:solidFill>
              </a:rPr>
              <a:t>OnlyFams</a:t>
            </a:r>
            <a:r>
              <a:rPr lang="en-IN" b="1" dirty="0">
                <a:solidFill>
                  <a:schemeClr val="lt2"/>
                </a:solidFill>
              </a:rPr>
              <a:t> – </a:t>
            </a:r>
            <a:r>
              <a:rPr lang="en-IN" sz="2000" b="1" dirty="0">
                <a:solidFill>
                  <a:schemeClr val="lt2"/>
                </a:solidFill>
              </a:rPr>
              <a:t>Lend/Receive money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15;p18">
            <a:extLst>
              <a:ext uri="{FF2B5EF4-FFF2-40B4-BE49-F238E27FC236}">
                <a16:creationId xmlns:a16="http://schemas.microsoft.com/office/drawing/2014/main" id="{5E2DCCA2-2AAD-5DBE-D05D-879573FBAD76}"/>
              </a:ext>
            </a:extLst>
          </p:cNvPr>
          <p:cNvSpPr/>
          <p:nvPr/>
        </p:nvSpPr>
        <p:spPr>
          <a:xfrm>
            <a:off x="-152496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3450C6-4DF7-78CC-7D3E-4F9B065B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64476">
            <a:off x="194514" y="1840936"/>
            <a:ext cx="1461480" cy="146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75311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A score will be allotted to the user on the basis of user expenditure patterns.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How much the user spends and repays on time.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It acts as a limit setter for the OnlyFams feature.</a:t>
            </a:r>
            <a:endParaRPr sz="1800"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INTRODUCING Fam Score</a:t>
            </a:r>
            <a:endParaRPr sz="2000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F0589-0AB8-BA01-B915-CF370510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16" y="188568"/>
            <a:ext cx="2595542" cy="479895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AD00"/>
                </a:solidFill>
              </a:rPr>
              <a:t>FamBoard</a:t>
            </a:r>
            <a:endParaRPr sz="2800" dirty="0">
              <a:solidFill>
                <a:srgbClr val="FFAD00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165498" y="894649"/>
            <a:ext cx="4726483" cy="39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A ranking system based on your spends, giving the users a good </a:t>
            </a:r>
            <a:r>
              <a:rPr lang="en-IN" sz="2400" dirty="0">
                <a:solidFill>
                  <a:srgbClr val="FFAD00"/>
                </a:solidFill>
              </a:rPr>
              <a:t>FamScore</a:t>
            </a:r>
            <a:r>
              <a:rPr lang="en-IN" sz="2400" dirty="0"/>
              <a:t> and a unique auto-generated username defining the characteristic of the user. Ex: </a:t>
            </a:r>
            <a:r>
              <a:rPr lang="en-IN" sz="2400" dirty="0">
                <a:solidFill>
                  <a:srgbClr val="FFAD00"/>
                </a:solidFill>
              </a:rPr>
              <a:t>Wanderlust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This username is further used for requesting in </a:t>
            </a:r>
            <a:r>
              <a:rPr lang="en-IN" sz="2400" dirty="0">
                <a:solidFill>
                  <a:srgbClr val="FFAD00"/>
                </a:solidFill>
              </a:rPr>
              <a:t>OnlyFams.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D48F4-0236-A91F-3CDB-F73F6FCE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08" y="-1518295"/>
            <a:ext cx="3332592" cy="677815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127000"/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9AB6-5F67-3F23-A37B-76E71481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5" y="549649"/>
            <a:ext cx="4800248" cy="345000"/>
          </a:xfrm>
        </p:spPr>
        <p:txBody>
          <a:bodyPr/>
          <a:lstStyle/>
          <a:p>
            <a:r>
              <a:rPr lang="en-IN" sz="2000" dirty="0"/>
              <a:t>Profile of Friends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61C3-CD2B-3EAF-7BF6-C1A81F07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086799"/>
            <a:ext cx="3406502" cy="3725700"/>
          </a:xfrm>
        </p:spPr>
        <p:txBody>
          <a:bodyPr/>
          <a:lstStyle/>
          <a:p>
            <a:pPr marL="38100" indent="0">
              <a:buNone/>
            </a:pPr>
            <a:r>
              <a:rPr lang="en-IN" sz="2400" dirty="0"/>
              <a:t>Add your friends and see their unique username and their average spending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3B22E-18BC-9B32-3D59-D5225CC8E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C9BFA-E77E-0268-D91D-01B44092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027" y="152190"/>
            <a:ext cx="2202371" cy="4839119"/>
          </a:xfrm>
          <a:prstGeom prst="rect">
            <a:avLst/>
          </a:prstGeom>
          <a:effectLst>
            <a:glow rad="139700">
              <a:schemeClr val="accent1">
                <a:alpha val="7600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19707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448675" y="575658"/>
            <a:ext cx="262318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AD00"/>
                </a:solidFill>
              </a:rPr>
              <a:t>POTS</a:t>
            </a:r>
            <a:endParaRPr sz="2800" dirty="0">
              <a:solidFill>
                <a:srgbClr val="FFAD00"/>
              </a:solidFill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257040" y="993229"/>
            <a:ext cx="4726483" cy="3989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/>
              <a:t>A way to save money and achieve your goals.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2400" dirty="0">
              <a:solidFill>
                <a:srgbClr val="FFAD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AD00"/>
                </a:solidFill>
              </a:rPr>
              <a:t>Save small today.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FFAD00"/>
                </a:solidFill>
              </a:rPr>
              <a:t>Go big tomorrow.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4CE77-B6E2-BF92-4989-EE2237FE3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93" y="0"/>
            <a:ext cx="2453385" cy="5143500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2143038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C0EE84-2927-19A6-2664-A28C03DDE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99804-B38F-DDB7-58AB-D6FDBBA4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64" y="0"/>
            <a:ext cx="2393302" cy="5143500"/>
          </a:xfrm>
          <a:prstGeom prst="rect">
            <a:avLst/>
          </a:prstGeom>
          <a:effectLst>
            <a:glow rad="152400">
              <a:schemeClr val="accent1">
                <a:alpha val="40000"/>
              </a:schemeClr>
            </a:glow>
            <a:softEdge rad="254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11ACD-40F6-D517-AA08-41DEF3FB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75" y="0"/>
            <a:ext cx="2415886" cy="5143500"/>
          </a:xfrm>
          <a:prstGeom prst="rect">
            <a:avLst/>
          </a:prstGeom>
          <a:effectLst>
            <a:glow rad="279400">
              <a:schemeClr val="accent1">
                <a:alpha val="40000"/>
              </a:schemeClr>
            </a:glow>
            <a:softEdge rad="25400"/>
          </a:effectLst>
        </p:spPr>
      </p:pic>
      <p:sp>
        <p:nvSpPr>
          <p:cNvPr id="7" name="Google Shape;108;p17">
            <a:extLst>
              <a:ext uri="{FF2B5EF4-FFF2-40B4-BE49-F238E27FC236}">
                <a16:creationId xmlns:a16="http://schemas.microsoft.com/office/drawing/2014/main" id="{58936720-EF4C-B139-C2D1-EC8084B28634}"/>
              </a:ext>
            </a:extLst>
          </p:cNvPr>
          <p:cNvSpPr txBox="1">
            <a:spLocks/>
          </p:cNvSpPr>
          <p:nvPr/>
        </p:nvSpPr>
        <p:spPr>
          <a:xfrm>
            <a:off x="4386045" y="2399250"/>
            <a:ext cx="2623182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>
                <a:solidFill>
                  <a:srgbClr val="FFAD00"/>
                </a:solidFill>
              </a:rPr>
              <a:t>POTS</a:t>
            </a:r>
          </a:p>
        </p:txBody>
      </p:sp>
    </p:spTree>
    <p:extLst>
      <p:ext uri="{BB962C8B-B14F-4D97-AF65-F5344CB8AC3E}">
        <p14:creationId xmlns:p14="http://schemas.microsoft.com/office/powerpoint/2010/main" val="18920887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B2581D-5A97-4DBD-8E08-669A123BB2EF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281</Words>
  <Application>Microsoft Office PowerPoint</Application>
  <PresentationFormat>On-screen Show (16:9)</PresentationFormat>
  <Paragraphs>49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Quicksand</vt:lpstr>
      <vt:lpstr>Montserrat</vt:lpstr>
      <vt:lpstr>Arial</vt:lpstr>
      <vt:lpstr>Eleanor template</vt:lpstr>
      <vt:lpstr>TEAM LOG5j CYBERSPRINT’23 CHANDIGARH UNIVERSITY</vt:lpstr>
      <vt:lpstr>About FamPay</vt:lpstr>
      <vt:lpstr>PowerPoint Presentation</vt:lpstr>
      <vt:lpstr>Our Solution!</vt:lpstr>
      <vt:lpstr>INTRODUCING Fam Score</vt:lpstr>
      <vt:lpstr>FamBoard</vt:lpstr>
      <vt:lpstr>Profile of Friends</vt:lpstr>
      <vt:lpstr>POTS</vt:lpstr>
      <vt:lpstr>PowerPoint Presentation</vt:lpstr>
      <vt:lpstr>WORKFLOW</vt:lpstr>
      <vt:lpstr>PowerPoint Presentation</vt:lpstr>
      <vt:lpstr>OnlyFam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LOG5j CYBERSPRINT’23 CHANDIGARH UNIVERSITY</dc:title>
  <dc:creator>Ankan Bose</dc:creator>
  <cp:lastModifiedBy>Ankan Bose</cp:lastModifiedBy>
  <cp:revision>1</cp:revision>
  <dcterms:modified xsi:type="dcterms:W3CDTF">2023-03-26T01:14:32Z</dcterms:modified>
</cp:coreProperties>
</file>