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  <p:embeddedFont>
      <p:font typeface="Lato Black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Black-boldItalic.fntdata"/><Relationship Id="rId21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LatoBlack-bold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Body">
  <p:cSld name="CUSTOM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1" name="Google Shape;71;p22"/>
          <p:cNvSpPr txBox="1"/>
          <p:nvPr>
            <p:ph idx="1" type="subTitle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2" type="body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Caption">
  <p:cSld name="CUSTOM_2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8" name="Google Shape;78;p23"/>
          <p:cNvSpPr txBox="1"/>
          <p:nvPr>
            <p:ph idx="1" type="subTitle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79" name="Google Shape;79;p23"/>
          <p:cNvSpPr txBox="1"/>
          <p:nvPr>
            <p:ph idx="2" type="body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">
  <p:cSld name="CUSTOM_2_1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/>
          <p:nvPr>
            <p:ph idx="1" type="body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CUSTOM_2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0" name="Google Shape;90;p25"/>
          <p:cNvSpPr txBox="1"/>
          <p:nvPr>
            <p:ph idx="1" type="body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Top - Text Bottom">
  <p:cSld name="CUSTOM_2_1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6" name="Google Shape;96;p26"/>
          <p:cNvSpPr txBox="1"/>
          <p:nvPr>
            <p:ph idx="1" type="body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Text 1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2 Images Grey">
  <p:cSld name="TITLE_ONLY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/>
          <p:nvPr>
            <p:ph idx="1" type="subTitle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3 Images Grey">
  <p:cSld name="TITLE_ONLY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/>
          <p:nvPr>
            <p:ph idx="1" type="subTitle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1 Image Grey">
  <p:cSld name="TITLE_ONLY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/>
          <p:nvPr>
            <p:ph idx="1" type="subTitle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2 Images India Ink">
  <p:cSld name="TITLE_ONLY_1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/>
          <p:nvPr>
            <p:ph idx="1" type="subTitle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/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" type="subTitle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3 Images India Ink">
  <p:cSld name="TITLE_ONLY_1_1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7" name="Google Shape;137;p32"/>
          <p:cNvSpPr txBox="1"/>
          <p:nvPr>
            <p:ph idx="1" type="subTitle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1 Image India Ink">
  <p:cSld name="TITLE_ONLY_1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" name="Google Shape;144;p33"/>
          <p:cNvSpPr txBox="1"/>
          <p:nvPr>
            <p:ph idx="1" type="subTitle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/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8" name="Google Shape;148;p3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b="1" sz="2000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9" name="Google Shape;149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/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Jodhpur">
  <p:cSld name="CUSTOM_8">
    <p:bg>
      <p:bgPr>
        <a:solidFill>
          <a:srgbClr val="1B2E8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Indus">
  <p:cSld name="CUSTOM_10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13"/>
          <p:cNvSpPr txBox="1"/>
          <p:nvPr>
            <p:ph idx="1" type="subTitle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/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/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40"/>
          <p:cNvSpPr txBox="1"/>
          <p:nvPr>
            <p:ph idx="1" type="subTitle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 with Message">
  <p:cSld name="TITLE_1">
    <p:bg>
      <p:bgPr>
        <a:solidFill>
          <a:srgbClr val="1F1F5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Left - Text Right">
  <p:cSld name="CUSTOM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/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4" name="Google Shape;184;p42"/>
          <p:cNvSpPr txBox="1"/>
          <p:nvPr>
            <p:ph idx="1" type="subTitle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2"/>
          <p:cNvSpPr txBox="1"/>
          <p:nvPr>
            <p:ph idx="2" type="body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Right - Text Left">
  <p:cSld name="CUSTOM_1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/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1" name="Google Shape;191;p43"/>
          <p:cNvSpPr txBox="1"/>
          <p:nvPr>
            <p:ph idx="1" type="subTitle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3"/>
          <p:cNvSpPr txBox="1"/>
          <p:nvPr>
            <p:ph idx="2" type="body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s">
  <p:cSld name="CUSTOM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6" name="Google Shape;196;p44"/>
          <p:cNvSpPr txBox="1"/>
          <p:nvPr>
            <p:ph idx="1" type="subTitle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/>
          <p:nvPr>
            <p:ph idx="2" type="body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/>
          <p:nvPr>
            <p:ph idx="3" type="subTitle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02" name="Google Shape;202;p44"/>
          <p:cNvSpPr txBox="1"/>
          <p:nvPr>
            <p:ph idx="4" type="body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s">
  <p:cSld name="CUSTOM_1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6" name="Google Shape;206;p45"/>
          <p:cNvSpPr txBox="1"/>
          <p:nvPr>
            <p:ph idx="1" type="subTitle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/>
          <p:nvPr>
            <p:ph idx="2" type="body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/>
          <p:nvPr>
            <p:ph idx="3" type="subTitle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12" name="Google Shape;212;p45"/>
          <p:cNvSpPr txBox="1"/>
          <p:nvPr>
            <p:ph idx="4" type="body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3" name="Google Shape;213;p45"/>
          <p:cNvSpPr txBox="1"/>
          <p:nvPr>
            <p:ph idx="5" type="subTitle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14" name="Google Shape;214;p45"/>
          <p:cNvSpPr txBox="1"/>
          <p:nvPr>
            <p:ph idx="6" type="body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s with Images">
  <p:cSld name="CUSTOM_1_1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/>
          <p:nvPr>
            <p:ph idx="1" type="subTitle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/>
          <p:nvPr>
            <p:ph idx="2" type="body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/>
          <p:nvPr>
            <p:ph idx="3" type="subTitle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23" name="Google Shape;223;p46"/>
          <p:cNvSpPr txBox="1"/>
          <p:nvPr>
            <p:ph idx="4" type="subTitle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sp>
        <p:nvSpPr>
          <p:cNvPr id="224" name="Google Shape;224;p46"/>
          <p:cNvSpPr txBox="1"/>
          <p:nvPr>
            <p:ph idx="5" type="body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5" name="Google Shape;225;p46"/>
          <p:cNvSpPr txBox="1"/>
          <p:nvPr>
            <p:ph idx="6" type="subTitle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26" name="Google Shape;226;p46"/>
          <p:cNvSpPr txBox="1"/>
          <p:nvPr>
            <p:ph idx="7" type="subTitle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sp>
        <p:nvSpPr>
          <p:cNvPr id="227" name="Google Shape;227;p46"/>
          <p:cNvSpPr txBox="1"/>
          <p:nvPr>
            <p:ph idx="8" type="body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8" name="Google Shape;228;p46"/>
          <p:cNvSpPr txBox="1"/>
          <p:nvPr>
            <p:ph idx="9" type="subTitle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Body">
  <p:cSld name="CUSTOM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2" name="Google Shape;232;p47"/>
          <p:cNvSpPr txBox="1"/>
          <p:nvPr>
            <p:ph idx="1" type="subTitle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7"/>
          <p:cNvSpPr txBox="1"/>
          <p:nvPr>
            <p:ph idx="2" type="body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Caption">
  <p:cSld name="CUSTOM_2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0" name="Google Shape;240;p48"/>
          <p:cNvSpPr txBox="1"/>
          <p:nvPr>
            <p:ph idx="1" type="subTitle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41" name="Google Shape;241;p48"/>
          <p:cNvSpPr txBox="1"/>
          <p:nvPr>
            <p:ph idx="2" type="body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">
  <p:cSld name="CUSTOM_2_1_2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/>
          <p:nvPr>
            <p:ph idx="1" type="body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CUSTOM_2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4" name="Google Shape;254;p50"/>
          <p:cNvSpPr txBox="1"/>
          <p:nvPr>
            <p:ph idx="1" type="body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tatic Logo">
  <p:cSld name="TITLE_1_1_1">
    <p:bg>
      <p:bgPr>
        <a:solidFill>
          <a:srgbClr val="1F1F50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Top - Text Bottom">
  <p:cSld name="CUSTOM_2_1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1" name="Google Shape;261;p51"/>
          <p:cNvSpPr txBox="1"/>
          <p:nvPr>
            <p:ph idx="1" type="body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Text 1" type="secHead">
  <p:cSld name="SECTION_HEADER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Text 2">
  <p:cSld name="SECTION_HEADER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 Frames 4">
  <p:cSld name="CUSTOM_12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2 Images Grey">
  <p:cSld name="TITLE_ONLY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/>
          <p:nvPr>
            <p:ph idx="1" type="subTitle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3 Images Grey">
  <p:cSld name="TITLE_ONLY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/>
          <p:nvPr>
            <p:ph idx="1" type="subTitle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1 Image Grey">
  <p:cSld name="TITLE_ONLY_1_1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/>
          <p:nvPr>
            <p:ph idx="1" type="subTitle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 Title + 1 Image India Ink">
  <p:cSld name="TITLE_ONLY_1_1_1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06" name="Google Shape;306;p58"/>
          <p:cNvSpPr txBox="1"/>
          <p:nvPr>
            <p:ph idx="1" type="subTitle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/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+ Footer">
  <p:cSld name="CAPTION_ONLY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Left - Text Right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/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7" name="Google Shape;27;p17"/>
          <p:cNvSpPr txBox="1"/>
          <p:nvPr>
            <p:ph idx="1" type="subTitle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2" type="body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India I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Jodhpur">
  <p:cSld name="CUSTOM_8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Basant">
  <p:cSld name="CUSTOM_9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Kohl">
  <p:cSld name="CUSTOM_9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Indus">
  <p:cSld name="CUSTOM_10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1" i="0" lang="en" sz="900" u="none" cap="none" strike="noStrik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900" u="none" cap="none" strike="noStrik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Right - Text Left">
  <p:cSld name="CUSTOM_1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/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1" type="subTitle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2" type="body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s">
  <p:cSld name="CUSTOM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/>
          <p:nvPr>
            <p:ph idx="2" type="body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/>
          <p:nvPr>
            <p:ph idx="3" type="subTitle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44" name="Google Shape;44;p19"/>
          <p:cNvSpPr txBox="1"/>
          <p:nvPr>
            <p:ph idx="4" type="body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s">
  <p:cSld name="CUSTOM_1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7" name="Google Shape;47;p20"/>
          <p:cNvSpPr txBox="1"/>
          <p:nvPr>
            <p:ph idx="1" type="subTitle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/>
          <p:nvPr>
            <p:ph idx="2" type="body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/>
          <p:nvPr>
            <p:ph idx="3" type="subTitle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53" name="Google Shape;53;p20"/>
          <p:cNvSpPr txBox="1"/>
          <p:nvPr>
            <p:ph idx="4" type="body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5" type="subTitle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55" name="Google Shape;55;p20"/>
          <p:cNvSpPr txBox="1"/>
          <p:nvPr>
            <p:ph idx="6" type="body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s with Images">
  <p:cSld name="CUSTOM_1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idx="1" type="subTitle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/>
          <p:nvPr>
            <p:ph idx="2" type="body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/>
          <p:nvPr>
            <p:ph idx="3" type="subTitle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63" name="Google Shape;63;p21"/>
          <p:cNvSpPr txBox="1"/>
          <p:nvPr>
            <p:ph idx="4" type="subTitle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5" type="body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6" type="subTitle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66" name="Google Shape;66;p21"/>
          <p:cNvSpPr txBox="1"/>
          <p:nvPr>
            <p:ph idx="7" type="subTitle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600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sp>
        <p:nvSpPr>
          <p:cNvPr id="67" name="Google Shape;67;p21"/>
          <p:cNvSpPr txBox="1"/>
          <p:nvPr>
            <p:ph idx="8" type="body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9" type="subTitle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54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b="0" i="0" sz="2800" u="none" cap="none" strike="noStrik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b="0" i="0" sz="2800" u="none" cap="none" strike="noStrik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/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2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</a:t>
            </a:r>
            <a:endParaRPr b="1" i="0" sz="29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992500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:</a:t>
            </a:r>
            <a:endParaRPr i="0" sz="17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n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</a:t>
            </a:r>
            <a:endParaRPr i="0" sz="12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/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statement?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/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  <a:endParaRPr b="0" i="0" sz="1400" u="none" cap="none" strike="noStrik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/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/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/>
          </a:p>
        </p:txBody>
      </p:sp>
      <p:sp>
        <p:nvSpPr>
          <p:cNvPr id="366" name="Google Shape;366;p5"/>
          <p:cNvSpPr txBox="1"/>
          <p:nvPr>
            <p:ph type="title"/>
          </p:nvPr>
        </p:nvSpPr>
        <p:spPr>
          <a:xfrm>
            <a:off x="4" y="2019825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 sz="14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selected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/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/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b="1" i="0" lang="en" sz="2000" u="none" cap="none" strike="noStrik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b="1" i="0" sz="2000" u="none" cap="none" strike="noStrik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1044150"/>
            <a:ext cx="83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go?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/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/>
          <p:nvPr>
            <p:ph idx="1" type="subTitle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/>
              <a:t>Team member names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