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2"/>
    <p:restoredTop sz="94624"/>
  </p:normalViewPr>
  <p:slideViewPr>
    <p:cSldViewPr snapToGrid="0" snapToObjects="1">
      <p:cViewPr>
        <p:scale>
          <a:sx n="110" d="100"/>
          <a:sy n="110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537-FC65-5744-AE56-8BEE3305C46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82C8-8F98-464A-B2DF-FCFDF138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537-FC65-5744-AE56-8BEE3305C46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82C8-8F98-464A-B2DF-FCFDF138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537-FC65-5744-AE56-8BEE3305C46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82C8-8F98-464A-B2DF-FCFDF138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8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537-FC65-5744-AE56-8BEE3305C46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82C8-8F98-464A-B2DF-FCFDF138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537-FC65-5744-AE56-8BEE3305C46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82C8-8F98-464A-B2DF-FCFDF138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537-FC65-5744-AE56-8BEE3305C46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82C8-8F98-464A-B2DF-FCFDF138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537-FC65-5744-AE56-8BEE3305C46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82C8-8F98-464A-B2DF-FCFDF138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537-FC65-5744-AE56-8BEE3305C46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82C8-8F98-464A-B2DF-FCFDF138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537-FC65-5744-AE56-8BEE3305C46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82C8-8F98-464A-B2DF-FCFDF138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537-FC65-5744-AE56-8BEE3305C46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82C8-8F98-464A-B2DF-FCFDF138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6537-FC65-5744-AE56-8BEE3305C46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F82C8-8F98-464A-B2DF-FCFDF138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6537-FC65-5744-AE56-8BEE3305C460}" type="datetimeFigureOut">
              <a:rPr lang="en-US" smtClean="0"/>
              <a:t>7/18/17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82C8-8F98-464A-B2DF-FCFDF1383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43" y="1329936"/>
            <a:ext cx="3974593" cy="4471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Trained </a:t>
            </a:r>
            <a:r>
              <a:rPr lang="en-US" dirty="0" smtClean="0"/>
              <a:t>Model + AI (Python, </a:t>
            </a:r>
            <a:r>
              <a:rPr lang="en-US" dirty="0" err="1" smtClean="0"/>
              <a:t>BlueMix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9177907" y="3799403"/>
            <a:ext cx="1443038" cy="18309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SQLite3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44159" y="1588380"/>
            <a:ext cx="1614487" cy="1685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Urgency Detection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63158" y="1588379"/>
            <a:ext cx="1743075" cy="16859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Question Generation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439833" y="3900488"/>
            <a:ext cx="1877017" cy="16287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Important </a:t>
            </a:r>
            <a:r>
              <a:rPr lang="en-US" smtClean="0"/>
              <a:t>phrase recognition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8245" y="2431343"/>
            <a:ext cx="1323379" cy="1828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Input from 911 call</a:t>
            </a:r>
            <a:endParaRPr lang="en-US"/>
          </a:p>
        </p:txBody>
      </p:sp>
      <p:cxnSp>
        <p:nvCxnSpPr>
          <p:cNvPr id="13" name="Straight Arrow Connector 12"/>
          <p:cNvCxnSpPr>
            <a:stCxn id="11" idx="3"/>
            <a:endCxn id="4" idx="1"/>
          </p:cNvCxnSpPr>
          <p:nvPr/>
        </p:nvCxnSpPr>
        <p:spPr>
          <a:xfrm>
            <a:off x="1571624" y="3345743"/>
            <a:ext cx="1571619" cy="220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26988" y="3695371"/>
            <a:ext cx="124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Speech to Text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93807" y="1414463"/>
            <a:ext cx="1323379" cy="1828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911 operator panel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108267" y="1431218"/>
            <a:ext cx="1393046" cy="182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Ambulance panel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588805" y="1428749"/>
            <a:ext cx="1323379" cy="182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Police Panel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2"/>
          </p:cNvCxnSpPr>
          <p:nvPr/>
        </p:nvCxnSpPr>
        <p:spPr>
          <a:xfrm>
            <a:off x="7117836" y="4018536"/>
            <a:ext cx="2060071" cy="696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355496" y="3340655"/>
            <a:ext cx="1244782" cy="454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0238280" y="3257549"/>
            <a:ext cx="1012215" cy="616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2"/>
          </p:cNvCxnSpPr>
          <p:nvPr/>
        </p:nvCxnSpPr>
        <p:spPr>
          <a:xfrm flipH="1" flipV="1">
            <a:off x="9804790" y="3260018"/>
            <a:ext cx="39694" cy="541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73623" y="362897"/>
            <a:ext cx="564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BlueHacks</a:t>
            </a:r>
            <a:r>
              <a:rPr lang="en-US" sz="4000" dirty="0" smtClean="0"/>
              <a:t> </a:t>
            </a:r>
            <a:r>
              <a:rPr lang="mr-IN" sz="4000" dirty="0" smtClean="0"/>
              <a:t>–</a:t>
            </a:r>
            <a:r>
              <a:rPr lang="en-US" sz="4000" dirty="0" smtClean="0"/>
              <a:t> </a:t>
            </a:r>
            <a:r>
              <a:rPr lang="en-US" sz="4000" dirty="0" err="1" smtClean="0"/>
              <a:t>RunTimers</a:t>
            </a:r>
            <a:endParaRPr lang="en-US" sz="4000" dirty="0"/>
          </a:p>
        </p:txBody>
      </p:sp>
      <p:sp>
        <p:nvSpPr>
          <p:cNvPr id="2" name="Rounded Rectangle 1"/>
          <p:cNvSpPr/>
          <p:nvPr/>
        </p:nvSpPr>
        <p:spPr>
          <a:xfrm>
            <a:off x="523338" y="195349"/>
            <a:ext cx="2308302" cy="1626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 (gather info </a:t>
            </a:r>
            <a:r>
              <a:rPr lang="mr-IN" dirty="0" smtClean="0"/>
              <a:t>–</a:t>
            </a:r>
            <a:r>
              <a:rPr lang="en-US" dirty="0" smtClean="0"/>
              <a:t> standard procedure, presentation, website)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Daniel: Panels</a:t>
            </a:r>
          </a:p>
          <a:p>
            <a:r>
              <a:rPr lang="en-US" dirty="0" smtClean="0"/>
              <a:t>Liana: Dataset, Database + Model (Urgency Detection)</a:t>
            </a:r>
          </a:p>
          <a:p>
            <a:r>
              <a:rPr lang="en-US" dirty="0" smtClean="0"/>
              <a:t>Vinitra: Recon + Model (Question Generation)</a:t>
            </a:r>
          </a:p>
          <a:p>
            <a:r>
              <a:rPr lang="en-US" dirty="0" smtClean="0"/>
              <a:t>Antara: Speech to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76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Responsibilities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Vinitra Swamy</dc:creator>
  <cp:lastModifiedBy>Vinitra Swamy</cp:lastModifiedBy>
  <cp:revision>5</cp:revision>
  <dcterms:created xsi:type="dcterms:W3CDTF">2017-07-18T13:58:50Z</dcterms:created>
  <dcterms:modified xsi:type="dcterms:W3CDTF">2017-07-18T16:50:34Z</dcterms:modified>
</cp:coreProperties>
</file>