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9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27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62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2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79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08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1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3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7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8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8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4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3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4F9453-3939-4BA9-9DAA-049AC89C0D92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07AE-5673-4AA0-92F9-86862A018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1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0BA69-DF0A-6752-0764-4AAD58B59DAF}"/>
              </a:ext>
            </a:extLst>
          </p:cNvPr>
          <p:cNvSpPr txBox="1"/>
          <p:nvPr/>
        </p:nvSpPr>
        <p:spPr>
          <a:xfrm>
            <a:off x="408830" y="2508868"/>
            <a:ext cx="2866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-&gt; Talk about IT filed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C2D0E-FDBA-EE92-E27A-8E5A21134230}"/>
              </a:ext>
            </a:extLst>
          </p:cNvPr>
          <p:cNvSpPr txBox="1"/>
          <p:nvPr/>
        </p:nvSpPr>
        <p:spPr>
          <a:xfrm>
            <a:off x="408829" y="3249561"/>
            <a:ext cx="8005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-&gt; Talk about Achievements, Success, Failures and Learning</a:t>
            </a:r>
            <a:endParaRPr lang="en-IN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4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E66997-1FB0-4320-0FCD-55828C59E9E0}"/>
              </a:ext>
            </a:extLst>
          </p:cNvPr>
          <p:cNvSpPr txBox="1"/>
          <p:nvPr/>
        </p:nvSpPr>
        <p:spPr>
          <a:xfrm>
            <a:off x="513574" y="2161786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>
                <a:latin typeface="Agency FB" panose="020B0503020202020204" pitchFamily="34" charset="0"/>
              </a:rPr>
              <a:t>Talk</a:t>
            </a:r>
            <a:r>
              <a:rPr lang="en-US" sz="2800" dirty="0"/>
              <a:t> about IT filed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D4F8E-7F0B-AD8D-45A1-DF9A48CBB222}"/>
              </a:ext>
            </a:extLst>
          </p:cNvPr>
          <p:cNvSpPr txBox="1"/>
          <p:nvPr/>
        </p:nvSpPr>
        <p:spPr>
          <a:xfrm>
            <a:off x="644649" y="2973692"/>
            <a:ext cx="10223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The IT (Information Technology) field is a broad and dynamic area that involves the use of technology to manage and process information. It encompasses a variety of disciplines and roles, each contributing to 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the development, implementation, and management of computer systems, software, and networks.</a:t>
            </a:r>
            <a:endParaRPr lang="en-IN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9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642E65C-8E15-4B97-A29A-2E3386BB0628}"/>
              </a:ext>
            </a:extLst>
          </p:cNvPr>
          <p:cNvGrpSpPr/>
          <p:nvPr/>
        </p:nvGrpSpPr>
        <p:grpSpPr>
          <a:xfrm>
            <a:off x="1145057" y="1901131"/>
            <a:ext cx="9827743" cy="2532622"/>
            <a:chOff x="959862" y="280677"/>
            <a:chExt cx="9827743" cy="25326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0E3496-4774-086D-8588-05F0C876BE7C}"/>
                </a:ext>
              </a:extLst>
            </p:cNvPr>
            <p:cNvGrpSpPr/>
            <p:nvPr/>
          </p:nvGrpSpPr>
          <p:grpSpPr>
            <a:xfrm>
              <a:off x="1803365" y="658368"/>
              <a:ext cx="7799481" cy="1383238"/>
              <a:chOff x="1803365" y="658368"/>
              <a:chExt cx="7799481" cy="13832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529ED3-1906-3A8A-9E5A-FBE8D4D6CFA0}"/>
                  </a:ext>
                </a:extLst>
              </p:cNvPr>
              <p:cNvGrpSpPr/>
              <p:nvPr/>
            </p:nvGrpSpPr>
            <p:grpSpPr>
              <a:xfrm>
                <a:off x="1803365" y="1103316"/>
                <a:ext cx="7799481" cy="938290"/>
                <a:chOff x="1803365" y="1589451"/>
                <a:chExt cx="7799481" cy="938290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0E433D5-EE1A-689C-22D0-B8125F532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8733" y="1589451"/>
                  <a:ext cx="7781921" cy="812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2CB4142-5A0D-C3B4-71F8-33FE80885282}"/>
                    </a:ext>
                  </a:extLst>
                </p:cNvPr>
                <p:cNvCxnSpPr/>
                <p:nvPr/>
              </p:nvCxnSpPr>
              <p:spPr>
                <a:xfrm>
                  <a:off x="1803365" y="1593158"/>
                  <a:ext cx="0" cy="9249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19F71CF-DD3E-0A4E-ABF4-567568878929}"/>
                    </a:ext>
                  </a:extLst>
                </p:cNvPr>
                <p:cNvCxnSpPr/>
                <p:nvPr/>
              </p:nvCxnSpPr>
              <p:spPr>
                <a:xfrm>
                  <a:off x="9602846" y="1600097"/>
                  <a:ext cx="0" cy="9249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3244D4F9-EFAA-8527-5C0E-C5701C52E8AB}"/>
                    </a:ext>
                  </a:extLst>
                </p:cNvPr>
                <p:cNvCxnSpPr/>
                <p:nvPr/>
              </p:nvCxnSpPr>
              <p:spPr>
                <a:xfrm>
                  <a:off x="5796442" y="1602831"/>
                  <a:ext cx="0" cy="9249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EBC60D75-191C-5456-83CF-DF0BD5773EE3}"/>
                    </a:ext>
                  </a:extLst>
                </p:cNvPr>
                <p:cNvCxnSpPr/>
                <p:nvPr/>
              </p:nvCxnSpPr>
              <p:spPr>
                <a:xfrm>
                  <a:off x="3857296" y="1597575"/>
                  <a:ext cx="0" cy="9249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FFF7CA7-531F-232A-61C6-00E5331BC06D}"/>
                    </a:ext>
                  </a:extLst>
                </p:cNvPr>
                <p:cNvCxnSpPr/>
                <p:nvPr/>
              </p:nvCxnSpPr>
              <p:spPr>
                <a:xfrm>
                  <a:off x="7751357" y="1600099"/>
                  <a:ext cx="0" cy="9249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F7ECBF7-A5D5-16ED-1E6A-A8CA3DEC5692}"/>
                  </a:ext>
                </a:extLst>
              </p:cNvPr>
              <p:cNvCxnSpPr/>
              <p:nvPr/>
            </p:nvCxnSpPr>
            <p:spPr>
              <a:xfrm>
                <a:off x="5796442" y="658368"/>
                <a:ext cx="0" cy="45307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FACD0-0391-4A7F-9ACD-E54316C1E2EF}"/>
                </a:ext>
              </a:extLst>
            </p:cNvPr>
            <p:cNvSpPr txBox="1"/>
            <p:nvPr/>
          </p:nvSpPr>
          <p:spPr>
            <a:xfrm>
              <a:off x="4102601" y="280677"/>
              <a:ext cx="3648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gency FB" panose="020B0503020202020204" pitchFamily="34" charset="0"/>
                </a:rPr>
                <a:t>Overview</a:t>
              </a:r>
              <a:r>
                <a:rPr lang="en-US" dirty="0"/>
                <a:t> of key aspects of IT field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A922DA-68B7-84E0-3847-0BE081159D76}"/>
                </a:ext>
              </a:extLst>
            </p:cNvPr>
            <p:cNvSpPr txBox="1"/>
            <p:nvPr/>
          </p:nvSpPr>
          <p:spPr>
            <a:xfrm>
              <a:off x="959862" y="2166968"/>
              <a:ext cx="16870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     Core Components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9A992B-BEBA-6F25-FBF7-7D78397AD0E5}"/>
                </a:ext>
              </a:extLst>
            </p:cNvPr>
            <p:cNvSpPr txBox="1"/>
            <p:nvPr/>
          </p:nvSpPr>
          <p:spPr>
            <a:xfrm>
              <a:off x="2921194" y="2166968"/>
              <a:ext cx="18722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Specializations</a:t>
              </a:r>
            </a:p>
            <a:p>
              <a:r>
                <a:rPr lang="en-US" dirty="0"/>
                <a:t>   and Roles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1AC53-4B57-B0CD-21D0-249FEEAB86C1}"/>
                </a:ext>
              </a:extLst>
            </p:cNvPr>
            <p:cNvSpPr txBox="1"/>
            <p:nvPr/>
          </p:nvSpPr>
          <p:spPr>
            <a:xfrm>
              <a:off x="5161281" y="2166968"/>
              <a:ext cx="127032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Skills and Learning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DF56FD-1110-F164-8926-A3EAC24E8A9D}"/>
                </a:ext>
              </a:extLst>
            </p:cNvPr>
            <p:cNvSpPr txBox="1"/>
            <p:nvPr/>
          </p:nvSpPr>
          <p:spPr>
            <a:xfrm>
              <a:off x="6906406" y="2166968"/>
              <a:ext cx="1689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Career Opportunities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5525-EEBB-6214-71D0-F120CECB731E}"/>
                </a:ext>
              </a:extLst>
            </p:cNvPr>
            <p:cNvSpPr txBox="1"/>
            <p:nvPr/>
          </p:nvSpPr>
          <p:spPr>
            <a:xfrm>
              <a:off x="8727311" y="2166967"/>
              <a:ext cx="2060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Trends and Future Directions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8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0DE2E-0821-BF53-8916-4630002AA591}"/>
              </a:ext>
            </a:extLst>
          </p:cNvPr>
          <p:cNvSpPr txBox="1"/>
          <p:nvPr/>
        </p:nvSpPr>
        <p:spPr>
          <a:xfrm>
            <a:off x="567160" y="1620456"/>
            <a:ext cx="678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- Talk about Achievements, Success, Failures and Learning</a:t>
            </a:r>
            <a:endParaRPr lang="en-IN" sz="2800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29A1F-D5D4-C714-C2EC-85515E380D07}"/>
              </a:ext>
            </a:extLst>
          </p:cNvPr>
          <p:cNvSpPr txBox="1"/>
          <p:nvPr/>
        </p:nvSpPr>
        <p:spPr>
          <a:xfrm>
            <a:off x="567160" y="2465409"/>
            <a:ext cx="1002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There are many </a:t>
            </a:r>
            <a:r>
              <a:rPr lang="en-US" sz="24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ACHIEVEMENTS</a:t>
            </a:r>
            <a:r>
              <a:rPr lang="en-US" sz="2400" dirty="0">
                <a:latin typeface="Agency FB" panose="020B0503020202020204" pitchFamily="34" charset="0"/>
              </a:rPr>
              <a:t> in my life. but this achievements that I have taken in the IT field is a important achievement that will lead to </a:t>
            </a:r>
            <a:r>
              <a:rPr lang="en-US" sz="24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SUCCESS</a:t>
            </a:r>
            <a:r>
              <a:rPr lang="en-US" sz="2400" dirty="0">
                <a:latin typeface="Agency FB" panose="020B0503020202020204" pitchFamily="34" charset="0"/>
              </a:rPr>
              <a:t> as well. </a:t>
            </a:r>
            <a:endParaRPr lang="en-IN" sz="2400" dirty="0"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FCA03-A07D-C4CC-5395-2B3972BDB87C}"/>
              </a:ext>
            </a:extLst>
          </p:cNvPr>
          <p:cNvSpPr txBox="1"/>
          <p:nvPr/>
        </p:nvSpPr>
        <p:spPr>
          <a:xfrm>
            <a:off x="567160" y="3429000"/>
            <a:ext cx="991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 had many </a:t>
            </a:r>
            <a:r>
              <a:rPr lang="en-US" sz="24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FAILURE</a:t>
            </a:r>
            <a:r>
              <a:rPr lang="en-US" sz="2400" dirty="0">
                <a:latin typeface="Agency FB" panose="020B0503020202020204" pitchFamily="34" charset="0"/>
              </a:rPr>
              <a:t> in my life but one failure was hard it was hard to spend time from 1</a:t>
            </a:r>
            <a:r>
              <a:rPr lang="en-US" sz="2400" baseline="30000" dirty="0">
                <a:latin typeface="Agency FB" panose="020B0503020202020204" pitchFamily="34" charset="0"/>
              </a:rPr>
              <a:t>st</a:t>
            </a:r>
            <a:r>
              <a:rPr lang="en-US" sz="2400" dirty="0">
                <a:latin typeface="Agency FB" panose="020B0503020202020204" pitchFamily="34" charset="0"/>
              </a:rPr>
              <a:t> standard to 11</a:t>
            </a:r>
            <a:r>
              <a:rPr lang="en-US" sz="2400" baseline="30000" dirty="0">
                <a:latin typeface="Agency FB" panose="020B0503020202020204" pitchFamily="34" charset="0"/>
              </a:rPr>
              <a:t>th</a:t>
            </a:r>
            <a:r>
              <a:rPr lang="en-US" sz="2400" dirty="0">
                <a:latin typeface="Agency FB" panose="020B0503020202020204" pitchFamily="34" charset="0"/>
              </a:rPr>
              <a:t> standard I got 1</a:t>
            </a:r>
            <a:r>
              <a:rPr lang="en-US" sz="2400" baseline="30000" dirty="0">
                <a:latin typeface="Agency FB" panose="020B0503020202020204" pitchFamily="34" charset="0"/>
              </a:rPr>
              <a:t>st</a:t>
            </a:r>
            <a:r>
              <a:rPr lang="en-US" sz="2400" dirty="0">
                <a:latin typeface="Agency FB" panose="020B0503020202020204" pitchFamily="34" charset="0"/>
              </a:rPr>
              <a:t> 2</a:t>
            </a:r>
            <a:r>
              <a:rPr lang="en-US" sz="2400" baseline="30000" dirty="0">
                <a:latin typeface="Agency FB" panose="020B0503020202020204" pitchFamily="34" charset="0"/>
              </a:rPr>
              <a:t>nd</a:t>
            </a:r>
            <a:r>
              <a:rPr lang="en-US" sz="2400" dirty="0">
                <a:latin typeface="Agency FB" panose="020B0503020202020204" pitchFamily="34" charset="0"/>
              </a:rPr>
              <a:t> number but finally failed in 12</a:t>
            </a:r>
            <a:r>
              <a:rPr lang="en-US" sz="2400" baseline="30000" dirty="0">
                <a:latin typeface="Agency FB" panose="020B0503020202020204" pitchFamily="34" charset="0"/>
              </a:rPr>
              <a:t>th</a:t>
            </a:r>
            <a:r>
              <a:rPr lang="en-US" sz="2400" dirty="0">
                <a:latin typeface="Agency FB" panose="020B0503020202020204" pitchFamily="34" charset="0"/>
              </a:rPr>
              <a:t> which spoiled my future but </a:t>
            </a:r>
            <a:r>
              <a:rPr lang="en-US" sz="24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LEARNED</a:t>
            </a:r>
            <a:r>
              <a:rPr lang="en-US" sz="2400" dirty="0">
                <a:latin typeface="Agency FB" panose="020B0503020202020204" pitchFamily="34" charset="0"/>
              </a:rPr>
              <a:t> a lot from that failure. 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“ Failure are the most important thing in life because success doesn’t teach you as much it boots your ego “</a:t>
            </a:r>
            <a:endParaRPr lang="en-IN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4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206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Agency FB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Sudani</dc:creator>
  <cp:lastModifiedBy>Vinit Sudani</cp:lastModifiedBy>
  <cp:revision>1</cp:revision>
  <dcterms:created xsi:type="dcterms:W3CDTF">2024-05-16T06:38:58Z</dcterms:created>
  <dcterms:modified xsi:type="dcterms:W3CDTF">2024-05-16T09:06:46Z</dcterms:modified>
</cp:coreProperties>
</file>