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bloco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Vinícius Mansoldo Walsh </a:t>
            </a:r>
            <a:r>
              <a:rPr lang="pt-BR" dirty="0" err="1"/>
              <a:t>ferreira</a:t>
            </a:r>
            <a:endParaRPr lang="pt-BR" dirty="0"/>
          </a:p>
          <a:p>
            <a:r>
              <a:rPr lang="pt-BR" dirty="0"/>
              <a:t>Análise e desenvolvimento de sistemas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Início (</a:t>
            </a:r>
            <a:r>
              <a:rPr lang="pt-BR" i="1" dirty="0"/>
              <a:t>feed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Na tela inicial, assim como na tela de perfil, você pode fazer postagens de texto e imagens.</a:t>
            </a:r>
          </a:p>
          <a:p>
            <a:r>
              <a:rPr lang="pt-BR" dirty="0"/>
              <a:t>O ponto principal aqui é que você pode ver todas as postagens, também em ordem cronológica</a:t>
            </a:r>
            <a:endParaRPr lang="en-US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5CCEE45F-CD8F-4C54-BE11-7B830BD8A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45E0AAD-B3BD-4EA4-9AB2-004B0FFA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609601"/>
            <a:ext cx="5889095" cy="51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de outros usuários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811235-DD0C-4E1A-9071-E273AB2B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ECD2F8E-56D9-46C3-BB19-8CC9105E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249486"/>
            <a:ext cx="9905997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1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de outros usuários</a:t>
            </a:r>
            <a:endParaRPr lang="en-US" dirty="0"/>
          </a:p>
        </p:txBody>
      </p:sp>
      <p:sp>
        <p:nvSpPr>
          <p:cNvPr id="6" name="Espaço Reservado para Texto 5"/>
          <p:cNvSpPr txBox="1">
            <a:spLocks/>
          </p:cNvSpPr>
          <p:nvPr/>
        </p:nvSpPr>
        <p:spPr>
          <a:xfrm>
            <a:off x="1141413" y="4803913"/>
            <a:ext cx="9627312" cy="1875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Diferente da sua página de perfil, no perfil de outros usuários você só tem acesso às informações públicas, tais como o “Nome de usuário” e a “Data e hora da criação”. Você pode também ver as postagens desse usuário.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1A2643-38F2-4CDA-938E-6A0390B0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05049"/>
            <a:ext cx="9905998" cy="30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de outros usuários</a:t>
            </a:r>
            <a:endParaRPr lang="en-US" dirty="0"/>
          </a:p>
        </p:txBody>
      </p:sp>
      <p:sp>
        <p:nvSpPr>
          <p:cNvPr id="6" name="Espaço Reservado para Texto 5"/>
          <p:cNvSpPr txBox="1">
            <a:spLocks/>
          </p:cNvSpPr>
          <p:nvPr/>
        </p:nvSpPr>
        <p:spPr>
          <a:xfrm>
            <a:off x="1141413" y="1905968"/>
            <a:ext cx="7003781" cy="28979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Diferente da sua página de perfil, no perfil de outros usuários você só tem acesso às informações públicas, tais como o “Nome de usuário” e a “Data e hora da criação”. Você pode também ver as postagens desse usuário.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DD3D763-BEF7-443A-9DE4-03E17D93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144" y="1077582"/>
            <a:ext cx="27622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Walsh Enterprise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025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Registro</a:t>
            </a:r>
          </a:p>
          <a:p>
            <a:r>
              <a:rPr lang="pt-BR" dirty="0"/>
              <a:t>Confirmação de conta</a:t>
            </a:r>
          </a:p>
          <a:p>
            <a:r>
              <a:rPr lang="pt-BR" dirty="0"/>
              <a:t>Login</a:t>
            </a:r>
          </a:p>
          <a:p>
            <a:r>
              <a:rPr lang="pt-BR" dirty="0"/>
              <a:t>Edição do perfil</a:t>
            </a:r>
          </a:p>
          <a:p>
            <a:r>
              <a:rPr lang="pt-BR" dirty="0"/>
              <a:t>Postagens pelo perfil</a:t>
            </a:r>
          </a:p>
          <a:p>
            <a:r>
              <a:rPr lang="pt-BR" dirty="0"/>
              <a:t>Início (</a:t>
            </a:r>
            <a:r>
              <a:rPr lang="pt-BR" i="1" dirty="0"/>
              <a:t>feed</a:t>
            </a:r>
            <a:r>
              <a:rPr lang="pt-BR" dirty="0"/>
              <a:t>)</a:t>
            </a:r>
          </a:p>
          <a:p>
            <a:r>
              <a:rPr lang="pt-BR" dirty="0"/>
              <a:t>Perfil de outros usuários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1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endParaRPr lang="en-US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É o primeiro passo, onde você fornece suas credenciais e após a validação é gerada uma conta que você poderá acessar futuramente com as mesmas credenciais informadas aqui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54E01-4910-44FA-8961-B0556B7B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4152404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EE6D45-0467-436C-83A4-9768C41DA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609601"/>
            <a:ext cx="5889095" cy="41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endParaRPr lang="en-US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Para realizar o registro, você precisa fornecer um e-mail válido, senha alfanumérica com um caractere especial e a confirmação deve ser correspondente à senha</a:t>
            </a:r>
            <a:endParaRPr lang="en-US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447"/>
          <a:stretch/>
        </p:blipFill>
        <p:spPr>
          <a:xfrm>
            <a:off x="5398858" y="713854"/>
            <a:ext cx="5405896" cy="45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3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Confirmação de conta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Após realizar o registro, o novo usuário recebe em sua conta de e-mail fornecida uma mensagem da Rede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AA81B5-EAD9-40E5-82E1-726A68B1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81" y="1051508"/>
            <a:ext cx="9458642" cy="400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AB0D2-634F-42F3-8A56-1828CF91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2218688"/>
            <a:ext cx="8124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</a:t>
            </a:r>
            <a:endParaRPr lang="en-US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574"/>
          <a:stretch/>
        </p:blipFill>
        <p:spPr>
          <a:xfrm>
            <a:off x="5539581" y="1151846"/>
            <a:ext cx="5124450" cy="3360777"/>
          </a:xfrm>
          <a:prstGeom prst="rect">
            <a:avLst/>
          </a:prstGeo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Com a conta já criada, o usuário deve fornecer suas credenciais para acessar a Rede novamente.</a:t>
            </a:r>
          </a:p>
          <a:p>
            <a:r>
              <a:rPr lang="pt-BR" dirty="0"/>
              <a:t>Não é necessário no primeiro login, já que após a criação de conta há um redirecionamento para a página de edição de perfil, que veremos afrente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Edição do perfil</a:t>
            </a:r>
            <a:endParaRPr lang="en-US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Sempre que desejar o usuário pode editar seu perfil, informando novas informações como seu próprio nome de usuário (o que irá aparecer publicamente para outros usuários), sua foto de perfil, capa e seu gênero.</a:t>
            </a:r>
          </a:p>
          <a:p>
            <a:r>
              <a:rPr lang="pt-BR" dirty="0"/>
              <a:t>Informações cadastrais, como a data de criação do perfil e o e-mail cadastrado não são editáveis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C62FE7D-6B9F-4E9D-9C55-08DE4EE4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406" y="1401286"/>
            <a:ext cx="3883231" cy="3538847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42F53F-2BD8-4464-A8C1-49F1F959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07" y="1401287"/>
            <a:ext cx="3883231" cy="35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Edição do perfil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925089"/>
          </a:xfrm>
        </p:spPr>
        <p:txBody>
          <a:bodyPr>
            <a:normAutofit/>
          </a:bodyPr>
          <a:lstStyle/>
          <a:p>
            <a:r>
              <a:rPr lang="pt-BR" dirty="0"/>
              <a:t>É assim que o mundo verá seu perfil.</a:t>
            </a:r>
          </a:p>
          <a:p>
            <a:r>
              <a:rPr lang="pt-BR" dirty="0"/>
              <a:t>Note que a foto de capa inserida é sobreposta pela foto de perfil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7E3BEAC-C35E-4140-9488-004087746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0"/>
          <a:stretch/>
        </p:blipFill>
        <p:spPr>
          <a:xfrm>
            <a:off x="1141364" y="805450"/>
            <a:ext cx="10223322" cy="34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7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Postagens pelo perfil</a:t>
            </a:r>
            <a:endParaRPr lang="en-US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Na tela de detalhes do seu perfil você pode visualizar suas postagens feitas ou realizar postagens novas. </a:t>
            </a:r>
          </a:p>
          <a:p>
            <a:r>
              <a:rPr lang="pt-BR" dirty="0"/>
              <a:t>Ao criar uma nova postagem você é redirecionado para a página principal, observando a sua postagem no escopo global!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488E379-9C57-429A-91BA-8A6A569C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200" y="1066800"/>
            <a:ext cx="5891209" cy="391782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3F6CA03-C37D-4732-B43B-5E04098E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56" y="1066800"/>
            <a:ext cx="5889095" cy="39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135</TotalTime>
  <Words>430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Projeto de bloco</vt:lpstr>
      <vt:lpstr>Walsh Enterprise</vt:lpstr>
      <vt:lpstr>registro</vt:lpstr>
      <vt:lpstr>registro</vt:lpstr>
      <vt:lpstr>Confirmação de conta</vt:lpstr>
      <vt:lpstr>Login</vt:lpstr>
      <vt:lpstr>Edição do perfil</vt:lpstr>
      <vt:lpstr>Edição do perfil</vt:lpstr>
      <vt:lpstr>Postagens pelo perfil</vt:lpstr>
      <vt:lpstr>Início (feed)</vt:lpstr>
      <vt:lpstr>Perfil de outros usuários</vt:lpstr>
      <vt:lpstr>Perfil de outros usuários</vt:lpstr>
      <vt:lpstr>Perfil de outros usuários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Bloco</dc:title>
  <dc:creator>ViniciusWalsh</dc:creator>
  <cp:lastModifiedBy>Vinícius Mansoldo</cp:lastModifiedBy>
  <cp:revision>18</cp:revision>
  <dcterms:created xsi:type="dcterms:W3CDTF">2017-06-29T22:23:40Z</dcterms:created>
  <dcterms:modified xsi:type="dcterms:W3CDTF">2020-11-30T03:24:49Z</dcterms:modified>
</cp:coreProperties>
</file>