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2" r:id="rId10"/>
    <p:sldId id="267" r:id="rId11"/>
    <p:sldId id="263" r:id="rId12"/>
    <p:sldId id="268" r:id="rId13"/>
    <p:sldId id="264" r:id="rId14"/>
    <p:sldId id="273" r:id="rId15"/>
    <p:sldId id="274" r:id="rId16"/>
    <p:sldId id="275" r:id="rId17"/>
    <p:sldId id="276" r:id="rId18"/>
    <p:sldId id="277" r:id="rId19"/>
    <p:sldId id="269" r:id="rId20"/>
    <p:sldId id="265" r:id="rId21"/>
    <p:sldId id="270" r:id="rId22"/>
    <p:sldId id="271" r:id="rId23"/>
    <p:sldId id="272" r:id="rId24"/>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dirty="0"/>
          </a:p>
        </p:txBody>
      </p:sp>
      <p:sp>
        <p:nvSpPr>
          <p:cNvPr id="8" name="Footer Placeholder 7"/>
          <p:cNvSpPr>
            <a:spLocks noGrp="1"/>
          </p:cNvSpPr>
          <p:nvPr>
            <p:ph type="ftr" sz="quarter" idx="11"/>
          </p:nvPr>
        </p:nvSpPr>
        <p:spPr/>
        <p:txBody>
          <a:bodyPr/>
          <a:lstStyle/>
          <a:p>
            <a:pPr lvl="0"/>
            <a:endParaRPr lang="zh-CN" altLang="en-US" dirty="0"/>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p>
        </p:txBody>
      </p:sp>
      <p:sp>
        <p:nvSpPr>
          <p:cNvPr id="4" name="Footer Placeholder 3"/>
          <p:cNvSpPr>
            <a:spLocks noGrp="1"/>
          </p:cNvSpPr>
          <p:nvPr>
            <p:ph type="ftr" sz="quarter" idx="11"/>
          </p:nvPr>
        </p:nvSpPr>
        <p:spPr/>
        <p:txBody>
          <a:bodyPr/>
          <a:lstStyle/>
          <a:p>
            <a:pPr lvl="0"/>
            <a:endParaRPr lang="zh-CN" altLang="en-US" dirty="0"/>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p>
        </p:txBody>
      </p:sp>
      <p:sp>
        <p:nvSpPr>
          <p:cNvPr id="3" name="Footer Placeholder 2"/>
          <p:cNvSpPr>
            <a:spLocks noGrp="1"/>
          </p:cNvSpPr>
          <p:nvPr>
            <p:ph type="ftr" sz="quarter" idx="11"/>
          </p:nvPr>
        </p:nvSpPr>
        <p:spPr/>
        <p:txBody>
          <a:bodyPr/>
          <a:lstStyle/>
          <a:p>
            <a:pPr lvl="0"/>
            <a:endParaRPr lang="zh-CN" altLang="en-US" dirty="0"/>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ea typeface="SimSun" panose="02010600030101010101" pitchFamily="2" charset="-122"/>
              </a:defRPr>
            </a:lvl1pPr>
          </a:lstStyle>
          <a:p>
            <a:pPr lvl="0"/>
            <a:endParaRPr lang="zh-CN" altLang="en-US" dirty="0"/>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ea typeface="SimSun" panose="02010600030101010101" pitchFamily="2" charset="-122"/>
              </a:defRPr>
            </a:lvl1pPr>
          </a:lstStyle>
          <a:p>
            <a:pPr lvl="0"/>
            <a:endParaRPr lang="zh-CN" altLang="en-US" dirty="0"/>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ea typeface="SimSun"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Java Getting started</a:t>
            </a:r>
            <a:endParaRPr lang="en-IN" altLang="en-US"/>
          </a:p>
        </p:txBody>
      </p:sp>
      <p:sp>
        <p:nvSpPr>
          <p:cNvPr id="3" name="Subtitle 2"/>
          <p:cNvSpPr>
            <a:spLocks noGrp="1"/>
          </p:cNvSpPr>
          <p:nvPr>
            <p:ph type="subTitle" idx="1"/>
          </p:nvPr>
        </p:nvSpPr>
        <p:spPr>
          <a:xfrm>
            <a:off x="1226185" y="3602355"/>
            <a:ext cx="6774815" cy="2811780"/>
          </a:xfrm>
        </p:spPr>
        <p:txBody>
          <a:bodyPr/>
          <a:p>
            <a:r>
              <a:rPr lang="en-US"/>
              <a:t>Java Install</a:t>
            </a:r>
            <a:endParaRPr lang="en-US"/>
          </a:p>
          <a:p>
            <a:r>
              <a:rPr lang="en-US"/>
              <a:t>Some PCs might have Java already installed.</a:t>
            </a:r>
            <a:endParaRPr lang="en-US"/>
          </a:p>
          <a:p>
            <a:endParaRPr lang="en-US"/>
          </a:p>
          <a:p>
            <a:r>
              <a:rPr lang="en-US"/>
              <a:t>To check if you have Java installed on a Windows PC, search in the start bar for Java or type the following in Command Prompt (cmd.exe):</a:t>
            </a:r>
            <a:endParaRPr lang="en-US"/>
          </a:p>
          <a:p>
            <a:endParaRPr lang="en-US"/>
          </a:p>
          <a:p>
            <a:r>
              <a:rPr lang="en-US"/>
              <a:t>C:\Users\Your Name&gt;java -version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java syntax</a:t>
            </a:r>
            <a:endParaRPr lang="en-IN" altLang="en-US"/>
          </a:p>
        </p:txBody>
      </p:sp>
      <p:sp>
        <p:nvSpPr>
          <p:cNvPr id="3" name="Content Placeholder 2"/>
          <p:cNvSpPr>
            <a:spLocks noGrp="1"/>
          </p:cNvSpPr>
          <p:nvPr>
            <p:ph idx="1"/>
          </p:nvPr>
        </p:nvSpPr>
        <p:spPr/>
        <p:txBody>
          <a:bodyPr/>
          <a:p>
            <a:r>
              <a:rPr lang="en-US" sz="2000"/>
              <a:t>Every line of code that runs in Java must be inside a class. In our example, we named the class MyClass. A class should always start with an uppercase first letter.</a:t>
            </a:r>
            <a:endParaRPr lang="en-US" sz="2000"/>
          </a:p>
          <a:p>
            <a:endParaRPr lang="en-US" sz="2000"/>
          </a:p>
          <a:p>
            <a:r>
              <a:rPr lang="en-US" sz="2000"/>
              <a:t>Note: Java is case-sensitive: "MyClass" and "myclass" has different meaning.</a:t>
            </a:r>
            <a:endParaRPr lang="en-US" sz="2000"/>
          </a:p>
          <a:p>
            <a:endParaRPr lang="en-US" sz="2000"/>
          </a:p>
          <a:p>
            <a:r>
              <a:rPr lang="en-US" sz="2000"/>
              <a:t>The name of the java file must match the class name. When saving the file, save it using the class name and add ".java" to the end of the filename. To run the example above on your computer, make sure that Java is properly installed: Go to the Get Started Chapter for how to install Java. The output should be:</a:t>
            </a:r>
            <a:endParaRPr lang="en-US" sz="2000"/>
          </a:p>
          <a:p>
            <a:r>
              <a:rPr lang="en-IN" altLang="en-US" sz="2000" b="1"/>
              <a:t>output: Hello World</a:t>
            </a:r>
            <a:endParaRPr lang="en-IN" altLang="en-US"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main Method</a:t>
            </a:r>
            <a:endParaRPr lang="en-US"/>
          </a:p>
        </p:txBody>
      </p:sp>
      <p:sp>
        <p:nvSpPr>
          <p:cNvPr id="3" name="Content Placeholder 2"/>
          <p:cNvSpPr>
            <a:spLocks noGrp="1"/>
          </p:cNvSpPr>
          <p:nvPr>
            <p:ph idx="1"/>
          </p:nvPr>
        </p:nvSpPr>
        <p:spPr/>
        <p:txBody>
          <a:bodyPr/>
          <a:p>
            <a:r>
              <a:rPr lang="en-US" sz="1800"/>
              <a:t>The main() method is required and you will see it in every Java program:</a:t>
            </a:r>
            <a:endParaRPr lang="en-US" sz="1800"/>
          </a:p>
          <a:p>
            <a:endParaRPr lang="en-US" sz="1800"/>
          </a:p>
          <a:p>
            <a:r>
              <a:rPr lang="en-US" sz="1800"/>
              <a:t>public static void main(String[] args)</a:t>
            </a:r>
            <a:endParaRPr lang="en-US" sz="1800"/>
          </a:p>
          <a:p>
            <a:r>
              <a:rPr lang="en-US" sz="1800"/>
              <a:t>Any code inside the main() method will be executed. You don't have to understand the keywords before and after main. You will get to know them bit by bit while reading this tutorial.</a:t>
            </a:r>
            <a:endParaRPr lang="en-US" sz="1800"/>
          </a:p>
          <a:p>
            <a:endParaRPr lang="en-US" sz="1800"/>
          </a:p>
          <a:p>
            <a:r>
              <a:rPr lang="en-US" sz="1800"/>
              <a:t>For now, just remember that every Java program has a class name which must match the filename, and that every program must contain the main() method.</a:t>
            </a:r>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System.out.println()</a:t>
            </a:r>
            <a:endParaRPr lang="en-US"/>
          </a:p>
        </p:txBody>
      </p:sp>
      <p:sp>
        <p:nvSpPr>
          <p:cNvPr id="3" name="Content Placeholder 2"/>
          <p:cNvSpPr>
            <a:spLocks noGrp="1"/>
          </p:cNvSpPr>
          <p:nvPr>
            <p:ph idx="1"/>
          </p:nvPr>
        </p:nvSpPr>
        <p:spPr/>
        <p:txBody>
          <a:bodyPr/>
          <a:p>
            <a:r>
              <a:rPr lang="en-US"/>
              <a:t>Inside the main() method, we can use the println() method to print a line of text to the screen:</a:t>
            </a:r>
            <a:endParaRPr lang="en-US"/>
          </a:p>
          <a:p>
            <a:endParaRPr lang="en-US"/>
          </a:p>
          <a:p>
            <a:pPr marL="0" indent="0">
              <a:buNone/>
            </a:pPr>
            <a:r>
              <a:rPr lang="en-US"/>
              <a:t>public static void main(String[] args) {</a:t>
            </a:r>
            <a:endParaRPr lang="en-US"/>
          </a:p>
          <a:p>
            <a:pPr marL="0" indent="0">
              <a:buNone/>
            </a:pPr>
            <a:r>
              <a:rPr lang="en-US"/>
              <a:t>  System.out.println("Hello World");</a:t>
            </a:r>
            <a:endParaRPr lang="en-US"/>
          </a:p>
          <a:p>
            <a:pPr marL="0" indent="0">
              <a:buNone/>
            </a:pPr>
            <a:r>
              <a:rPr lang="en-US"/>
              <a: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1800"/>
              <a:t>If Java is installed, you will see something like this (depending on version):</a:t>
            </a:r>
            <a:endParaRPr lang="en-US" sz="1800"/>
          </a:p>
          <a:p>
            <a:endParaRPr lang="en-US" sz="1800"/>
          </a:p>
          <a:p>
            <a:r>
              <a:rPr lang="en-US" sz="1800"/>
              <a:t>java version "11.0.1" 2018-10-16 LTS</a:t>
            </a:r>
            <a:endParaRPr lang="en-US" sz="1800"/>
          </a:p>
          <a:p>
            <a:r>
              <a:rPr lang="en-US" sz="1800"/>
              <a:t>Java(TM) SE Runtime Environment 18.9 (build 11.0.1+13-LTS)</a:t>
            </a:r>
            <a:endParaRPr lang="en-US" sz="1800"/>
          </a:p>
          <a:p>
            <a:r>
              <a:rPr lang="en-US" sz="1800"/>
              <a:t>Java HotSpot(TM) 64-Bit Server VM 18.9 (build 11.0.1+13-LTS, mixed mode)</a:t>
            </a:r>
            <a:endParaRPr lang="en-US" sz="1800"/>
          </a:p>
          <a:p>
            <a:endParaRPr lang="en-US" sz="1800"/>
          </a:p>
          <a:p>
            <a:r>
              <a:rPr lang="en-US" sz="1800"/>
              <a:t>If you do not have Java installed on your computer, you can download it for free from oracle.com.</a:t>
            </a:r>
            <a:endParaRPr lang="en-US" sz="1800"/>
          </a:p>
          <a:p>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Setup for Windows</a:t>
            </a:r>
            <a:endParaRPr lang="en-US"/>
          </a:p>
        </p:txBody>
      </p:sp>
      <p:sp>
        <p:nvSpPr>
          <p:cNvPr id="3" name="Content Placeholder 2"/>
          <p:cNvSpPr>
            <a:spLocks noGrp="1"/>
          </p:cNvSpPr>
          <p:nvPr>
            <p:ph idx="1"/>
          </p:nvPr>
        </p:nvSpPr>
        <p:spPr/>
        <p:txBody>
          <a:bodyPr/>
          <a:p>
            <a:r>
              <a:rPr lang="en-US" sz="1800"/>
              <a:t>To install Java on Windows:</a:t>
            </a:r>
            <a:endParaRPr lang="en-US" sz="1800"/>
          </a:p>
          <a:p>
            <a:endParaRPr lang="en-US" sz="1800"/>
          </a:p>
          <a:p>
            <a:r>
              <a:rPr lang="en-US" sz="1800"/>
              <a:t>Go to "System Properties" (Can be found on Control Panel &gt; System and Security &gt; System &gt; Advanced System Settings)</a:t>
            </a:r>
            <a:endParaRPr lang="en-US" sz="1800"/>
          </a:p>
          <a:p>
            <a:r>
              <a:rPr lang="en-US" sz="1800"/>
              <a:t>Click on the "Environment variables" button under the "Advanced" tab</a:t>
            </a:r>
            <a:endParaRPr lang="en-US" sz="1800"/>
          </a:p>
          <a:p>
            <a:r>
              <a:rPr lang="en-US" sz="1800"/>
              <a:t>Then, select the "Path" variable in System variables and click on the "Edit" button</a:t>
            </a:r>
            <a:endParaRPr lang="en-US" sz="1800"/>
          </a:p>
          <a:p>
            <a:r>
              <a:rPr lang="en-US" sz="1800"/>
              <a:t>Click on the "New" button and add the path where Java is installed, followed by \bin. By default, Java is installed in C:\Program Files\Java\jdk-11.0.1 (If nothing else was specified when you installed it). In that case, You will have to add a new path with: C:\Program Files\Java\jdk-11.0.1\bin</a:t>
            </a:r>
            <a:endParaRPr lang="en-US" sz="1800"/>
          </a:p>
          <a:p>
            <a:r>
              <a:rPr lang="en-US" sz="1800"/>
              <a:t>Then, click "OK", and save the settings</a:t>
            </a:r>
            <a:endParaRPr lang="en-US" sz="1800"/>
          </a:p>
          <a:p>
            <a:r>
              <a:rPr lang="en-US" sz="1800"/>
              <a:t>At last, open Command Prompt (cmd.exe) and type java -version to see if Java is running on your machine</a:t>
            </a: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57200" y="3010535"/>
            <a:ext cx="8496000" cy="17595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step-2</a:t>
            </a:r>
            <a:endParaRPr lang="en-IN" altLang="en-US"/>
          </a:p>
        </p:txBody>
      </p:sp>
      <p:pic>
        <p:nvPicPr>
          <p:cNvPr id="4" name="Content Placeholder 3"/>
          <p:cNvPicPr>
            <a:picLocks noChangeAspect="1"/>
          </p:cNvPicPr>
          <p:nvPr>
            <p:ph idx="1"/>
          </p:nvPr>
        </p:nvPicPr>
        <p:blipFill>
          <a:blip r:embed="rId1"/>
          <a:stretch>
            <a:fillRect/>
          </a:stretch>
        </p:blipFill>
        <p:spPr>
          <a:xfrm>
            <a:off x="3001645" y="2079625"/>
            <a:ext cx="3866461" cy="439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step-3</a:t>
            </a:r>
            <a:endParaRPr lang="en-IN" altLang="en-US"/>
          </a:p>
        </p:txBody>
      </p:sp>
      <p:pic>
        <p:nvPicPr>
          <p:cNvPr id="4" name="Content Placeholder 3"/>
          <p:cNvPicPr>
            <a:picLocks noChangeAspect="1"/>
          </p:cNvPicPr>
          <p:nvPr>
            <p:ph idx="1"/>
          </p:nvPr>
        </p:nvPicPr>
        <p:blipFill>
          <a:blip r:embed="rId1"/>
          <a:stretch>
            <a:fillRect/>
          </a:stretch>
        </p:blipFill>
        <p:spPr>
          <a:xfrm>
            <a:off x="2216785" y="1633855"/>
            <a:ext cx="5172186" cy="489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step-4</a:t>
            </a:r>
            <a:endParaRPr lang="en-IN" altLang="en-US"/>
          </a:p>
        </p:txBody>
      </p:sp>
      <p:pic>
        <p:nvPicPr>
          <p:cNvPr id="4" name="Content Placeholder 3"/>
          <p:cNvPicPr>
            <a:picLocks noChangeAspect="1"/>
          </p:cNvPicPr>
          <p:nvPr>
            <p:ph idx="1"/>
          </p:nvPr>
        </p:nvPicPr>
        <p:blipFill>
          <a:blip r:embed="rId1"/>
          <a:stretch>
            <a:fillRect/>
          </a:stretch>
        </p:blipFill>
        <p:spPr>
          <a:xfrm>
            <a:off x="2563495" y="1953895"/>
            <a:ext cx="4657794" cy="442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step-5</a:t>
            </a:r>
            <a:endParaRPr lang="en-IN" altLang="en-US"/>
          </a:p>
        </p:txBody>
      </p:sp>
      <p:sp>
        <p:nvSpPr>
          <p:cNvPr id="3" name="Content Placeholder 2"/>
          <p:cNvSpPr>
            <a:spLocks noGrp="1"/>
          </p:cNvSpPr>
          <p:nvPr>
            <p:ph idx="1"/>
          </p:nvPr>
        </p:nvSpPr>
        <p:spPr/>
        <p:txBody>
          <a:bodyPr/>
          <a:p>
            <a:r>
              <a:rPr lang="en-US" sz="2000"/>
              <a:t>Write the following in the command line (cmd.exe):</a:t>
            </a:r>
            <a:endParaRPr lang="en-US" sz="2000"/>
          </a:p>
          <a:p>
            <a:endParaRPr lang="en-US" sz="2000"/>
          </a:p>
          <a:p>
            <a:r>
              <a:rPr lang="en-US" sz="2000"/>
              <a:t>C:\Users\Your Name&gt;java -version</a:t>
            </a:r>
            <a:endParaRPr lang="en-US" sz="2000"/>
          </a:p>
          <a:p>
            <a:endParaRPr lang="en-US" sz="2000"/>
          </a:p>
          <a:p>
            <a:r>
              <a:rPr lang="en-US" sz="2000"/>
              <a:t>If Java was successfully installed, you will see something like this (depending on version):</a:t>
            </a:r>
            <a:endParaRPr lang="en-US" sz="2000"/>
          </a:p>
          <a:p>
            <a:endParaRPr lang="en-US" sz="2000"/>
          </a:p>
          <a:p>
            <a:r>
              <a:rPr lang="en-US" sz="2000"/>
              <a:t>java version "11.0.1" 2018-10-16 LTS</a:t>
            </a:r>
            <a:endParaRPr lang="en-US" sz="2000"/>
          </a:p>
          <a:p>
            <a:r>
              <a:rPr lang="en-US" sz="2000"/>
              <a:t>Java(TM) SE Runtime Environment 18.9 (build 11.0.1+13-LTS)</a:t>
            </a:r>
            <a:endParaRPr lang="en-US" sz="2000"/>
          </a:p>
          <a:p>
            <a:r>
              <a:rPr lang="en-US" sz="2000"/>
              <a:t>Java HotSpot(TM) 64-Bit Server VM 18.9 (build 11.0.1+13-LTS, mixed mode)</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Syntax</a:t>
            </a:r>
            <a:endParaRPr lang="en-US"/>
          </a:p>
        </p:txBody>
      </p:sp>
      <p:sp>
        <p:nvSpPr>
          <p:cNvPr id="3" name="Content Placeholder 2"/>
          <p:cNvSpPr>
            <a:spLocks noGrp="1"/>
          </p:cNvSpPr>
          <p:nvPr>
            <p:ph idx="1"/>
          </p:nvPr>
        </p:nvSpPr>
        <p:spPr/>
        <p:txBody>
          <a:bodyPr/>
          <a:p>
            <a:endParaRPr lang="en-US"/>
          </a:p>
          <a:p>
            <a:pPr marL="0" indent="0">
              <a:buNone/>
            </a:pPr>
            <a:endParaRPr lang="en-US" sz="2000"/>
          </a:p>
          <a:p>
            <a:endParaRPr lang="en-US" sz="2000"/>
          </a:p>
          <a:p>
            <a:r>
              <a:rPr lang="en-US" sz="2000"/>
              <a:t>MyClass.java</a:t>
            </a:r>
            <a:endParaRPr lang="en-US" sz="2000"/>
          </a:p>
          <a:p>
            <a:endParaRPr lang="en-US" sz="2000"/>
          </a:p>
          <a:p>
            <a:pPr marL="0" indent="0">
              <a:buNone/>
            </a:pPr>
            <a:r>
              <a:rPr lang="en-US" sz="2000"/>
              <a:t>public class MyClass {</a:t>
            </a:r>
            <a:endParaRPr lang="en-US" sz="2000"/>
          </a:p>
          <a:p>
            <a:pPr marL="0" indent="0">
              <a:buNone/>
            </a:pPr>
            <a:r>
              <a:rPr lang="en-US" sz="2000"/>
              <a:t>  public static void main(String[] args) {</a:t>
            </a:r>
            <a:endParaRPr lang="en-US" sz="2000"/>
          </a:p>
          <a:p>
            <a:pPr marL="0" indent="0">
              <a:buNone/>
            </a:pPr>
            <a:r>
              <a:rPr lang="en-US" sz="2000"/>
              <a:t>    System.out.println("Hello World");</a:t>
            </a:r>
            <a:endParaRPr lang="en-US" sz="2000"/>
          </a:p>
          <a:p>
            <a:pPr marL="0" indent="0">
              <a:buNone/>
            </a:pPr>
            <a:r>
              <a:rPr lang="en-US" sz="2000"/>
              <a:t>  }</a:t>
            </a:r>
            <a:endParaRPr lang="en-US" sz="2000"/>
          </a:p>
          <a:p>
            <a:pPr marL="0" indent="0">
              <a:buNone/>
            </a:pPr>
            <a:r>
              <a:rPr lang="en-US" sz="2000"/>
              <a:t>}</a:t>
            </a:r>
            <a:endParaRPr lang="en-US" sz="20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3054</Words>
  <Application>WPS Presentation</Application>
  <PresentationFormat/>
  <Paragraphs>85</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SimSun</vt:lpstr>
      <vt:lpstr>Wingdings</vt:lpstr>
      <vt:lpstr>Arial Unicode MS</vt:lpstr>
      <vt:lpstr>Microsoft YaHei</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Getting started</dc:title>
  <dc:creator>Ravi</dc:creator>
  <cp:lastModifiedBy>Ravi</cp:lastModifiedBy>
  <cp:revision>5</cp:revision>
  <dcterms:created xsi:type="dcterms:W3CDTF">2020-07-12T07:52:35Z</dcterms:created>
  <dcterms:modified xsi:type="dcterms:W3CDTF">2020-07-12T08:09:52Z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