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7624-D2FE-33FA-724A-AF89FDA9B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122F7-177E-B825-29EB-19377DA4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C090-DB5F-43F8-DDD2-6778D04C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B5E5-A821-A34D-05ED-42563F84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3F1A-868B-564E-19B5-06B8AB1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655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5AB-46C0-7E4F-1DA7-DE61A990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2FBAB-BC07-6E3B-0E84-3596CE54D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0ECB-8E2A-4305-204F-3335B683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769A-6A22-821F-FEF7-61A6A476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C87B-0368-E6A9-7060-CD6969F4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0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0BBC5-66D3-5566-8DE6-CDC2B93A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184AB-BBBA-4154-FFEC-CA5EA33A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FBAE-EB01-0681-500A-991C03BC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47CA-9753-8D90-AB58-DF0FC66E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3A23-6BAB-BB44-6528-63E44FA8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97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8E53-5C7E-496C-C57A-B88B99C8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759A-EAF3-842F-1C20-14036549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5E8B6-ADD5-0863-A158-85FE3DFC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C428-5543-2EE2-402E-C1ACC3AD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93FE-AE75-CFD9-3D7F-607F38BE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084B-6BDC-E940-5FC2-D7ABD722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8FE8-03D6-0826-7AAC-60FE0A6B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ED281-80F7-7848-6E38-F76C2ECD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D09F2-948D-7D11-7737-4BE8C790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D3E8-C17D-A331-19DC-265CE9EB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47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A3ED-0CF3-F914-E633-13FB779C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3D32-7749-EFE8-6A71-F8A96C81C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D1E70-BCCD-8232-8951-BB7556D0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3C10-2BE5-3BA3-BA35-1A184804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B9BD-463D-5F3D-4F82-E6D1CF95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2ABF-EBB9-F236-F452-7BFBD391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71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84BA-C0F4-5EDF-A519-0D353AE3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3C15-E14A-F4D8-FC7F-D91482DE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E7F73-F228-CAE6-F43B-1BB240C6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C9A20-8752-787B-B27D-05BDBD6ED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178E6-1549-1BF8-BDBF-D13DF367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5485E-09E4-CC72-1F33-76CF57AA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72161-EAD7-160C-ECB5-3CBC1BF8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C5FA2-D55E-8A1E-DCD7-43A9E50E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8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3E77-2086-D6C9-D008-89EB01B8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5BB8D-BE14-FD38-59EA-40FA8080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F2649-C283-5572-331A-B1DA7AF7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7D2BA-597C-98B7-4DB8-ED1BDE9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368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0E3A0-D552-2AD4-9549-D602013B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64D5B-8317-969E-0BAA-F470FBD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0F20-2405-BDE3-A314-5EC6AE8F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920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EA9D-C3C1-50C9-1B13-1608B436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412A-4014-CC4C-9D51-4EEB46C0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5F7E5-64FA-4008-C9E5-721DC1658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08B4-66F5-971B-6E3E-224CAF5C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2C45F-D769-58B3-334F-63CF8687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6B3A-DEFD-249E-AF0A-4F3978FC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519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D46F-3932-05C7-7A91-B1E451E2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78093-E80D-43A0-0F41-8383E7A6A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2324-3534-5364-58A6-C7008CA0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3114E-B96E-A9B2-25DE-50CE2F53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7C942-0AEB-D411-EB47-4D5D651F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E1AF0-C253-6E25-F640-8205D539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7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0858F-B480-04E6-E733-8F1D9556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B77F-D22D-A7AC-9355-037ECD6C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CB17-8E31-7B32-BAB9-C28855C3B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CD776-4D3F-4EDE-9D00-10BEBACDA972}" type="datetimeFigureOut">
              <a:rPr lang="sv-SE" smtClean="0"/>
              <a:t>2024-09-03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DE4C-19CF-98EE-3D9C-C6B8B11F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BDEE-2214-B97A-F6A0-B775D266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FA24D-CA66-4793-9979-1C812BE389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2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CC69E-BB37-4CD6-DEA8-A9854BBB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/>
              <a:t>Waleed </a:t>
            </a:r>
            <a:r>
              <a:rPr lang="sv-SE" sz="2800" dirty="0" err="1"/>
              <a:t>assignment</a:t>
            </a:r>
            <a:endParaRPr lang="sv-SE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D5A3D-DB7B-CE40-84D0-57567891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64" y="536712"/>
            <a:ext cx="4941464" cy="60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Waleed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Torbjörn Fridensköld</dc:creator>
  <cp:lastModifiedBy>Torbjörn Fridensköld</cp:lastModifiedBy>
  <cp:revision>1</cp:revision>
  <dcterms:created xsi:type="dcterms:W3CDTF">2024-09-03T05:59:05Z</dcterms:created>
  <dcterms:modified xsi:type="dcterms:W3CDTF">2024-09-03T06:01:32Z</dcterms:modified>
</cp:coreProperties>
</file>