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3" r:id="rId5"/>
    <p:sldId id="259" r:id="rId6"/>
    <p:sldId id="265" r:id="rId7"/>
    <p:sldId id="267" r:id="rId8"/>
    <p:sldId id="264" r:id="rId9"/>
    <p:sldId id="268" r:id="rId10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704" autoAdjust="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381E25-EC33-4CBA-A17A-0EBCFED36788}" type="datetime1">
              <a:rPr lang="sv-SE" smtClean="0"/>
              <a:t>2024-09-24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F04BF7-DE9F-4541-A3CB-DBAFD3C33D0C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36D52-512B-47DE-BC94-6C88A56CE98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v-SE" noProof="0" smtClean="0"/>
              <a:t>2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15961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v-SE" noProof="0" smtClean="0"/>
              <a:t>3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17260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v-SE" noProof="0" smtClean="0"/>
              <a:t>4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8378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v-SE" noProof="0" smtClean="0"/>
              <a:t>5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87799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sv-SE" noProof="0" smtClean="0"/>
              <a:t>6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1208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ktangel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noProof="0" dirty="0"/>
            </a:p>
          </p:txBody>
        </p:sp>
        <p:sp>
          <p:nvSpPr>
            <p:cNvPr id="8" name="Ellips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v-SE" sz="2400" noProof="0" dirty="0">
                <a:latin typeface="Times New Roman" charset="0"/>
              </a:endParaRPr>
            </a:p>
          </p:txBody>
        </p:sp>
        <p:sp>
          <p:nvSpPr>
            <p:cNvPr id="9" name="Ellips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v-SE" sz="2400" noProof="0" dirty="0">
                <a:latin typeface="Times New Roman" charset="0"/>
              </a:endParaRPr>
            </a:p>
          </p:txBody>
        </p:sp>
        <p:sp>
          <p:nvSpPr>
            <p:cNvPr id="10" name="Ellips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sv-SE" sz="2400" noProof="0" dirty="0">
                <a:latin typeface="Times New Roman" charset="0"/>
              </a:endParaRPr>
            </a:p>
          </p:txBody>
        </p:sp>
        <p:sp>
          <p:nvSpPr>
            <p:cNvPr id="11" name="Ellips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v-SE" sz="2400" noProof="0" dirty="0">
                <a:latin typeface="Times New Roman" charset="0"/>
              </a:endParaRPr>
            </a:p>
          </p:txBody>
        </p:sp>
        <p:sp>
          <p:nvSpPr>
            <p:cNvPr id="12" name="Ellips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sv-SE" sz="2400" noProof="0" dirty="0">
                <a:latin typeface="Times New Roman" charset="0"/>
              </a:endParaRPr>
            </a:p>
          </p:txBody>
        </p:sp>
        <p:sp>
          <p:nvSpPr>
            <p:cNvPr id="13" name="Ellips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sv-SE" sz="2400" noProof="0" dirty="0">
                <a:latin typeface="Times New Roman" charset="0"/>
              </a:endParaRPr>
            </a:p>
          </p:txBody>
        </p:sp>
      </p:grp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CFDD2-B3D3-4491-880F-3218B196F105}" type="datetime1">
              <a:rPr lang="sv-SE" noProof="0" smtClean="0"/>
              <a:t>2024-09-24</a:t>
            </a:fld>
            <a:endParaRPr lang="sv-SE" noProof="0" dirty="0"/>
          </a:p>
        </p:txBody>
      </p:sp>
      <p:sp>
        <p:nvSpPr>
          <p:cNvPr id="29" name="Platshållare för sidfot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 dirty="0"/>
              <a:t>Lägg till en sidfot</a:t>
            </a:r>
          </a:p>
        </p:txBody>
      </p:sp>
      <p:sp>
        <p:nvSpPr>
          <p:cNvPr id="30" name="Platshållare för bildnummer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4BB88C-186F-4580-80D7-2A559A43D4BD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C7A94-607A-4D40-8B5C-78E74D6FFE9D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v-SE" noProof="0"/>
              <a:t>Klicka för att 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FC4CA915-1900-4891-AA84-9FAC68D4108D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77CBE-A255-4122-AE1B-4B88EE1907E8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för att ändra formatet för bakgrundsrubriken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881DD-2B53-48E5-AFCE-CB8CFCDF0549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1C5679-F60E-48F1-9891-DD9D0ADEDF87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formatet för bakgrundsrubriken</a:t>
            </a:r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7CC67-60D4-4716-901A-631E17091529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4F952-28BD-4D7C-BBE2-3F5CD2E46D06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 rtl="0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F2A0B-3CA1-449C-B677-2874C43747D0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bild 2" descr="En tom platshållare för att lägga till en bild. Klicka på platshållaren och markera bilden du vill lägga till.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AAB5D-A0EA-4999-A655-03A1A1F33F4A}" type="datetime1">
              <a:rPr lang="sv-SE" noProof="0" smtClean="0"/>
              <a:t>2024-09-24</a:t>
            </a:fld>
            <a:endParaRPr lang="sv-SE" noProof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Bild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up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Ellips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v-SE" sz="2400" noProof="0" dirty="0">
                  <a:latin typeface="Times New Roman" charset="0"/>
                </a:endParaRPr>
              </a:p>
            </p:txBody>
          </p:sp>
          <p:sp>
            <p:nvSpPr>
              <p:cNvPr id="25" name="Ellips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v-SE" sz="2400" noProof="0" dirty="0">
                  <a:latin typeface="Times New Roman" charset="0"/>
                </a:endParaRPr>
              </a:p>
            </p:txBody>
          </p:sp>
          <p:sp>
            <p:nvSpPr>
              <p:cNvPr id="26" name="Ellips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sv-SE" sz="2400" noProof="0" dirty="0">
                  <a:latin typeface="Times New Roman" charset="0"/>
                </a:endParaRPr>
              </a:p>
            </p:txBody>
          </p:sp>
          <p:sp>
            <p:nvSpPr>
              <p:cNvPr id="27" name="Ellips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sv-SE" sz="2400" noProof="0" dirty="0">
                  <a:latin typeface="Times New Roman" charset="0"/>
                </a:endParaRPr>
              </a:p>
            </p:txBody>
          </p:sp>
          <p:sp>
            <p:nvSpPr>
              <p:cNvPr id="28" name="Ellips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sv-SE" sz="2400" noProof="0" dirty="0">
                  <a:latin typeface="Times New Roman" charset="0"/>
                </a:endParaRPr>
              </a:p>
            </p:txBody>
          </p:sp>
        </p:grpSp>
      </p:grpSp>
      <p:sp>
        <p:nvSpPr>
          <p:cNvPr id="2" name="Platshållare 1 för rubrik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0" dirty="0"/>
              <a:t>Klicka här för att ändra formatet för bakgrundsrubriken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  <a:p>
            <a:pPr lvl="8" rtl="0"/>
            <a:endParaRPr lang="sv-SE" noProof="0" dirty="0"/>
          </a:p>
        </p:txBody>
      </p:sp>
      <p:sp>
        <p:nvSpPr>
          <p:cNvPr id="31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E129A9A2-D71F-442F-91B6-4723B5AFD933}" type="datetime1">
              <a:rPr lang="sv-SE" noProof="0" smtClean="0"/>
              <a:t>2024-09-24</a:t>
            </a:fld>
            <a:endParaRPr lang="sv-SE" noProof="0" dirty="0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  <p:sp>
        <p:nvSpPr>
          <p:cNvPr id="33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sv-SE" noProof="0" smtClean="0"/>
              <a:pPr rtl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400" dirty="0"/>
              <a:t>Commitment Sprint 1</a:t>
            </a:r>
          </a:p>
        </p:txBody>
      </p:sp>
      <p:sp>
        <p:nvSpPr>
          <p:cNvPr id="10" name="Underrubrik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Demo/Sprint goals</a:t>
            </a:r>
          </a:p>
          <a:p>
            <a:pPr rtl="0"/>
            <a:r>
              <a:rPr lang="en-US" sz="1600" dirty="0"/>
              <a:t>Linn </a:t>
            </a:r>
            <a:r>
              <a:rPr lang="en-US" sz="1600" dirty="0" err="1"/>
              <a:t>Christiansson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ubri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User stories</a:t>
            </a:r>
          </a:p>
        </p:txBody>
      </p:sp>
      <p:sp>
        <p:nvSpPr>
          <p:cNvPr id="14" name="Platshållare för innehåll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a ticket on the </a:t>
            </a:r>
            <a:r>
              <a:rPr lang="sv-SE" dirty="0" err="1"/>
              <a:t>website</a:t>
            </a:r>
            <a:endParaRPr lang="sv-SE" dirty="0"/>
          </a:p>
          <a:p>
            <a:pPr lvl="0" rtl="0"/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categorize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ticket</a:t>
            </a:r>
            <a:endParaRPr lang="sv-s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5DA9A-5588-A0DD-1B09-EA16C22D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ubri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Tasks</a:t>
            </a:r>
          </a:p>
        </p:txBody>
      </p:sp>
      <p:sp>
        <p:nvSpPr>
          <p:cNvPr id="14" name="Platshållare för innehåll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dirty="0" err="1"/>
              <a:t>C</a:t>
            </a:r>
            <a:r>
              <a:rPr lang="sv-se" dirty="0" err="1"/>
              <a:t>reate</a:t>
            </a:r>
            <a:r>
              <a:rPr lang="sv-se" dirty="0"/>
              <a:t> a </a:t>
            </a:r>
            <a:r>
              <a:rPr lang="sv-se" dirty="0" err="1"/>
              <a:t>MySQL</a:t>
            </a:r>
            <a:r>
              <a:rPr lang="sv-se" dirty="0"/>
              <a:t>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for tickets, </a:t>
            </a:r>
            <a:r>
              <a:rPr lang="sv-se" dirty="0" err="1"/>
              <a:t>comments</a:t>
            </a:r>
            <a:r>
              <a:rPr lang="sv-se" dirty="0"/>
              <a:t> and </a:t>
            </a:r>
            <a:r>
              <a:rPr lang="sv-se" dirty="0" err="1"/>
              <a:t>categories</a:t>
            </a:r>
            <a:r>
              <a:rPr lang="sv-se" dirty="0"/>
              <a:t> etc.</a:t>
            </a:r>
          </a:p>
          <a:p>
            <a:pPr lvl="0" rtl="0"/>
            <a:r>
              <a:rPr lang="sv-SE" dirty="0" err="1"/>
              <a:t>Implement</a:t>
            </a:r>
            <a:r>
              <a:rPr lang="sv-SE" dirty="0"/>
              <a:t> a form in </a:t>
            </a:r>
            <a:r>
              <a:rPr lang="sv-SE" dirty="0" err="1"/>
              <a:t>ejs</a:t>
            </a:r>
            <a:r>
              <a:rPr lang="sv-SE" dirty="0"/>
              <a:t> to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a ticket</a:t>
            </a:r>
          </a:p>
          <a:p>
            <a:pPr lvl="0" rtl="0"/>
            <a:r>
              <a:rPr lang="sv-SE" dirty="0" err="1"/>
              <a:t>Use</a:t>
            </a:r>
            <a:r>
              <a:rPr lang="sv-SE" dirty="0"/>
              <a:t> express.js to handel tickets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sent </a:t>
            </a:r>
            <a:r>
              <a:rPr lang="sv-SE" dirty="0" err="1"/>
              <a:t>trough</a:t>
            </a:r>
            <a:r>
              <a:rPr lang="sv-SE" dirty="0"/>
              <a:t> the </a:t>
            </a:r>
            <a:r>
              <a:rPr lang="sv-SE" dirty="0" err="1"/>
              <a:t>database</a:t>
            </a:r>
            <a:endParaRPr lang="sv-SE" dirty="0"/>
          </a:p>
          <a:p>
            <a:pPr lvl="0" rtl="0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ejs</a:t>
            </a:r>
            <a:r>
              <a:rPr lang="sv-SE" dirty="0"/>
              <a:t> forms for the tickets at the </a:t>
            </a:r>
            <a:r>
              <a:rPr lang="sv-SE" dirty="0" err="1"/>
              <a:t>website</a:t>
            </a:r>
            <a:endParaRPr lang="sv-SE" dirty="0"/>
          </a:p>
          <a:p>
            <a:pPr marL="0" lvl="0" indent="0" rtl="0">
              <a:buNone/>
            </a:pPr>
            <a:endParaRPr lang="sv-S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5DA9A-5588-A0DD-1B09-EA16C22D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1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ubri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Delivery</a:t>
            </a:r>
          </a:p>
        </p:txBody>
      </p:sp>
      <p:sp>
        <p:nvSpPr>
          <p:cNvPr id="14" name="Platshållare för innehåll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rtl="0">
              <a:buNone/>
            </a:pPr>
            <a:r>
              <a:rPr lang="sv-SE" dirty="0"/>
              <a:t>The system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working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tickets,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category</a:t>
            </a:r>
            <a:r>
              <a:rPr lang="sv-SE" dirty="0"/>
              <a:t>.</a:t>
            </a:r>
          </a:p>
          <a:p>
            <a:pPr marL="0" lvl="0" indent="0" rtl="0">
              <a:buNone/>
            </a:pPr>
            <a:r>
              <a:rPr lang="sv-SE" dirty="0"/>
              <a:t>It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file</a:t>
            </a:r>
            <a:r>
              <a:rPr lang="sv-SE" dirty="0"/>
              <a:t> or </a:t>
            </a:r>
            <a:r>
              <a:rPr lang="sv-SE" dirty="0" err="1"/>
              <a:t>picture</a:t>
            </a:r>
            <a:r>
              <a:rPr lang="sv-SE" dirty="0"/>
              <a:t> to the ticket.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5DA9A-5588-A0DD-1B09-EA16C22D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3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ubri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Achivements</a:t>
            </a:r>
            <a:endParaRPr lang="en-US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dirty="0" err="1"/>
              <a:t>Database</a:t>
            </a:r>
            <a:r>
              <a:rPr lang="sv-SE" dirty="0"/>
              <a:t>(</a:t>
            </a:r>
            <a:r>
              <a:rPr lang="sv-SE" dirty="0" err="1"/>
              <a:t>Done</a:t>
            </a:r>
            <a:r>
              <a:rPr lang="sv-SE" dirty="0"/>
              <a:t>)</a:t>
            </a:r>
          </a:p>
          <a:p>
            <a:pPr lvl="0" rtl="0"/>
            <a:r>
              <a:rPr lang="sv-se" dirty="0" err="1"/>
              <a:t>Create</a:t>
            </a:r>
            <a:r>
              <a:rPr lang="sv-se" dirty="0"/>
              <a:t> a ticket (</a:t>
            </a:r>
            <a:r>
              <a:rPr lang="sv-se" dirty="0" err="1"/>
              <a:t>Done</a:t>
            </a:r>
            <a:r>
              <a:rPr lang="sv-se" dirty="0"/>
              <a:t>)</a:t>
            </a:r>
          </a:p>
          <a:p>
            <a:pPr lvl="0" rtl="0"/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or images(</a:t>
            </a:r>
            <a:r>
              <a:rPr lang="sv-SE" dirty="0" err="1"/>
              <a:t>Done</a:t>
            </a:r>
            <a:r>
              <a:rPr lang="sv-SE" dirty="0"/>
              <a:t>)</a:t>
            </a:r>
            <a:endParaRPr lang="sv-se" dirty="0"/>
          </a:p>
          <a:p>
            <a:pPr lvl="0" rtl="0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category</a:t>
            </a:r>
            <a:r>
              <a:rPr lang="sv-SE" dirty="0"/>
              <a:t> (</a:t>
            </a:r>
            <a:r>
              <a:rPr lang="sv-SE" dirty="0" err="1"/>
              <a:t>Nearly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)</a:t>
            </a:r>
          </a:p>
          <a:p>
            <a:pPr lvl="0" rtl="0"/>
            <a:r>
              <a:rPr lang="sv-SE" dirty="0" err="1"/>
              <a:t>Ejs</a:t>
            </a:r>
            <a:r>
              <a:rPr lang="sv-SE" dirty="0"/>
              <a:t>-forms and express is </a:t>
            </a:r>
            <a:r>
              <a:rPr lang="sv-SE" dirty="0" err="1"/>
              <a:t>working</a:t>
            </a:r>
            <a:r>
              <a:rPr lang="sv-SE" dirty="0"/>
              <a:t> to </a:t>
            </a:r>
            <a:r>
              <a:rPr lang="sv-SE" dirty="0" err="1"/>
              <a:t>complete</a:t>
            </a:r>
            <a:r>
              <a:rPr lang="sv-SE" dirty="0"/>
              <a:t> the tasks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921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ubri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Future tasks</a:t>
            </a:r>
          </a:p>
        </p:txBody>
      </p:sp>
      <p:sp>
        <p:nvSpPr>
          <p:cNvPr id="14" name="Platshållare för innehåll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dirty="0"/>
              <a:t>Fix </a:t>
            </a:r>
            <a:r>
              <a:rPr lang="sv-SE" dirty="0" err="1"/>
              <a:t>category</a:t>
            </a:r>
            <a:r>
              <a:rPr lang="sv-SE" dirty="0"/>
              <a:t> (text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)</a:t>
            </a:r>
          </a:p>
          <a:p>
            <a:pPr lvl="0" rtl="0"/>
            <a:r>
              <a:rPr lang="sv-SE" dirty="0" err="1"/>
              <a:t>Specify</a:t>
            </a:r>
            <a:r>
              <a:rPr lang="sv-SE" dirty="0"/>
              <a:t> to agents and </a:t>
            </a:r>
            <a:r>
              <a:rPr lang="sv-SE" dirty="0" err="1"/>
              <a:t>users</a:t>
            </a:r>
            <a:endParaRPr lang="sv-SE" dirty="0"/>
          </a:p>
          <a:p>
            <a:pPr lvl="0" rtl="0"/>
            <a:r>
              <a:rPr lang="sv-SE" dirty="0"/>
              <a:t>Change Status</a:t>
            </a:r>
          </a:p>
          <a:p>
            <a:pPr lvl="0" rtl="0"/>
            <a:r>
              <a:rPr lang="sv-SE" dirty="0"/>
              <a:t>And </a:t>
            </a:r>
            <a:r>
              <a:rPr lang="sv-SE" dirty="0" err="1"/>
              <a:t>more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057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mgivningsmall – vattenstämp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81_TF03460614" id="{F9C7F21F-E4CC-46C4-AAD4-25F8CFC38A94}" vid="{BCE8CAEC-87E4-41A4-8CD8-A6202A3D53CC}"/>
    </a:ext>
  </a:extLst>
</a:theme>
</file>

<file path=ppt/theme/theme2.xml><?xml version="1.0" encoding="utf-8"?>
<a:theme xmlns:a="http://schemas.openxmlformats.org/drawingml/2006/main" name="Office-t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65BE7BE89304EBFF3D31A679ED53D" ma:contentTypeVersion="4" ma:contentTypeDescription="Create a new document." ma:contentTypeScope="" ma:versionID="0c4547e97746f89dfbe1ca04a2afe34a">
  <xsd:schema xmlns:xsd="http://www.w3.org/2001/XMLSchema" xmlns:xs="http://www.w3.org/2001/XMLSchema" xmlns:p="http://schemas.microsoft.com/office/2006/metadata/properties" xmlns:ns3="9e595c34-39a7-4e3b-b210-0241ef703cd6" targetNamespace="http://schemas.microsoft.com/office/2006/metadata/properties" ma:root="true" ma:fieldsID="ffca0f358e0a31582cfac97567bf5769" ns3:_="">
    <xsd:import namespace="9e595c34-39a7-4e3b-b210-0241ef703c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95c34-39a7-4e3b-b210-0241ef703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725442-DEEE-4D4E-8CAD-15E94B9C0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95c34-39a7-4e3b-b210-0241ef703c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A15252-BB50-4DF6-8863-3652B6E2D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EF927-F9FF-49CB-B83E-92413E7474A6}">
  <ds:schemaRefs>
    <ds:schemaRef ds:uri="http://purl.org/dc/terms/"/>
    <ds:schemaRef ds:uri="9e595c34-39a7-4e3b-b210-0241ef703cd6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Bilder med vattenstämpel</Template>
  <TotalTime>4273</TotalTime>
  <Words>168</Words>
  <Application>Microsoft Office PowerPoint</Application>
  <PresentationFormat>Bredbild</PresentationFormat>
  <Paragraphs>34</Paragraphs>
  <Slides>6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Formgivningsmall – vattenstämpel</vt:lpstr>
      <vt:lpstr>Commitment Sprint 1</vt:lpstr>
      <vt:lpstr>User stories</vt:lpstr>
      <vt:lpstr>Tasks</vt:lpstr>
      <vt:lpstr>Delivery</vt:lpstr>
      <vt:lpstr>Achivements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 Christiansson</dc:creator>
  <cp:lastModifiedBy>Linn Christiansson</cp:lastModifiedBy>
  <cp:revision>1</cp:revision>
  <dcterms:created xsi:type="dcterms:W3CDTF">2024-09-24T11:12:27Z</dcterms:created>
  <dcterms:modified xsi:type="dcterms:W3CDTF">2024-09-27T10:25:49Z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0x0101009DB65BE7BE89304EBFF3D31A679ED53D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