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Achar</a:t>
            </a:r>
            <a:r>
              <a:rPr lang="fr-CA" dirty="0" smtClean="0"/>
              <a:t> en ligne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Équipe : </a:t>
            </a:r>
            <a:r>
              <a:rPr lang="fr-CA" dirty="0" smtClean="0"/>
              <a:t>Vincent Gélinas, Pier-Luc Ducharme et François </a:t>
            </a:r>
            <a:r>
              <a:rPr lang="fr-CA" dirty="0" err="1" smtClean="0"/>
              <a:t>Légaré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4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Produits commercialisés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Véhicules usagés</a:t>
            </a:r>
          </a:p>
          <a:p>
            <a:r>
              <a:rPr lang="fr-CA" dirty="0" smtClean="0"/>
              <a:t>Accessoires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38" y="2259674"/>
            <a:ext cx="4700631" cy="35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9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Étude de marché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Plusieurs sites permettent déjà l’achat de véhicules usagés</a:t>
            </a:r>
          </a:p>
          <a:p>
            <a:r>
              <a:rPr lang="fr-CA" dirty="0" smtClean="0"/>
              <a:t>Tous une lacune en commun</a:t>
            </a:r>
          </a:p>
          <a:p>
            <a:r>
              <a:rPr lang="fr-CA" dirty="0" smtClean="0"/>
              <a:t>Objectif de révolutionner le marché provincial</a:t>
            </a:r>
          </a:p>
          <a:p>
            <a:r>
              <a:rPr lang="fr-CA" dirty="0" smtClean="0"/>
              <a:t>Nom accrocheur qui mélange notre culture à l’automobile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732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Contexte socioéconomique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Étude professionnelle : temps de qualité en famille &gt; achat de véhicule</a:t>
            </a:r>
          </a:p>
          <a:p>
            <a:r>
              <a:rPr lang="fr-CA" dirty="0" smtClean="0"/>
              <a:t>Journées de travail longues</a:t>
            </a:r>
          </a:p>
          <a:p>
            <a:r>
              <a:rPr lang="fr-CA" dirty="0" smtClean="0"/>
              <a:t>Simplicité et rapidité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8" y="3042320"/>
            <a:ext cx="39052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Implémentation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Fonctionnalités de base asp.net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Code html + </a:t>
            </a:r>
            <a:r>
              <a:rPr lang="fr-CA" dirty="0" err="1" smtClean="0"/>
              <a:t>c</a:t>
            </a:r>
            <a:r>
              <a:rPr lang="fr-CA" dirty="0" err="1" smtClean="0"/>
              <a:t>#</a:t>
            </a:r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2" y="2570076"/>
            <a:ext cx="4752941" cy="9281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2" y="4255617"/>
            <a:ext cx="4723809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Défis technologiques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Choix du langage (</a:t>
            </a:r>
            <a:r>
              <a:rPr lang="fr-CA" dirty="0" err="1" smtClean="0"/>
              <a:t>php</a:t>
            </a:r>
            <a:r>
              <a:rPr lang="fr-CA" dirty="0" smtClean="0"/>
              <a:t> </a:t>
            </a:r>
            <a:r>
              <a:rPr lang="fr-CA" dirty="0" err="1" smtClean="0"/>
              <a:t>Laravel</a:t>
            </a:r>
            <a:r>
              <a:rPr lang="fr-CA" dirty="0" smtClean="0"/>
              <a:t> -­&gt; asp.net)</a:t>
            </a:r>
          </a:p>
          <a:p>
            <a:r>
              <a:rPr lang="fr-CA" dirty="0" smtClean="0"/>
              <a:t>Choix du SGBD (</a:t>
            </a:r>
            <a:r>
              <a:rPr lang="fr-CA" dirty="0" err="1" smtClean="0"/>
              <a:t>mySQL</a:t>
            </a:r>
            <a:r>
              <a:rPr lang="fr-CA" dirty="0" smtClean="0"/>
              <a:t> -&gt; </a:t>
            </a:r>
            <a:r>
              <a:rPr lang="fr-CA" dirty="0" err="1" smtClean="0"/>
              <a:t>SqlLocalDB</a:t>
            </a:r>
            <a:r>
              <a:rPr lang="fr-CA" dirty="0" smtClean="0"/>
              <a:t>)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64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Dessins d’écran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45" y="2091655"/>
            <a:ext cx="5951453" cy="3778250"/>
          </a:xfrm>
        </p:spPr>
      </p:pic>
    </p:spTree>
    <p:extLst>
      <p:ext uri="{BB962C8B-B14F-4D97-AF65-F5344CB8AC3E}">
        <p14:creationId xmlns:p14="http://schemas.microsoft.com/office/powerpoint/2010/main" val="244725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Dessins </a:t>
            </a:r>
            <a:r>
              <a:rPr lang="en-CA" dirty="0" err="1" smtClean="0"/>
              <a:t>d’écran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85" y="2058099"/>
            <a:ext cx="5520689" cy="3778250"/>
          </a:xfrm>
        </p:spPr>
      </p:pic>
    </p:spTree>
    <p:extLst>
      <p:ext uri="{BB962C8B-B14F-4D97-AF65-F5344CB8AC3E}">
        <p14:creationId xmlns:p14="http://schemas.microsoft.com/office/powerpoint/2010/main" val="255895555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102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Achar en ligne</vt:lpstr>
      <vt:lpstr>Produits commercialisés</vt:lpstr>
      <vt:lpstr>Étude de marché</vt:lpstr>
      <vt:lpstr>Contexte socioéconomique</vt:lpstr>
      <vt:lpstr>Implémentation</vt:lpstr>
      <vt:lpstr>Défis technologiques</vt:lpstr>
      <vt:lpstr>Dessins d’écran</vt:lpstr>
      <vt:lpstr>Dessins d’écran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Achar en ligne</dc:title>
  <dc:creator>Administrateur</dc:creator>
  <cp:lastModifiedBy>Administrateur</cp:lastModifiedBy>
  <cp:revision>11</cp:revision>
  <dcterms:created xsi:type="dcterms:W3CDTF">2017-04-03T17:04:36Z</dcterms:created>
  <dcterms:modified xsi:type="dcterms:W3CDTF">2017-04-03T18:41:33Z</dcterms:modified>
</cp:coreProperties>
</file>