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d86be7ad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ad86be7ad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ad86be7ad5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ad86be7ad5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d86be7ad5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ad86be7ad5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ad86be7ad5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ad86be7ad5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d86be7ad5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ad86be7ad5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d86be7a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ad86be7a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d86be7ad5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d86be7ad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d86be7ad5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ad86be7ad5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d86be7ad5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d86be7ad5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ad86be7ad5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ad86be7ad5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d86be7ad5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ad86be7ad5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d86be7ad5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d86be7ad5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49600"/>
            <a:ext cx="8520600" cy="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>
                <a:solidFill>
                  <a:schemeClr val="dk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hAFRSZRr-Iw&amp;list=PLIPTr01F6FwW9UhGZVSczeEJwv_5KnrN2" TargetMode="External"/><Relationship Id="rId4" Type="http://schemas.openxmlformats.org/officeDocument/2006/relationships/hyperlink" Target="https://www.youtube.com/watch?v=aNLWQCRooHE&amp;list=PLIPTr01F6FwXt0B5QRZES9bMD-og_aK0g" TargetMode="External"/><Relationship Id="rId5" Type="http://schemas.openxmlformats.org/officeDocument/2006/relationships/hyperlink" Target="https://www.proculustechnologies.com/software-resources/UnicView/UnicView%20AD/unicviewad-news-resources/pt-br/demo-projects.html" TargetMode="External"/><Relationship Id="rId6" Type="http://schemas.openxmlformats.org/officeDocument/2006/relationships/hyperlink" Target="https://victorvision.com.br/docs/arduino-library/" TargetMode="External"/><Relationship Id="rId7" Type="http://schemas.openxmlformats.org/officeDocument/2006/relationships/hyperlink" Target="https://proculustechnologies.com/software-resources/UnicView/UnicView%20AD/UnicView%20AD%20User%20Guide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Relationship Id="rId5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UnicViewAD - Resumo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40"/>
            <a:ext cx="8123100" cy="13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Sugestão das funções gerais utilizadas no software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Vinícius de Souza Miralhas - 10728289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249600"/>
            <a:ext cx="8520600" cy="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Text Input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625" y="1352050"/>
            <a:ext cx="26955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3625" y="1790200"/>
            <a:ext cx="418147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/>
        </p:nvSpPr>
        <p:spPr>
          <a:xfrm>
            <a:off x="717375" y="2965100"/>
            <a:ext cx="5987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Recomendado utilizar variáveis declaradas como String para manipular a entrada de dados com TextInput.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Para o teclado, simplesmente copiei as imagens e os basic touch dos exemplo providos pelo UnicViewAD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0"/>
            <a:ext cx="8520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33"/>
              <a:t>Text Display</a:t>
            </a:r>
            <a:endParaRPr sz="3333"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00" y="631200"/>
            <a:ext cx="5477495" cy="420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4495" y="783600"/>
            <a:ext cx="3257105" cy="252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4495" y="1552079"/>
            <a:ext cx="306705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/>
          <p:nvPr/>
        </p:nvSpPr>
        <p:spPr>
          <a:xfrm>
            <a:off x="5796300" y="1779075"/>
            <a:ext cx="1559100" cy="252600"/>
          </a:xfrm>
          <a:prstGeom prst="rect">
            <a:avLst/>
          </a:prstGeom>
          <a:solidFill>
            <a:srgbClr val="000000">
              <a:alpha val="25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5588775" y="2285975"/>
            <a:ext cx="34029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Atenção: recomendado sempre avançar VP pelo total de caracteres da string anterior.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Exemplo: o TextInput do nome estava no VP 402. O texto tinha 16 caracteres, mas avancei 20 ao VP atual de 422. Se houvesse outro textinput/textdisplay, mas com 40 caracteres, eu avançaria uns 45 no VP por precaução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eve-se adicionar uma fonte de texto (volte ao slide 7)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0"/>
            <a:ext cx="8520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33"/>
              <a:t>TrendCurveDisplay</a:t>
            </a:r>
            <a:endParaRPr sz="3333"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75" y="774750"/>
            <a:ext cx="6360375" cy="33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8650" y="783600"/>
            <a:ext cx="2402950" cy="2534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4"/>
          <p:cNvCxnSpPr/>
          <p:nvPr/>
        </p:nvCxnSpPr>
        <p:spPr>
          <a:xfrm flipH="1" rot="10800000">
            <a:off x="5987600" y="1052250"/>
            <a:ext cx="2448600" cy="6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4"/>
          <p:cNvSpPr txBox="1"/>
          <p:nvPr/>
        </p:nvSpPr>
        <p:spPr>
          <a:xfrm>
            <a:off x="6588650" y="1587750"/>
            <a:ext cx="25554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HorizontalIncrement define o total de pontos do plot: N = dx/horizontal + 1 = 680/2 + 1 = 341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Vertical zoom é dy/delta_valores*256 = 285*256/1023 = 72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O plot receberá valores inteiros na faixa de delta valores iniciando por 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5" name="Google Shape;175;p24"/>
          <p:cNvCxnSpPr/>
          <p:nvPr/>
        </p:nvCxnSpPr>
        <p:spPr>
          <a:xfrm>
            <a:off x="5901525" y="1846025"/>
            <a:ext cx="726900" cy="17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311700" y="0"/>
            <a:ext cx="8520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33"/>
              <a:t>TrendCurveDisplay - Plots sobrepostos</a:t>
            </a:r>
            <a:endParaRPr sz="3333"/>
          </a:p>
        </p:txBody>
      </p:sp>
      <p:sp>
        <p:nvSpPr>
          <p:cNvPr id="181" name="Google Shape;181;p25"/>
          <p:cNvSpPr txBox="1"/>
          <p:nvPr/>
        </p:nvSpPr>
        <p:spPr>
          <a:xfrm>
            <a:off x="6588650" y="1587750"/>
            <a:ext cx="25554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Clique no objeto TrendCurveDisplay, copie e cole no mesmo local e envie o objeto para trás apertando o botão em vermelho. Isto irá sobrepor os gráficos de canais diferentes em um mesmo espaço (o canal 2 é verde, o 1 é azul e o 0 é vermelho)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50" y="870399"/>
            <a:ext cx="5556324" cy="292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/>
          <p:nvPr/>
        </p:nvSpPr>
        <p:spPr>
          <a:xfrm>
            <a:off x="3247600" y="946925"/>
            <a:ext cx="105300" cy="133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25"/>
          <p:cNvCxnSpPr>
            <a:endCxn id="183" idx="2"/>
          </p:cNvCxnSpPr>
          <p:nvPr/>
        </p:nvCxnSpPr>
        <p:spPr>
          <a:xfrm rot="10800000">
            <a:off x="3300250" y="1080725"/>
            <a:ext cx="3328200" cy="1559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16425"/>
            <a:ext cx="8520600" cy="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Documentação geral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mais informações, consulte o .pdf associado a estes slides, além dos links abaixo:</a:t>
            </a:r>
            <a:endParaRPr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Treinamento UnicViewAD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Tutoriais UnicViewAD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u="sng">
                <a:solidFill>
                  <a:schemeClr val="hlink"/>
                </a:solidFill>
                <a:hlinkClick r:id="rId5"/>
              </a:rPr>
              <a:t>Exemplos UnicViewAD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Estes exemplos são do UnicViewAD puro, sem Arduino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u="sng">
                <a:solidFill>
                  <a:schemeClr val="hlink"/>
                </a:solidFill>
                <a:hlinkClick r:id="rId6"/>
              </a:rPr>
              <a:t>Biblioteca UnicViewAD.ino: exemplos, referências, etc.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u="sng">
                <a:solidFill>
                  <a:schemeClr val="hlink"/>
                </a:solidFill>
                <a:hlinkClick r:id="rId7"/>
              </a:rPr>
              <a:t>Documentação UnicViewAD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Esta documentação é do software UnicViewAD puro, sem Arduino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49600"/>
            <a:ext cx="8520600" cy="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Set Value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3025"/>
            <a:ext cx="5244551" cy="28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7926" y="547675"/>
            <a:ext cx="23526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6075" y="1635575"/>
            <a:ext cx="2836375" cy="21237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6465850" y="2094700"/>
            <a:ext cx="2354400" cy="1157400"/>
          </a:xfrm>
          <a:prstGeom prst="rect">
            <a:avLst/>
          </a:prstGeom>
          <a:solidFill>
            <a:srgbClr val="000000">
              <a:alpha val="2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" name="Google Shape;76;p15"/>
          <p:cNvCxnSpPr/>
          <p:nvPr/>
        </p:nvCxnSpPr>
        <p:spPr>
          <a:xfrm flipH="1" rot="10800000">
            <a:off x="4887525" y="1157350"/>
            <a:ext cx="1253100" cy="8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89225" y="3877500"/>
            <a:ext cx="73140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Crie uma variável LcmVar nas definições globais do código-fonte do Arduino. Ao tocar, o código lê os dados.</a:t>
            </a:r>
            <a:endParaRPr/>
          </a:p>
        </p:txBody>
      </p:sp>
      <p:cxnSp>
        <p:nvCxnSpPr>
          <p:cNvPr id="78" name="Google Shape;78;p15"/>
          <p:cNvCxnSpPr/>
          <p:nvPr/>
        </p:nvCxnSpPr>
        <p:spPr>
          <a:xfrm flipH="1" rot="10800000">
            <a:off x="4782425" y="2046950"/>
            <a:ext cx="1539900" cy="1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249600"/>
            <a:ext cx="8520600" cy="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Set Value com muitos botões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89225" y="3877500"/>
            <a:ext cx="73140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Crie vários botões para uma mesma LcmVar.</a:t>
            </a:r>
            <a:br>
              <a:rPr lang="pt-BR"/>
            </a:br>
            <a:r>
              <a:rPr lang="pt-BR"/>
              <a:t>Isto funciona bem com switch case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92600"/>
            <a:ext cx="5257401" cy="298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5624" y="1061699"/>
            <a:ext cx="3538375" cy="17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5425" y="2956000"/>
            <a:ext cx="3866125" cy="136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6"/>
          <p:cNvCxnSpPr/>
          <p:nvPr/>
        </p:nvCxnSpPr>
        <p:spPr>
          <a:xfrm>
            <a:off x="5031125" y="2295575"/>
            <a:ext cx="1042500" cy="7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9888" y="316750"/>
            <a:ext cx="2543175" cy="53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6"/>
          <p:cNvCxnSpPr/>
          <p:nvPr/>
        </p:nvCxnSpPr>
        <p:spPr>
          <a:xfrm flipH="1" rot="10800000">
            <a:off x="5145900" y="774625"/>
            <a:ext cx="755700" cy="12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49600"/>
            <a:ext cx="8520600" cy="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Basic Touch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425" y="903775"/>
            <a:ext cx="6370824" cy="292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7"/>
          <p:cNvCxnSpPr/>
          <p:nvPr/>
        </p:nvCxnSpPr>
        <p:spPr>
          <a:xfrm flipH="1" rot="10800000">
            <a:off x="5786725" y="1453975"/>
            <a:ext cx="994800" cy="16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7"/>
          <p:cNvCxnSpPr/>
          <p:nvPr/>
        </p:nvCxnSpPr>
        <p:spPr>
          <a:xfrm rot="10800000">
            <a:off x="2027600" y="1721100"/>
            <a:ext cx="3472200" cy="16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7"/>
          <p:cNvSpPr txBox="1"/>
          <p:nvPr/>
        </p:nvSpPr>
        <p:spPr>
          <a:xfrm>
            <a:off x="1358250" y="3954350"/>
            <a:ext cx="64275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O basic touch não interage com o Arduino. Ao pressionar o botão, a tela será mudada ao PicId número 1, que é o menu principal do plot. Mude o JumpId como quiser.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249600"/>
            <a:ext cx="8520600" cy="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Numeric Input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1375"/>
            <a:ext cx="5581876" cy="32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1375" y="871750"/>
            <a:ext cx="32575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2175" y="2156325"/>
            <a:ext cx="3701800" cy="1244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8"/>
          <p:cNvCxnSpPr/>
          <p:nvPr/>
        </p:nvCxnSpPr>
        <p:spPr>
          <a:xfrm flipH="1" rot="10800000">
            <a:off x="5136325" y="1578325"/>
            <a:ext cx="650400" cy="6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9" name="Google Shape;10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3350" y="3632425"/>
            <a:ext cx="1778950" cy="1244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8"/>
          <p:cNvCxnSpPr/>
          <p:nvPr/>
        </p:nvCxnSpPr>
        <p:spPr>
          <a:xfrm>
            <a:off x="5088500" y="2659025"/>
            <a:ext cx="1788600" cy="13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249600"/>
            <a:ext cx="8520600" cy="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Numeric Input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2907725" y="926700"/>
            <a:ext cx="5978100" cy="13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Para o numpad, simplesmente copiei o teclado numérico de um dos exemplos do UnicViewAD, com todos os endereços das teclas automaticamente mapeados.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Como o input era int, usei e limitei os caracteres a 4 dígitos inteiros.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Adicione também uma biblioteca de fontes numéricas: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0" l="79851" r="0" t="0"/>
          <a:stretch/>
        </p:blipFill>
        <p:spPr>
          <a:xfrm>
            <a:off x="918225" y="1017900"/>
            <a:ext cx="1124649" cy="324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6849" y="2952400"/>
            <a:ext cx="246697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9249" y="2629150"/>
            <a:ext cx="3714750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3649" y="2481125"/>
            <a:ext cx="193357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/>
          <p:nvPr/>
        </p:nvSpPr>
        <p:spPr>
          <a:xfrm>
            <a:off x="4629400" y="2429475"/>
            <a:ext cx="317700" cy="366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3327950" y="3280100"/>
            <a:ext cx="317700" cy="366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19"/>
          <p:cNvCxnSpPr/>
          <p:nvPr/>
        </p:nvCxnSpPr>
        <p:spPr>
          <a:xfrm flipH="1" rot="10800000">
            <a:off x="6609325" y="3328525"/>
            <a:ext cx="966000" cy="9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249600"/>
            <a:ext cx="8520600" cy="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Numeric Display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0" y="1195625"/>
            <a:ext cx="5016050" cy="26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7350" y="806825"/>
            <a:ext cx="328612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9475" y="1875050"/>
            <a:ext cx="36671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5729350" y="2571750"/>
            <a:ext cx="262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O tipo da variável pode ser int ou float. Pelas definições, aqui é int.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3" name="Google Shape;133;p20"/>
          <p:cNvCxnSpPr>
            <a:endCxn id="132" idx="1"/>
          </p:cNvCxnSpPr>
          <p:nvPr/>
        </p:nvCxnSpPr>
        <p:spPr>
          <a:xfrm>
            <a:off x="4677250" y="2429400"/>
            <a:ext cx="1052100" cy="5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249600"/>
            <a:ext cx="8520600" cy="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Text Input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9698" y="3120377"/>
            <a:ext cx="2105175" cy="16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5221" y="400388"/>
            <a:ext cx="326707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00" y="1090400"/>
            <a:ext cx="4753424" cy="25378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1"/>
          <p:cNvCxnSpPr/>
          <p:nvPr/>
        </p:nvCxnSpPr>
        <p:spPr>
          <a:xfrm flipH="1" rot="10800000">
            <a:off x="4505050" y="966175"/>
            <a:ext cx="3835500" cy="21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1"/>
          <p:cNvCxnSpPr/>
          <p:nvPr/>
        </p:nvCxnSpPr>
        <p:spPr>
          <a:xfrm flipH="1" rot="10800000">
            <a:off x="4457225" y="870350"/>
            <a:ext cx="3424200" cy="132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1"/>
          <p:cNvSpPr txBox="1"/>
          <p:nvPr/>
        </p:nvSpPr>
        <p:spPr>
          <a:xfrm>
            <a:off x="7164100" y="1501700"/>
            <a:ext cx="8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2x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5" name="Google Shape;145;p21"/>
          <p:cNvCxnSpPr/>
          <p:nvPr/>
        </p:nvCxnSpPr>
        <p:spPr>
          <a:xfrm>
            <a:off x="4390275" y="2754675"/>
            <a:ext cx="18555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1"/>
          <p:cNvSpPr txBox="1"/>
          <p:nvPr/>
        </p:nvSpPr>
        <p:spPr>
          <a:xfrm>
            <a:off x="5059800" y="3228050"/>
            <a:ext cx="35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Teclado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229550" y="4084200"/>
            <a:ext cx="4457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Text Input é mais complicado. O total de caracteres é 2x TextLength. Use SourceArea total para pegar toda a área do teclado. TextArea é onde o cursor irá inserir o texto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