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2" r:id="rId39"/>
    <p:sldId id="295" r:id="rId40"/>
    <p:sldId id="297" r:id="rId41"/>
    <p:sldId id="296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9B8A0-82F3-4E5B-B9C4-160B447F8CF8}" v="9" dt="2023-06-24T03:03:37.656"/>
    <p1510:client id="{D9A999BB-D5A6-41D4-9471-09BF3FB2A24E}" v="245" dt="2023-06-23T06:25:16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24T03:03:37.656" v="1091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4T02:50:20.721" v="435" actId="208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4T02:49:07.739" v="416" actId="2057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2:48:58.123" v="392" actId="5793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4T02:55:50.466" v="991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4T02:55:50.466" v="991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modSp mod">
        <pc:chgData name="Toby Donaldson" userId="2e6e5431-bb17-4c41-9985-d39c50d83c73" providerId="ADAL" clId="{3E49B8A0-82F3-4E5B-B9C4-160B447F8CF8}" dt="2023-06-24T02:59:53.656" v="1066" actId="20577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24T03:01:29.354" v="1081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24T03:01:16.646" v="107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24T03:01:06.470" v="1075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24T03:00:57.082" v="1073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modSp mod">
        <pc:chgData name="Toby Donaldson" userId="2e6e5431-bb17-4c41-9985-d39c50d83c73" providerId="ADAL" clId="{3E49B8A0-82F3-4E5B-B9C4-160B447F8CF8}" dt="2023-06-24T03:03:08.357" v="1089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</pc:sldChg>
      <pc:sldChg chg="modSp">
        <pc:chgData name="Toby Donaldson" userId="2e6e5431-bb17-4c41-9985-d39c50d83c73" providerId="ADAL" clId="{3E49B8A0-82F3-4E5B-B9C4-160B447F8CF8}" dt="2023-06-24T03:03:37.656" v="1091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</pc:sldChg>
      <pc:sldChg chg="modSp">
        <pc:chgData name="Toby Donaldson" userId="2e6e5431-bb17-4c41-9985-d39c50d83c73" providerId="ADAL" clId="{3E49B8A0-82F3-4E5B-B9C4-160B447F8CF8}" dt="2023-06-24T03:03:31.617" v="1090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delSp modSp add mod">
        <pc:chgData name="Toby Donaldson" userId="2e6e5431-bb17-4c41-9985-d39c50d83c73" providerId="ADAL" clId="{3E49B8A0-82F3-4E5B-B9C4-160B447F8CF8}" dt="2023-06-24T02:54:15.955" v="905" actId="20577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4T02:50:38.489" v="453" actId="2057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2:54:15.955" v="905" actId="20577"/>
          <ac:spMkLst>
            <pc:docMk/>
            <pc:sldMk cId="2976736663" sldId="301"/>
            <ac:spMk id="3" creationId="{853BEB51-9955-F82A-6F80-41EBE4E2A34E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4T03:02:16.313" v="1085"/>
        <pc:sldMkLst>
          <pc:docMk/>
          <pc:sldMk cId="2859941842" sldId="302"/>
        </pc:sldMkLst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shuffling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capacity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Linear Probing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Quadratic Hashing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prime, otherwise might not find an empty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extremely common in real-life programming, with many variations and optimizations for special cases.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just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19" t="-8974" r="-167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442" t="-8974" r="-176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8996318" y="2463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19" t="-8974" r="-167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442" t="-8974" r="-176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8996318" y="2463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</a:t>
            </a:r>
            <a:r>
              <a:rPr lang="en-CA" b="1" dirty="0"/>
              <a:t>buckets</a:t>
            </a:r>
            <a:r>
              <a:rPr lang="en-CA" dirty="0"/>
              <a:t>, the load factor can be very high since n could possibly be much bigger than N. 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4571</Words>
  <Application>Microsoft Office PowerPoint</Application>
  <PresentationFormat>Widescreen</PresentationFormat>
  <Paragraphs>593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Unordered List Implementation</vt:lpstr>
      <vt:lpstr>Map ADT: Unordered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dcterms:created xsi:type="dcterms:W3CDTF">2023-06-22T21:45:49Z</dcterms:created>
  <dcterms:modified xsi:type="dcterms:W3CDTF">2023-06-24T03:03:42Z</dcterms:modified>
</cp:coreProperties>
</file>