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8" r:id="rId6"/>
    <p:sldId id="259" r:id="rId7"/>
    <p:sldId id="260" r:id="rId8"/>
    <p:sldId id="261" r:id="rId9"/>
    <p:sldId id="262" r:id="rId10"/>
    <p:sldId id="263" r:id="rId11"/>
    <p:sldId id="270" r:id="rId12"/>
    <p:sldId id="271" r:id="rId13"/>
    <p:sldId id="272" r:id="rId14"/>
    <p:sldId id="264" r:id="rId15"/>
    <p:sldId id="265" r:id="rId16"/>
    <p:sldId id="266" r:id="rId17"/>
    <p:sldId id="267" r:id="rId18"/>
    <p:sldId id="305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3" r:id="rId41"/>
    <p:sldId id="295" r:id="rId42"/>
    <p:sldId id="296" r:id="rId43"/>
    <p:sldId id="297" r:id="rId44"/>
    <p:sldId id="298" r:id="rId45"/>
    <p:sldId id="299" r:id="rId46"/>
    <p:sldId id="301" r:id="rId47"/>
    <p:sldId id="302" r:id="rId48"/>
    <p:sldId id="303" r:id="rId49"/>
    <p:sldId id="304" r:id="rId50"/>
    <p:sldId id="321" r:id="rId51"/>
    <p:sldId id="322" r:id="rId52"/>
    <p:sldId id="323" r:id="rId53"/>
    <p:sldId id="324" r:id="rId54"/>
    <p:sldId id="325" r:id="rId55"/>
    <p:sldId id="307" r:id="rId56"/>
    <p:sldId id="306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20" r:id="rId69"/>
    <p:sldId id="326" r:id="rId70"/>
    <p:sldId id="327" r:id="rId71"/>
    <p:sldId id="328" r:id="rId72"/>
    <p:sldId id="329" r:id="rId7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6E2764-1C54-4D6B-BD3F-CC57CAC877D4}" v="2" dt="2023-07-09T17:25:58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6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A76E2764-1C54-4D6B-BD3F-CC57CAC877D4}"/>
    <pc:docChg chg="undo custSel addSld modSld sldOrd">
      <pc:chgData name="Toby Donaldson" userId="2e6e5431-bb17-4c41-9985-d39c50d83c73" providerId="ADAL" clId="{A76E2764-1C54-4D6B-BD3F-CC57CAC877D4}" dt="2023-07-09T17:26:14.743" v="2352" actId="14100"/>
      <pc:docMkLst>
        <pc:docMk/>
      </pc:docMkLst>
      <pc:sldChg chg="addSp delSp modSp mod">
        <pc:chgData name="Toby Donaldson" userId="2e6e5431-bb17-4c41-9985-d39c50d83c73" providerId="ADAL" clId="{A76E2764-1C54-4D6B-BD3F-CC57CAC877D4}" dt="2023-07-05T05:35:34.393" v="2081" actId="21"/>
        <pc:sldMkLst>
          <pc:docMk/>
          <pc:sldMk cId="3716555148" sldId="298"/>
        </pc:sldMkLst>
        <pc:spChg chg="mod">
          <ac:chgData name="Toby Donaldson" userId="2e6e5431-bb17-4c41-9985-d39c50d83c73" providerId="ADAL" clId="{A76E2764-1C54-4D6B-BD3F-CC57CAC877D4}" dt="2023-07-05T05:35:22.888" v="2078" actId="20577"/>
          <ac:spMkLst>
            <pc:docMk/>
            <pc:sldMk cId="3716555148" sldId="298"/>
            <ac:spMk id="3" creationId="{6176CE81-DEE7-C017-807D-D4222E86CAED}"/>
          </ac:spMkLst>
        </pc:spChg>
        <pc:inkChg chg="add del">
          <ac:chgData name="Toby Donaldson" userId="2e6e5431-bb17-4c41-9985-d39c50d83c73" providerId="ADAL" clId="{A76E2764-1C54-4D6B-BD3F-CC57CAC877D4}" dt="2023-07-05T05:35:34.393" v="2081" actId="21"/>
          <ac:inkMkLst>
            <pc:docMk/>
            <pc:sldMk cId="3716555148" sldId="298"/>
            <ac:inkMk id="4" creationId="{4EC02A60-8DBD-492D-F5A7-ADBFC18E8E5A}"/>
          </ac:inkMkLst>
        </pc:inkChg>
      </pc:sldChg>
      <pc:sldChg chg="modSp mod">
        <pc:chgData name="Toby Donaldson" userId="2e6e5431-bb17-4c41-9985-d39c50d83c73" providerId="ADAL" clId="{A76E2764-1C54-4D6B-BD3F-CC57CAC877D4}" dt="2023-07-05T05:35:00.915" v="2077" actId="113"/>
        <pc:sldMkLst>
          <pc:docMk/>
          <pc:sldMk cId="3130220692" sldId="308"/>
        </pc:sldMkLst>
        <pc:spChg chg="mod">
          <ac:chgData name="Toby Donaldson" userId="2e6e5431-bb17-4c41-9985-d39c50d83c73" providerId="ADAL" clId="{A76E2764-1C54-4D6B-BD3F-CC57CAC877D4}" dt="2023-07-05T05:35:00.915" v="2077" actId="113"/>
          <ac:spMkLst>
            <pc:docMk/>
            <pc:sldMk cId="3130220692" sldId="308"/>
            <ac:spMk id="3" creationId="{7731F32D-92B0-F8C0-494B-8BDF3D62F759}"/>
          </ac:spMkLst>
        </pc:spChg>
      </pc:sldChg>
      <pc:sldChg chg="addSp delSp modSp add mod ord">
        <pc:chgData name="Toby Donaldson" userId="2e6e5431-bb17-4c41-9985-d39c50d83c73" providerId="ADAL" clId="{A76E2764-1C54-4D6B-BD3F-CC57CAC877D4}" dt="2023-07-05T05:13:18.618" v="875" actId="1076"/>
        <pc:sldMkLst>
          <pc:docMk/>
          <pc:sldMk cId="4185028757" sldId="321"/>
        </pc:sldMkLst>
        <pc:spChg chg="del mod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11" creationId="{7B234874-4C91-DDAE-15BB-178607EBDB01}"/>
          </ac:spMkLst>
        </pc:spChg>
        <pc:spChg chg="del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13" creationId="{07ABFA9E-789C-4538-4A8C-BB62BD418FBA}"/>
          </ac:spMkLst>
        </pc:spChg>
        <pc:spChg chg="del mod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22" creationId="{A41D60C7-3FD9-79C7-B59C-1B520F69724B}"/>
          </ac:spMkLst>
        </pc:spChg>
        <pc:spChg chg="del mod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23" creationId="{5A0BABA1-DBF0-9264-4BFB-69F27FA04394}"/>
          </ac:spMkLst>
        </pc:spChg>
        <pc:spChg chg="mod">
          <ac:chgData name="Toby Donaldson" userId="2e6e5431-bb17-4c41-9985-d39c50d83c73" providerId="ADAL" clId="{A76E2764-1C54-4D6B-BD3F-CC57CAC877D4}" dt="2023-07-05T04:50:55.318" v="52" actId="113"/>
          <ac:spMkLst>
            <pc:docMk/>
            <pc:sldMk cId="4185028757" sldId="321"/>
            <ac:spMk id="24" creationId="{D01A85D7-D236-9A8C-0D28-870C6A35F635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26" creationId="{BAA53F31-D12B-B4E8-8F15-D37B40362384}"/>
          </ac:spMkLst>
        </pc:spChg>
        <pc:spChg chg="del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27" creationId="{CF98E589-7E59-4C7E-C6BD-BE5CB4C1807B}"/>
          </ac:spMkLst>
        </pc:spChg>
        <pc:spChg chg="del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28" creationId="{66DD9405-38D2-08F6-3F05-2399EF5B8CF1}"/>
          </ac:spMkLst>
        </pc:spChg>
        <pc:spChg chg="del">
          <ac:chgData name="Toby Donaldson" userId="2e6e5431-bb17-4c41-9985-d39c50d83c73" providerId="ADAL" clId="{A76E2764-1C54-4D6B-BD3F-CC57CAC877D4}" dt="2023-07-05T04:49:42.269" v="42" actId="21"/>
          <ac:spMkLst>
            <pc:docMk/>
            <pc:sldMk cId="4185028757" sldId="321"/>
            <ac:spMk id="29" creationId="{5FC227BC-D6AB-B688-EF53-A94CA54A3EFE}"/>
          </ac:spMkLst>
        </pc:spChg>
        <pc:spChg chg="del">
          <ac:chgData name="Toby Donaldson" userId="2e6e5431-bb17-4c41-9985-d39c50d83c73" providerId="ADAL" clId="{A76E2764-1C54-4D6B-BD3F-CC57CAC877D4}" dt="2023-07-05T04:50:45.787" v="49" actId="21"/>
          <ac:spMkLst>
            <pc:docMk/>
            <pc:sldMk cId="4185028757" sldId="321"/>
            <ac:spMk id="30" creationId="{ECB53001-C73A-A60C-2F91-18ECB21E6F03}"/>
          </ac:spMkLst>
        </pc:spChg>
        <pc:spChg chg="del">
          <ac:chgData name="Toby Donaldson" userId="2e6e5431-bb17-4c41-9985-d39c50d83c73" providerId="ADAL" clId="{A76E2764-1C54-4D6B-BD3F-CC57CAC877D4}" dt="2023-07-05T04:50:48.470" v="50" actId="21"/>
          <ac:spMkLst>
            <pc:docMk/>
            <pc:sldMk cId="4185028757" sldId="321"/>
            <ac:spMk id="31" creationId="{353427EE-3F8E-D367-D30A-596AAF4AA45F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2" creationId="{292EF2A4-4A26-A295-47AE-BC6A1FA57263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3" creationId="{0F9A6A29-9CAF-0690-FB35-85A556AA23B8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4" creationId="{25AD9DA1-8FBE-E46C-A163-9C41327B7BF9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5" creationId="{B6224B8B-59BA-3E74-478C-029F566AB660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6" creationId="{C9F5F5C1-699A-A280-92BB-791215DC88D8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7" creationId="{A846E268-CABD-EAB3-B53C-0F9175AF260D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8" creationId="{0AD6FF37-5A0A-3B92-47C5-F8A37669ADAE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9" creationId="{35C35242-D3D4-64A7-A013-37C5EB034957}"/>
          </ac:spMkLst>
        </pc:spChg>
        <pc:spChg chg="add del mod topLvl">
          <ac:chgData name="Toby Donaldson" userId="2e6e5431-bb17-4c41-9985-d39c50d83c73" providerId="ADAL" clId="{A76E2764-1C54-4D6B-BD3F-CC57CAC877D4}" dt="2023-07-05T04:56:55.614" v="303" actId="21"/>
          <ac:spMkLst>
            <pc:docMk/>
            <pc:sldMk cId="4185028757" sldId="321"/>
            <ac:spMk id="40" creationId="{B824FD62-3E37-FD10-7FC4-AEDF997F1DAA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41" creationId="{765B8531-AD5A-278B-6F69-289A83C1246E}"/>
          </ac:spMkLst>
        </pc:spChg>
        <pc:spChg chg="add del mod topLvl">
          <ac:chgData name="Toby Donaldson" userId="2e6e5431-bb17-4c41-9985-d39c50d83c73" providerId="ADAL" clId="{A76E2764-1C54-4D6B-BD3F-CC57CAC877D4}" dt="2023-07-05T04:55:46.227" v="286" actId="21"/>
          <ac:spMkLst>
            <pc:docMk/>
            <pc:sldMk cId="4185028757" sldId="321"/>
            <ac:spMk id="42" creationId="{049B0E85-CEAD-A660-C714-8904C45664C8}"/>
          </ac:spMkLst>
        </pc:spChg>
        <pc:spChg chg="add del mod topLvl">
          <ac:chgData name="Toby Donaldson" userId="2e6e5431-bb17-4c41-9985-d39c50d83c73" providerId="ADAL" clId="{A76E2764-1C54-4D6B-BD3F-CC57CAC877D4}" dt="2023-07-05T04:55:46.227" v="286" actId="21"/>
          <ac:spMkLst>
            <pc:docMk/>
            <pc:sldMk cId="4185028757" sldId="321"/>
            <ac:spMk id="43" creationId="{9F1F45D2-6A67-3D3F-E32B-A82A25E46E7A}"/>
          </ac:spMkLst>
        </pc:spChg>
        <pc:spChg chg="add del mod topLvl">
          <ac:chgData name="Toby Donaldson" userId="2e6e5431-bb17-4c41-9985-d39c50d83c73" providerId="ADAL" clId="{A76E2764-1C54-4D6B-BD3F-CC57CAC877D4}" dt="2023-07-05T04:55:46.227" v="286" actId="21"/>
          <ac:spMkLst>
            <pc:docMk/>
            <pc:sldMk cId="4185028757" sldId="321"/>
            <ac:spMk id="44" creationId="{2E8470E0-7214-6930-A2B8-A5497C5264F2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46" creationId="{CBE85C56-1A08-FD21-510E-6A921F68A760}"/>
          </ac:spMkLst>
        </pc:spChg>
        <pc:spChg chg="mod">
          <ac:chgData name="Toby Donaldson" userId="2e6e5431-bb17-4c41-9985-d39c50d83c73" providerId="ADAL" clId="{A76E2764-1C54-4D6B-BD3F-CC57CAC877D4}" dt="2023-07-05T04:57:04.077" v="305" actId="20577"/>
          <ac:spMkLst>
            <pc:docMk/>
            <pc:sldMk cId="4185028757" sldId="321"/>
            <ac:spMk id="47" creationId="{3749D103-487E-D08E-8F2A-7B64449FE1B0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49" creationId="{61E29334-1D1A-1601-38BE-C3BD9BC77766}"/>
          </ac:spMkLst>
        </pc:spChg>
        <pc:spChg chg="mod">
          <ac:chgData name="Toby Donaldson" userId="2e6e5431-bb17-4c41-9985-d39c50d83c73" providerId="ADAL" clId="{A76E2764-1C54-4D6B-BD3F-CC57CAC877D4}" dt="2023-07-05T04:57:02.130" v="304" actId="20577"/>
          <ac:spMkLst>
            <pc:docMk/>
            <pc:sldMk cId="4185028757" sldId="321"/>
            <ac:spMk id="50" creationId="{54942A5D-561C-F501-7055-84AC3A7A4CFB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52" creationId="{5C63420D-89FA-4AA2-89DB-7AC2D561060E}"/>
          </ac:spMkLst>
        </pc:spChg>
        <pc:spChg chg="mod">
          <ac:chgData name="Toby Donaldson" userId="2e6e5431-bb17-4c41-9985-d39c50d83c73" providerId="ADAL" clId="{A76E2764-1C54-4D6B-BD3F-CC57CAC877D4}" dt="2023-07-05T04:57:05.671" v="306" actId="20577"/>
          <ac:spMkLst>
            <pc:docMk/>
            <pc:sldMk cId="4185028757" sldId="321"/>
            <ac:spMk id="53" creationId="{7D6EC8FD-5721-17D2-EACA-1FF49936BF4D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55" creationId="{8611332E-06D6-8211-CDF4-8D8600D41E10}"/>
          </ac:spMkLst>
        </pc:spChg>
        <pc:spChg chg="mod">
          <ac:chgData name="Toby Donaldson" userId="2e6e5431-bb17-4c41-9985-d39c50d83c73" providerId="ADAL" clId="{A76E2764-1C54-4D6B-BD3F-CC57CAC877D4}" dt="2023-07-05T04:57:07.404" v="307" actId="20577"/>
          <ac:spMkLst>
            <pc:docMk/>
            <pc:sldMk cId="4185028757" sldId="321"/>
            <ac:spMk id="56" creationId="{B92EB469-EA3A-9D7F-B728-7E1C9159C7C6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58" creationId="{E3688E94-E840-E611-4E89-A3DDA328577E}"/>
          </ac:spMkLst>
        </pc:spChg>
        <pc:spChg chg="mod">
          <ac:chgData name="Toby Donaldson" userId="2e6e5431-bb17-4c41-9985-d39c50d83c73" providerId="ADAL" clId="{A76E2764-1C54-4D6B-BD3F-CC57CAC877D4}" dt="2023-07-05T04:57:09.029" v="308" actId="20577"/>
          <ac:spMkLst>
            <pc:docMk/>
            <pc:sldMk cId="4185028757" sldId="321"/>
            <ac:spMk id="59" creationId="{2A776731-5643-5109-1FF8-155BCCB095A3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61" creationId="{17B43C0E-F8A4-05B0-D580-D5630018F871}"/>
          </ac:spMkLst>
        </pc:spChg>
        <pc:spChg chg="mod">
          <ac:chgData name="Toby Donaldson" userId="2e6e5431-bb17-4c41-9985-d39c50d83c73" providerId="ADAL" clId="{A76E2764-1C54-4D6B-BD3F-CC57CAC877D4}" dt="2023-07-05T04:57:10.551" v="309" actId="20577"/>
          <ac:spMkLst>
            <pc:docMk/>
            <pc:sldMk cId="4185028757" sldId="321"/>
            <ac:spMk id="62" creationId="{8F5E8856-E400-BE01-9718-52F3B3EDBD91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64" creationId="{C89D9A27-8F60-6305-1432-4B3292866DF1}"/>
          </ac:spMkLst>
        </pc:spChg>
        <pc:spChg chg="mod">
          <ac:chgData name="Toby Donaldson" userId="2e6e5431-bb17-4c41-9985-d39c50d83c73" providerId="ADAL" clId="{A76E2764-1C54-4D6B-BD3F-CC57CAC877D4}" dt="2023-07-05T04:57:12.437" v="310" actId="20577"/>
          <ac:spMkLst>
            <pc:docMk/>
            <pc:sldMk cId="4185028757" sldId="321"/>
            <ac:spMk id="65" creationId="{E7976E57-72E8-9D75-CB30-5DF1370FF973}"/>
          </ac:spMkLst>
        </pc:spChg>
        <pc:spChg chg="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67" creationId="{4B44C910-CD9C-F5D1-9D0E-7E3D79491FB3}"/>
          </ac:spMkLst>
        </pc:spChg>
        <pc:spChg chg="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68" creationId="{61C81C7D-DF70-E431-5611-EA3797FEFA30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3" creationId="{9E842B1A-4B1A-05AD-167D-C3FA91F2B1FE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4" creationId="{8AED9BA9-9D62-7743-964C-DF66DE0834BF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5" creationId="{01D21399-7330-803F-AE2E-D946B228D92E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6" creationId="{5A797DD2-1414-E2C5-C206-5F15580F2775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7" creationId="{AA41B6C8-F1D3-DBDD-2865-721F04202F54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8" creationId="{CF2EFB11-18F0-638E-3628-FE73DDF698B7}"/>
          </ac:spMkLst>
        </pc:spChg>
        <pc:spChg chg="add del mod topLvl">
          <ac:chgData name="Toby Donaldson" userId="2e6e5431-bb17-4c41-9985-d39c50d83c73" providerId="ADAL" clId="{A76E2764-1C54-4D6B-BD3F-CC57CAC877D4}" dt="2023-07-05T05:13:14.592" v="874" actId="21"/>
          <ac:spMkLst>
            <pc:docMk/>
            <pc:sldMk cId="4185028757" sldId="321"/>
            <ac:spMk id="89" creationId="{AF723CDE-E2D4-46E9-5E1E-F54C3981C63B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90" creationId="{908B43F4-F5BE-BD50-078D-288655ABCF2F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91" creationId="{5A392FC5-B955-3445-AF4D-01605AFD8EEE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92" creationId="{3ADB3C16-45B4-70C6-E6DB-393C04B64081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93" creationId="{105971D1-2936-4764-C9B4-A5C844FFAE4E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94" creationId="{3CC62FD3-924C-48C3-CCBC-430B0C7D88F0}"/>
          </ac:spMkLst>
        </pc:spChg>
        <pc:spChg chg="add mod">
          <ac:chgData name="Toby Donaldson" userId="2e6e5431-bb17-4c41-9985-d39c50d83c73" providerId="ADAL" clId="{A76E2764-1C54-4D6B-BD3F-CC57CAC877D4}" dt="2023-07-05T04:59:39.820" v="417" actId="20577"/>
          <ac:spMkLst>
            <pc:docMk/>
            <pc:sldMk cId="4185028757" sldId="321"/>
            <ac:spMk id="96" creationId="{67FA07F3-AAB3-6FF0-246B-C43E72A3DB90}"/>
          </ac:spMkLst>
        </pc:spChg>
        <pc:spChg chg="add mod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97" creationId="{BD57C0E0-6801-FFE7-0A52-9E33460DBC38}"/>
          </ac:spMkLst>
        </pc:spChg>
        <pc:spChg chg="del">
          <ac:chgData name="Toby Donaldson" userId="2e6e5431-bb17-4c41-9985-d39c50d83c73" providerId="ADAL" clId="{A76E2764-1C54-4D6B-BD3F-CC57CAC877D4}" dt="2023-07-05T04:50:43.094" v="48" actId="21"/>
          <ac:spMkLst>
            <pc:docMk/>
            <pc:sldMk cId="4185028757" sldId="321"/>
            <ac:spMk id="111" creationId="{F544AC54-7A7E-C9EC-6C67-87FE54CDC212}"/>
          </ac:spMkLst>
        </pc:spChg>
        <pc:spChg chg="del">
          <ac:chgData name="Toby Donaldson" userId="2e6e5431-bb17-4c41-9985-d39c50d83c73" providerId="ADAL" clId="{A76E2764-1C54-4D6B-BD3F-CC57CAC877D4}" dt="2023-07-05T04:50:48.470" v="50" actId="21"/>
          <ac:spMkLst>
            <pc:docMk/>
            <pc:sldMk cId="4185028757" sldId="321"/>
            <ac:spMk id="125" creationId="{7FB35A55-44F4-E76B-1103-A79D9EEC6904}"/>
          </ac:spMkLst>
        </pc:spChg>
        <pc:spChg chg="add del mod">
          <ac:chgData name="Toby Donaldson" userId="2e6e5431-bb17-4c41-9985-d39c50d83c73" providerId="ADAL" clId="{A76E2764-1C54-4D6B-BD3F-CC57CAC877D4}" dt="2023-07-05T05:13:14.592" v="874" actId="21"/>
          <ac:spMkLst>
            <pc:docMk/>
            <pc:sldMk cId="4185028757" sldId="321"/>
            <ac:spMk id="169" creationId="{259BF2FC-422D-8C16-704C-02F0287DACA5}"/>
          </ac:spMkLst>
        </pc:spChg>
        <pc:spChg chg="add del">
          <ac:chgData name="Toby Donaldson" userId="2e6e5431-bb17-4c41-9985-d39c50d83c73" providerId="ADAL" clId="{A76E2764-1C54-4D6B-BD3F-CC57CAC877D4}" dt="2023-07-05T05:13:14.592" v="874" actId="21"/>
          <ac:spMkLst>
            <pc:docMk/>
            <pc:sldMk cId="4185028757" sldId="321"/>
            <ac:spMk id="170" creationId="{D1181332-204F-635B-5C2E-675686939EFB}"/>
          </ac:spMkLst>
        </pc:spChg>
        <pc:spChg chg="add mod">
          <ac:chgData name="Toby Donaldson" userId="2e6e5431-bb17-4c41-9985-d39c50d83c73" providerId="ADAL" clId="{A76E2764-1C54-4D6B-BD3F-CC57CAC877D4}" dt="2023-07-05T05:13:18.618" v="875" actId="1076"/>
          <ac:spMkLst>
            <pc:docMk/>
            <pc:sldMk cId="4185028757" sldId="321"/>
            <ac:spMk id="171" creationId="{27D8E9A7-EC10-ACF6-49CD-058714FE9529}"/>
          </ac:spMkLst>
        </pc:s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2" creationId="{C7BC6FB6-3639-E5F3-155D-715B72C6DF3D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5" creationId="{17FDD287-9792-612A-5F1E-64BA37DB2E3D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8" creationId="{61F48BBE-C91E-D3FE-23F7-3164763776FB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12" creationId="{2A71FDFA-C7BA-4B1E-7225-F9CC9BB874C7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16" creationId="{2ECAEB17-55E6-065D-EB5D-2D1B161A3E2F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19" creationId="{E6C9C030-86FE-BEF0-D73C-1740C1C7F7A9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45" creationId="{307FE45D-B23D-DDE0-34A8-9002F1336389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48" creationId="{DF708E69-B6B3-6641-71CC-94FC10BD8E93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51" creationId="{2B57FB10-8E70-2BC2-192B-8B70B68D288D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54" creationId="{D91220FB-17DE-4192-F88A-119BF837ACED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57" creationId="{5D6E85C9-7A67-FC3E-5637-C41853994DF5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60" creationId="{8B1E92D8-05A7-6726-F01D-D022DC32DBC8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63" creationId="{1BF7892E-40EE-BEDC-82C1-19977DC210B6}"/>
          </ac:grpSpMkLst>
        </pc:grpChg>
        <pc:grpChg chg="add del mod topLvl">
          <ac:chgData name="Toby Donaldson" userId="2e6e5431-bb17-4c41-9985-d39c50d83c73" providerId="ADAL" clId="{A76E2764-1C54-4D6B-BD3F-CC57CAC877D4}" dt="2023-07-05T04:57:19.673" v="311" actId="165"/>
          <ac:grpSpMkLst>
            <pc:docMk/>
            <pc:sldMk cId="4185028757" sldId="321"/>
            <ac:grpSpMk id="66" creationId="{01FD5FBB-02CE-9122-25E5-6A056B7B6545}"/>
          </ac:grpSpMkLst>
        </pc:grpChg>
        <pc:grpChg chg="add del mod">
          <ac:chgData name="Toby Donaldson" userId="2e6e5431-bb17-4c41-9985-d39c50d83c73" providerId="ADAL" clId="{A76E2764-1C54-4D6B-BD3F-CC57CAC877D4}" dt="2023-07-05T04:51:04.365" v="53" actId="165"/>
          <ac:grpSpMkLst>
            <pc:docMk/>
            <pc:sldMk cId="4185028757" sldId="321"/>
            <ac:grpSpMk id="95" creationId="{606E7659-FD89-B1EF-F632-DD60951A107D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26" creationId="{29B245A7-8807-ABAA-F9EB-72411D518123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29" creationId="{463A5602-3C12-2E81-9538-A7EAAC53F881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32" creationId="{45905F54-A7C7-FA31-C7CC-9F0B3203BE04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35" creationId="{179C7D45-5EC1-05B2-9546-E19E3766AAAE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38" creationId="{7AC0D112-E070-D3CC-881D-2C007F42DC34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41" creationId="{05126C35-DEA0-8F80-2AE9-C0F4273E8F02}"/>
          </ac:grpSpMkLst>
        </pc:grpChg>
        <pc:cxnChg chg="del mod">
          <ac:chgData name="Toby Donaldson" userId="2e6e5431-bb17-4c41-9985-d39c50d83c73" providerId="ADAL" clId="{A76E2764-1C54-4D6B-BD3F-CC57CAC877D4}" dt="2023-07-05T04:49:38.483" v="41" actId="21"/>
          <ac:cxnSpMkLst>
            <pc:docMk/>
            <pc:sldMk cId="4185028757" sldId="321"/>
            <ac:cxnSpMk id="25" creationId="{D4F7BE90-F35F-141B-39BD-E2F990D0F14E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69" creationId="{AD7B6A14-76BE-398A-2BE6-583AC390EEE0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0" creationId="{DC31EF02-EAB5-46D1-28A2-77908DE84F48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1" creationId="{D7A3CAAC-1461-E8F1-11ED-581BFADA9ADB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2" creationId="{546ABF31-D5AF-6FB3-BAD2-44F31A7C34D1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3" creationId="{6B88E3FB-2AF0-AA90-8CB2-A95C04E3FC75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4" creationId="{ED4DE999-31C7-AB4A-2694-C2685D6663D2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5" creationId="{E97B3F78-5E39-DC34-4824-2C7D1B4FC51D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6" creationId="{7CFF6E8E-F3C1-A587-E85F-C4C13ED58FA2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7" creationId="{707F2F78-5E7F-AA16-0B36-F2FF0C856249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8" creationId="{B656564F-361A-CE88-0974-F4F3BFC01D0B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9" creationId="{174A244F-1D79-B22A-4BA1-F9245C79118E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80" creationId="{BA5033A3-BA96-E02A-4630-ED4099329CFC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81" creationId="{3479F66B-7D08-3B9C-AD6F-8387E374DFD1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82" creationId="{E3C857BB-B61D-A8B6-BFA5-3ADCECF24AD0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99" creationId="{B7DD61E0-AA36-950E-19BA-CB7FAAC6F74C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02" creationId="{087E8018-C1F9-FF6E-FD16-50FD48307B2A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09" creationId="{6F7D46F0-7EE0-A1DB-7402-853EE2C848A2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13" creationId="{7C917FDF-BC55-2395-057D-6CE004E84FC3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16" creationId="{79D596A0-88A9-3BAE-F460-533BFE074F6D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19" creationId="{4712BE0A-5118-15BD-ACB6-15E8CC6DA5E7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22" creationId="{3774C0D3-A5AD-0B51-C4BB-439A39CC6BE3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23" creationId="{11CE6A77-6BB5-01F0-9C90-D6BBDD5E5532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48" creationId="{3917BB64-7C2F-8745-ECB4-ACB30F530A28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51" creationId="{742DECC9-3C54-B37F-7C06-1578F40E4112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54" creationId="{BCC1A117-5405-52DC-1C2B-DA98F7119C8A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57" creationId="{F7437E0B-BE8A-63E6-1FC6-0783BE12E87A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60" creationId="{25F97322-47F8-E0E6-CC49-029585167DF6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63" creationId="{76317D3E-1934-2D1D-B769-C015C0F83535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66" creationId="{93DB2C31-D0FD-D938-B4D6-306C2D6F4A9C}"/>
          </ac:cxnSpMkLst>
        </pc:cxnChg>
      </pc:sldChg>
      <pc:sldChg chg="addSp delSp modSp add mod">
        <pc:chgData name="Toby Donaldson" userId="2e6e5431-bb17-4c41-9985-d39c50d83c73" providerId="ADAL" clId="{A76E2764-1C54-4D6B-BD3F-CC57CAC877D4}" dt="2023-07-05T05:13:07.794" v="873"/>
        <pc:sldMkLst>
          <pc:docMk/>
          <pc:sldMk cId="975208003" sldId="322"/>
        </pc:sldMkLst>
        <pc:spChg chg="mod">
          <ac:chgData name="Toby Donaldson" userId="2e6e5431-bb17-4c41-9985-d39c50d83c73" providerId="ADAL" clId="{A76E2764-1C54-4D6B-BD3F-CC57CAC877D4}" dt="2023-07-05T05:01:55.223" v="486" actId="1076"/>
          <ac:spMkLst>
            <pc:docMk/>
            <pc:sldMk cId="975208003" sldId="322"/>
            <ac:spMk id="32" creationId="{292EF2A4-4A26-A295-47AE-BC6A1FA57263}"/>
          </ac:spMkLst>
        </pc:spChg>
        <pc:spChg chg="mod">
          <ac:chgData name="Toby Donaldson" userId="2e6e5431-bb17-4c41-9985-d39c50d83c73" providerId="ADAL" clId="{A76E2764-1C54-4D6B-BD3F-CC57CAC877D4}" dt="2023-07-05T05:02:21.035" v="492" actId="1076"/>
          <ac:spMkLst>
            <pc:docMk/>
            <pc:sldMk cId="975208003" sldId="322"/>
            <ac:spMk id="33" creationId="{0F9A6A29-9CAF-0690-FB35-85A556AA23B8}"/>
          </ac:spMkLst>
        </pc:spChg>
        <pc:spChg chg="mod">
          <ac:chgData name="Toby Donaldson" userId="2e6e5431-bb17-4c41-9985-d39c50d83c73" providerId="ADAL" clId="{A76E2764-1C54-4D6B-BD3F-CC57CAC877D4}" dt="2023-07-05T05:05:26.716" v="516" actId="12789"/>
          <ac:spMkLst>
            <pc:docMk/>
            <pc:sldMk cId="975208003" sldId="322"/>
            <ac:spMk id="34" creationId="{25AD9DA1-8FBE-E46C-A163-9C41327B7BF9}"/>
          </ac:spMkLst>
        </pc:spChg>
        <pc:spChg chg="mod">
          <ac:chgData name="Toby Donaldson" userId="2e6e5431-bb17-4c41-9985-d39c50d83c73" providerId="ADAL" clId="{A76E2764-1C54-4D6B-BD3F-CC57CAC877D4}" dt="2023-07-05T05:05:26.716" v="516" actId="12789"/>
          <ac:spMkLst>
            <pc:docMk/>
            <pc:sldMk cId="975208003" sldId="322"/>
            <ac:spMk id="35" creationId="{B6224B8B-59BA-3E74-478C-029F566AB660}"/>
          </ac:spMkLst>
        </pc:spChg>
        <pc:spChg chg="mod">
          <ac:chgData name="Toby Donaldson" userId="2e6e5431-bb17-4c41-9985-d39c50d83c73" providerId="ADAL" clId="{A76E2764-1C54-4D6B-BD3F-CC57CAC877D4}" dt="2023-07-05T05:05:26.716" v="516" actId="12789"/>
          <ac:spMkLst>
            <pc:docMk/>
            <pc:sldMk cId="975208003" sldId="322"/>
            <ac:spMk id="36" creationId="{C9F5F5C1-699A-A280-92BB-791215DC88D8}"/>
          </ac:spMkLst>
        </pc:spChg>
        <pc:spChg chg="mod">
          <ac:chgData name="Toby Donaldson" userId="2e6e5431-bb17-4c41-9985-d39c50d83c73" providerId="ADAL" clId="{A76E2764-1C54-4D6B-BD3F-CC57CAC877D4}" dt="2023-07-05T05:05:26.716" v="516" actId="12789"/>
          <ac:spMkLst>
            <pc:docMk/>
            <pc:sldMk cId="975208003" sldId="322"/>
            <ac:spMk id="37" creationId="{A846E268-CABD-EAB3-B53C-0F9175AF260D}"/>
          </ac:spMkLst>
        </pc:spChg>
        <pc:spChg chg="del">
          <ac:chgData name="Toby Donaldson" userId="2e6e5431-bb17-4c41-9985-d39c50d83c73" providerId="ADAL" clId="{A76E2764-1C54-4D6B-BD3F-CC57CAC877D4}" dt="2023-07-05T05:02:45.170" v="496" actId="21"/>
          <ac:spMkLst>
            <pc:docMk/>
            <pc:sldMk cId="975208003" sldId="322"/>
            <ac:spMk id="38" creationId="{0AD6FF37-5A0A-3B92-47C5-F8A37669ADAE}"/>
          </ac:spMkLst>
        </pc:spChg>
        <pc:spChg chg="del">
          <ac:chgData name="Toby Donaldson" userId="2e6e5431-bb17-4c41-9985-d39c50d83c73" providerId="ADAL" clId="{A76E2764-1C54-4D6B-BD3F-CC57CAC877D4}" dt="2023-07-05T05:02:45.170" v="496" actId="21"/>
          <ac:spMkLst>
            <pc:docMk/>
            <pc:sldMk cId="975208003" sldId="322"/>
            <ac:spMk id="39" creationId="{35C35242-D3D4-64A7-A013-37C5EB034957}"/>
          </ac:spMkLst>
        </pc:spChg>
        <pc:spChg chg="del">
          <ac:chgData name="Toby Donaldson" userId="2e6e5431-bb17-4c41-9985-d39c50d83c73" providerId="ADAL" clId="{A76E2764-1C54-4D6B-BD3F-CC57CAC877D4}" dt="2023-07-05T05:02:45.170" v="496" actId="21"/>
          <ac:spMkLst>
            <pc:docMk/>
            <pc:sldMk cId="975208003" sldId="322"/>
            <ac:spMk id="41" creationId="{765B8531-AD5A-278B-6F69-289A83C1246E}"/>
          </ac:spMkLst>
        </pc:spChg>
        <pc:spChg chg="mod">
          <ac:chgData name="Toby Donaldson" userId="2e6e5431-bb17-4c41-9985-d39c50d83c73" providerId="ADAL" clId="{A76E2764-1C54-4D6B-BD3F-CC57CAC877D4}" dt="2023-07-05T05:06:45.133" v="526" actId="12789"/>
          <ac:spMkLst>
            <pc:docMk/>
            <pc:sldMk cId="975208003" sldId="322"/>
            <ac:spMk id="67" creationId="{4B44C910-CD9C-F5D1-9D0E-7E3D79491FB3}"/>
          </ac:spMkLst>
        </pc:spChg>
        <pc:spChg chg="del">
          <ac:chgData name="Toby Donaldson" userId="2e6e5431-bb17-4c41-9985-d39c50d83c73" providerId="ADAL" clId="{A76E2764-1C54-4D6B-BD3F-CC57CAC877D4}" dt="2023-07-05T05:02:45.170" v="496" actId="21"/>
          <ac:spMkLst>
            <pc:docMk/>
            <pc:sldMk cId="975208003" sldId="322"/>
            <ac:spMk id="68" creationId="{61C81C7D-DF70-E431-5611-EA3797FEFA30}"/>
          </ac:spMkLst>
        </pc:spChg>
        <pc:spChg chg="del mod">
          <ac:chgData name="Toby Donaldson" userId="2e6e5431-bb17-4c41-9985-d39c50d83c73" providerId="ADAL" clId="{A76E2764-1C54-4D6B-BD3F-CC57CAC877D4}" dt="2023-07-05T05:12:41.738" v="870" actId="21"/>
          <ac:spMkLst>
            <pc:docMk/>
            <pc:sldMk cId="975208003" sldId="322"/>
            <ac:spMk id="89" creationId="{AF723CDE-E2D4-46E9-5E1E-F54C3981C63B}"/>
          </ac:spMkLst>
        </pc:spChg>
        <pc:spChg chg="mod">
          <ac:chgData name="Toby Donaldson" userId="2e6e5431-bb17-4c41-9985-d39c50d83c73" providerId="ADAL" clId="{A76E2764-1C54-4D6B-BD3F-CC57CAC877D4}" dt="2023-07-05T05:09:27.735" v="665" actId="1076"/>
          <ac:spMkLst>
            <pc:docMk/>
            <pc:sldMk cId="975208003" sldId="322"/>
            <ac:spMk id="96" creationId="{67FA07F3-AAB3-6FF0-246B-C43E72A3DB90}"/>
          </ac:spMkLst>
        </pc:spChg>
        <pc:spChg chg="mod">
          <ac:chgData name="Toby Donaldson" userId="2e6e5431-bb17-4c41-9985-d39c50d83c73" providerId="ADAL" clId="{A76E2764-1C54-4D6B-BD3F-CC57CAC877D4}" dt="2023-07-05T05:07:01.925" v="537" actId="20577"/>
          <ac:spMkLst>
            <pc:docMk/>
            <pc:sldMk cId="975208003" sldId="322"/>
            <ac:spMk id="97" creationId="{BD57C0E0-6801-FFE7-0A52-9E33460DBC38}"/>
          </ac:spMkLst>
        </pc:spChg>
        <pc:spChg chg="add mod">
          <ac:chgData name="Toby Donaldson" userId="2e6e5431-bb17-4c41-9985-d39c50d83c73" providerId="ADAL" clId="{A76E2764-1C54-4D6B-BD3F-CC57CAC877D4}" dt="2023-07-05T05:09:29.961" v="666" actId="1076"/>
          <ac:spMkLst>
            <pc:docMk/>
            <pc:sldMk cId="975208003" sldId="322"/>
            <ac:spMk id="115" creationId="{2F517932-51DD-F0F1-441F-93E7CEB55E12}"/>
          </ac:spMkLst>
        </pc:spChg>
        <pc:spChg chg="add mod">
          <ac:chgData name="Toby Donaldson" userId="2e6e5431-bb17-4c41-9985-d39c50d83c73" providerId="ADAL" clId="{A76E2764-1C54-4D6B-BD3F-CC57CAC877D4}" dt="2023-07-05T05:13:07.794" v="873"/>
          <ac:spMkLst>
            <pc:docMk/>
            <pc:sldMk cId="975208003" sldId="322"/>
            <ac:spMk id="117" creationId="{ED5E7001-E206-761A-4271-4E36D2228FA1}"/>
          </ac:spMkLst>
        </pc:spChg>
        <pc:spChg chg="add mod">
          <ac:chgData name="Toby Donaldson" userId="2e6e5431-bb17-4c41-9985-d39c50d83c73" providerId="ADAL" clId="{A76E2764-1C54-4D6B-BD3F-CC57CAC877D4}" dt="2023-07-05T05:13:07.794" v="873"/>
          <ac:spMkLst>
            <pc:docMk/>
            <pc:sldMk cId="975208003" sldId="322"/>
            <ac:spMk id="118" creationId="{A5A47FE4-6678-A3B5-3B04-777A72BD5460}"/>
          </ac:spMkLst>
        </pc:spChg>
        <pc:spChg chg="add mod">
          <ac:chgData name="Toby Donaldson" userId="2e6e5431-bb17-4c41-9985-d39c50d83c73" providerId="ADAL" clId="{A76E2764-1C54-4D6B-BD3F-CC57CAC877D4}" dt="2023-07-05T05:13:07.794" v="873"/>
          <ac:spMkLst>
            <pc:docMk/>
            <pc:sldMk cId="975208003" sldId="322"/>
            <ac:spMk id="120" creationId="{50A88EB8-50D3-C99F-882E-EC5126067656}"/>
          </ac:spMkLst>
        </pc:spChg>
        <pc:grpChg chg="del">
          <ac:chgData name="Toby Donaldson" userId="2e6e5431-bb17-4c41-9985-d39c50d83c73" providerId="ADAL" clId="{A76E2764-1C54-4D6B-BD3F-CC57CAC877D4}" dt="2023-07-05T05:04:42.055" v="509" actId="21"/>
          <ac:grpSpMkLst>
            <pc:docMk/>
            <pc:sldMk cId="975208003" sldId="322"/>
            <ac:grpSpMk id="45" creationId="{307FE45D-B23D-DDE0-34A8-9002F1336389}"/>
          </ac:grpSpMkLst>
        </pc:grpChg>
        <pc:grpChg chg="del">
          <ac:chgData name="Toby Donaldson" userId="2e6e5431-bb17-4c41-9985-d39c50d83c73" providerId="ADAL" clId="{A76E2764-1C54-4D6B-BD3F-CC57CAC877D4}" dt="2023-07-05T05:04:42.055" v="509" actId="21"/>
          <ac:grpSpMkLst>
            <pc:docMk/>
            <pc:sldMk cId="975208003" sldId="322"/>
            <ac:grpSpMk id="48" creationId="{DF708E69-B6B3-6641-71CC-94FC10BD8E93}"/>
          </ac:grpSpMkLst>
        </pc:grpChg>
        <pc:grpChg chg="mod">
          <ac:chgData name="Toby Donaldson" userId="2e6e5431-bb17-4c41-9985-d39c50d83c73" providerId="ADAL" clId="{A76E2764-1C54-4D6B-BD3F-CC57CAC877D4}" dt="2023-07-05T05:06:45.133" v="526" actId="12789"/>
          <ac:grpSpMkLst>
            <pc:docMk/>
            <pc:sldMk cId="975208003" sldId="322"/>
            <ac:grpSpMk id="51" creationId="{2B57FB10-8E70-2BC2-192B-8B70B68D288D}"/>
          </ac:grpSpMkLst>
        </pc:grpChg>
        <pc:grpChg chg="mod">
          <ac:chgData name="Toby Donaldson" userId="2e6e5431-bb17-4c41-9985-d39c50d83c73" providerId="ADAL" clId="{A76E2764-1C54-4D6B-BD3F-CC57CAC877D4}" dt="2023-07-05T05:06:45.133" v="526" actId="12789"/>
          <ac:grpSpMkLst>
            <pc:docMk/>
            <pc:sldMk cId="975208003" sldId="322"/>
            <ac:grpSpMk id="54" creationId="{D91220FB-17DE-4192-F88A-119BF837ACED}"/>
          </ac:grpSpMkLst>
        </pc:grpChg>
        <pc:grpChg chg="mod">
          <ac:chgData name="Toby Donaldson" userId="2e6e5431-bb17-4c41-9985-d39c50d83c73" providerId="ADAL" clId="{A76E2764-1C54-4D6B-BD3F-CC57CAC877D4}" dt="2023-07-05T05:06:45.133" v="526" actId="12789"/>
          <ac:grpSpMkLst>
            <pc:docMk/>
            <pc:sldMk cId="975208003" sldId="322"/>
            <ac:grpSpMk id="57" creationId="{5D6E85C9-7A67-FC3E-5637-C41853994DF5}"/>
          </ac:grpSpMkLst>
        </pc:grpChg>
        <pc:grpChg chg="mod">
          <ac:chgData name="Toby Donaldson" userId="2e6e5431-bb17-4c41-9985-d39c50d83c73" providerId="ADAL" clId="{A76E2764-1C54-4D6B-BD3F-CC57CAC877D4}" dt="2023-07-05T05:08:24.005" v="550" actId="1076"/>
          <ac:grpSpMkLst>
            <pc:docMk/>
            <pc:sldMk cId="975208003" sldId="322"/>
            <ac:grpSpMk id="60" creationId="{8B1E92D8-05A7-6726-F01D-D022DC32DBC8}"/>
          </ac:grpSpMkLst>
        </pc:grpChg>
        <pc:grpChg chg="mod">
          <ac:chgData name="Toby Donaldson" userId="2e6e5431-bb17-4c41-9985-d39c50d83c73" providerId="ADAL" clId="{A76E2764-1C54-4D6B-BD3F-CC57CAC877D4}" dt="2023-07-05T05:06:45.133" v="526" actId="12789"/>
          <ac:grpSpMkLst>
            <pc:docMk/>
            <pc:sldMk cId="975208003" sldId="322"/>
            <ac:grpSpMk id="63" creationId="{1BF7892E-40EE-BEDC-82C1-19977DC210B6}"/>
          </ac:grpSpMkLst>
        </pc:grpChg>
        <pc:cxnChg chg="mod">
          <ac:chgData name="Toby Donaldson" userId="2e6e5431-bb17-4c41-9985-d39c50d83c73" providerId="ADAL" clId="{A76E2764-1C54-4D6B-BD3F-CC57CAC877D4}" dt="2023-07-05T05:02:03.388" v="488" actId="14100"/>
          <ac:cxnSpMkLst>
            <pc:docMk/>
            <pc:sldMk cId="975208003" sldId="322"/>
            <ac:cxnSpMk id="69" creationId="{AD7B6A14-76BE-398A-2BE6-583AC390EEE0}"/>
          </ac:cxnSpMkLst>
        </pc:cxnChg>
        <pc:cxnChg chg="mod">
          <ac:chgData name="Toby Donaldson" userId="2e6e5431-bb17-4c41-9985-d39c50d83c73" providerId="ADAL" clId="{A76E2764-1C54-4D6B-BD3F-CC57CAC877D4}" dt="2023-07-05T05:02:38.833" v="495" actId="14100"/>
          <ac:cxnSpMkLst>
            <pc:docMk/>
            <pc:sldMk cId="975208003" sldId="322"/>
            <ac:cxnSpMk id="70" creationId="{DC31EF02-EAB5-46D1-28A2-77908DE84F48}"/>
          </ac:cxnSpMkLst>
        </pc:cxnChg>
        <pc:cxnChg chg="mod">
          <ac:chgData name="Toby Donaldson" userId="2e6e5431-bb17-4c41-9985-d39c50d83c73" providerId="ADAL" clId="{A76E2764-1C54-4D6B-BD3F-CC57CAC877D4}" dt="2023-07-05T05:05:26.716" v="516" actId="12789"/>
          <ac:cxnSpMkLst>
            <pc:docMk/>
            <pc:sldMk cId="975208003" sldId="322"/>
            <ac:cxnSpMk id="71" creationId="{D7A3CAAC-1461-E8F1-11ED-581BFADA9ADB}"/>
          </ac:cxnSpMkLst>
        </pc:cxnChg>
        <pc:cxnChg chg="mod">
          <ac:chgData name="Toby Donaldson" userId="2e6e5431-bb17-4c41-9985-d39c50d83c73" providerId="ADAL" clId="{A76E2764-1C54-4D6B-BD3F-CC57CAC877D4}" dt="2023-07-05T05:05:26.716" v="516" actId="12789"/>
          <ac:cxnSpMkLst>
            <pc:docMk/>
            <pc:sldMk cId="975208003" sldId="322"/>
            <ac:cxnSpMk id="72" creationId="{546ABF31-D5AF-6FB3-BAD2-44F31A7C34D1}"/>
          </ac:cxnSpMkLst>
        </pc:cxnChg>
        <pc:cxnChg chg="mod">
          <ac:chgData name="Toby Donaldson" userId="2e6e5431-bb17-4c41-9985-d39c50d83c73" providerId="ADAL" clId="{A76E2764-1C54-4D6B-BD3F-CC57CAC877D4}" dt="2023-07-05T05:05:32.529" v="517" actId="14100"/>
          <ac:cxnSpMkLst>
            <pc:docMk/>
            <pc:sldMk cId="975208003" sldId="322"/>
            <ac:cxnSpMk id="73" creationId="{6B88E3FB-2AF0-AA90-8CB2-A95C04E3FC75}"/>
          </ac:cxnSpMkLst>
        </pc:cxnChg>
        <pc:cxnChg chg="mod">
          <ac:chgData name="Toby Donaldson" userId="2e6e5431-bb17-4c41-9985-d39c50d83c73" providerId="ADAL" clId="{A76E2764-1C54-4D6B-BD3F-CC57CAC877D4}" dt="2023-07-05T05:07:20.975" v="540" actId="14100"/>
          <ac:cxnSpMkLst>
            <pc:docMk/>
            <pc:sldMk cId="975208003" sldId="322"/>
            <ac:cxnSpMk id="74" creationId="{ED4DE999-31C7-AB4A-2694-C2685D6663D2}"/>
          </ac:cxnSpMkLst>
        </pc:cxnChg>
        <pc:cxnChg chg="del mod">
          <ac:chgData name="Toby Donaldson" userId="2e6e5431-bb17-4c41-9985-d39c50d83c73" providerId="ADAL" clId="{A76E2764-1C54-4D6B-BD3F-CC57CAC877D4}" dt="2023-07-05T05:04:42.055" v="509" actId="21"/>
          <ac:cxnSpMkLst>
            <pc:docMk/>
            <pc:sldMk cId="975208003" sldId="322"/>
            <ac:cxnSpMk id="75" creationId="{E97B3F78-5E39-DC34-4824-2C7D1B4FC51D}"/>
          </ac:cxnSpMkLst>
        </pc:cxnChg>
        <pc:cxnChg chg="del mod">
          <ac:chgData name="Toby Donaldson" userId="2e6e5431-bb17-4c41-9985-d39c50d83c73" providerId="ADAL" clId="{A76E2764-1C54-4D6B-BD3F-CC57CAC877D4}" dt="2023-07-05T05:04:43.965" v="510" actId="21"/>
          <ac:cxnSpMkLst>
            <pc:docMk/>
            <pc:sldMk cId="975208003" sldId="322"/>
            <ac:cxnSpMk id="76" creationId="{7CFF6E8E-F3C1-A587-E85F-C4C13ED58FA2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77" creationId="{707F2F78-5E7F-AA16-0B36-F2FF0C856249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78" creationId="{B656564F-361A-CE88-0974-F4F3BFC01D0B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79" creationId="{174A244F-1D79-B22A-4BA1-F9245C79118E}"/>
          </ac:cxnSpMkLst>
        </pc:cxnChg>
        <pc:cxnChg chg="mod">
          <ac:chgData name="Toby Donaldson" userId="2e6e5431-bb17-4c41-9985-d39c50d83c73" providerId="ADAL" clId="{A76E2764-1C54-4D6B-BD3F-CC57CAC877D4}" dt="2023-07-05T05:08:24.005" v="550" actId="1076"/>
          <ac:cxnSpMkLst>
            <pc:docMk/>
            <pc:sldMk cId="975208003" sldId="322"/>
            <ac:cxnSpMk id="80" creationId="{BA5033A3-BA96-E02A-4630-ED4099329CFC}"/>
          </ac:cxnSpMkLst>
        </pc:cxnChg>
        <pc:cxnChg chg="mod">
          <ac:chgData name="Toby Donaldson" userId="2e6e5431-bb17-4c41-9985-d39c50d83c73" providerId="ADAL" clId="{A76E2764-1C54-4D6B-BD3F-CC57CAC877D4}" dt="2023-07-05T05:07:26.450" v="541" actId="14100"/>
          <ac:cxnSpMkLst>
            <pc:docMk/>
            <pc:sldMk cId="975208003" sldId="322"/>
            <ac:cxnSpMk id="81" creationId="{3479F66B-7D08-3B9C-AD6F-8387E374DFD1}"/>
          </ac:cxnSpMkLst>
        </pc:cxnChg>
        <pc:cxnChg chg="mod">
          <ac:chgData name="Toby Donaldson" userId="2e6e5431-bb17-4c41-9985-d39c50d83c73" providerId="ADAL" clId="{A76E2764-1C54-4D6B-BD3F-CC57CAC877D4}" dt="2023-07-05T05:07:33.279" v="543" actId="14100"/>
          <ac:cxnSpMkLst>
            <pc:docMk/>
            <pc:sldMk cId="975208003" sldId="322"/>
            <ac:cxnSpMk id="82" creationId="{E3C857BB-B61D-A8B6-BFA5-3ADCECF24AD0}"/>
          </ac:cxnSpMkLst>
        </pc:cxnChg>
        <pc:cxnChg chg="mod">
          <ac:chgData name="Toby Donaldson" userId="2e6e5431-bb17-4c41-9985-d39c50d83c73" providerId="ADAL" clId="{A76E2764-1C54-4D6B-BD3F-CC57CAC877D4}" dt="2023-07-05T05:00:58.110" v="473" actId="1076"/>
          <ac:cxnSpMkLst>
            <pc:docMk/>
            <pc:sldMk cId="975208003" sldId="322"/>
            <ac:cxnSpMk id="99" creationId="{B7DD61E0-AA36-950E-19BA-CB7FAAC6F74C}"/>
          </ac:cxnSpMkLst>
        </pc:cxnChg>
        <pc:cxnChg chg="mod">
          <ac:chgData name="Toby Donaldson" userId="2e6e5431-bb17-4c41-9985-d39c50d83c73" providerId="ADAL" clId="{A76E2764-1C54-4D6B-BD3F-CC57CAC877D4}" dt="2023-07-05T05:02:00.073" v="487" actId="1076"/>
          <ac:cxnSpMkLst>
            <pc:docMk/>
            <pc:sldMk cId="975208003" sldId="322"/>
            <ac:cxnSpMk id="102" creationId="{087E8018-C1F9-FF6E-FD16-50FD48307B2A}"/>
          </ac:cxnSpMkLst>
        </pc:cxnChg>
        <pc:cxnChg chg="mod">
          <ac:chgData name="Toby Donaldson" userId="2e6e5431-bb17-4c41-9985-d39c50d83c73" providerId="ADAL" clId="{A76E2764-1C54-4D6B-BD3F-CC57CAC877D4}" dt="2023-07-05T05:02:31.194" v="493" actId="1076"/>
          <ac:cxnSpMkLst>
            <pc:docMk/>
            <pc:sldMk cId="975208003" sldId="322"/>
            <ac:cxnSpMk id="109" creationId="{6F7D46F0-7EE0-A1DB-7402-853EE2C848A2}"/>
          </ac:cxnSpMkLst>
        </pc:cxnChg>
        <pc:cxnChg chg="del mod">
          <ac:chgData name="Toby Donaldson" userId="2e6e5431-bb17-4c41-9985-d39c50d83c73" providerId="ADAL" clId="{A76E2764-1C54-4D6B-BD3F-CC57CAC877D4}" dt="2023-07-05T05:08:00.579" v="546" actId="21"/>
          <ac:cxnSpMkLst>
            <pc:docMk/>
            <pc:sldMk cId="975208003" sldId="322"/>
            <ac:cxnSpMk id="113" creationId="{7C917FDF-BC55-2395-057D-6CE004E84FC3}"/>
          </ac:cxnSpMkLst>
        </pc:cxnChg>
        <pc:cxnChg chg="mod">
          <ac:chgData name="Toby Donaldson" userId="2e6e5431-bb17-4c41-9985-d39c50d83c73" providerId="ADAL" clId="{A76E2764-1C54-4D6B-BD3F-CC57CAC877D4}" dt="2023-07-05T05:05:26.716" v="516" actId="12789"/>
          <ac:cxnSpMkLst>
            <pc:docMk/>
            <pc:sldMk cId="975208003" sldId="322"/>
            <ac:cxnSpMk id="116" creationId="{79D596A0-88A9-3BAE-F460-533BFE074F6D}"/>
          </ac:cxnSpMkLst>
        </pc:cxnChg>
        <pc:cxnChg chg="mod">
          <ac:chgData name="Toby Donaldson" userId="2e6e5431-bb17-4c41-9985-d39c50d83c73" providerId="ADAL" clId="{A76E2764-1C54-4D6B-BD3F-CC57CAC877D4}" dt="2023-07-05T05:05:58.505" v="519" actId="1076"/>
          <ac:cxnSpMkLst>
            <pc:docMk/>
            <pc:sldMk cId="975208003" sldId="322"/>
            <ac:cxnSpMk id="119" creationId="{4712BE0A-5118-15BD-ACB6-15E8CC6DA5E7}"/>
          </ac:cxnSpMkLst>
        </pc:cxnChg>
        <pc:cxnChg chg="del mod">
          <ac:chgData name="Toby Donaldson" userId="2e6e5431-bb17-4c41-9985-d39c50d83c73" providerId="ADAL" clId="{A76E2764-1C54-4D6B-BD3F-CC57CAC877D4}" dt="2023-07-05T05:04:42.055" v="509" actId="21"/>
          <ac:cxnSpMkLst>
            <pc:docMk/>
            <pc:sldMk cId="975208003" sldId="322"/>
            <ac:cxnSpMk id="122" creationId="{3774C0D3-A5AD-0B51-C4BB-439A39CC6BE3}"/>
          </ac:cxnSpMkLst>
        </pc:cxnChg>
        <pc:cxnChg chg="mod">
          <ac:chgData name="Toby Donaldson" userId="2e6e5431-bb17-4c41-9985-d39c50d83c73" providerId="ADAL" clId="{A76E2764-1C54-4D6B-BD3F-CC57CAC877D4}" dt="2023-07-05T05:07:07.829" v="538" actId="1076"/>
          <ac:cxnSpMkLst>
            <pc:docMk/>
            <pc:sldMk cId="975208003" sldId="322"/>
            <ac:cxnSpMk id="123" creationId="{11CE6A77-6BB5-01F0-9C90-D6BBDD5E5532}"/>
          </ac:cxnSpMkLst>
        </pc:cxnChg>
        <pc:cxnChg chg="del mod">
          <ac:chgData name="Toby Donaldson" userId="2e6e5431-bb17-4c41-9985-d39c50d83c73" providerId="ADAL" clId="{A76E2764-1C54-4D6B-BD3F-CC57CAC877D4}" dt="2023-07-05T05:04:42.055" v="509" actId="21"/>
          <ac:cxnSpMkLst>
            <pc:docMk/>
            <pc:sldMk cId="975208003" sldId="322"/>
            <ac:cxnSpMk id="148" creationId="{3917BB64-7C2F-8745-ECB4-ACB30F530A28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51" creationId="{742DECC9-3C54-B37F-7C06-1578F40E4112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54" creationId="{BCC1A117-5405-52DC-1C2B-DA98F7119C8A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57" creationId="{F7437E0B-BE8A-63E6-1FC6-0783BE12E87A}"/>
          </ac:cxnSpMkLst>
        </pc:cxnChg>
        <pc:cxnChg chg="del mod">
          <ac:chgData name="Toby Donaldson" userId="2e6e5431-bb17-4c41-9985-d39c50d83c73" providerId="ADAL" clId="{A76E2764-1C54-4D6B-BD3F-CC57CAC877D4}" dt="2023-07-05T05:08:38.065" v="551" actId="21"/>
          <ac:cxnSpMkLst>
            <pc:docMk/>
            <pc:sldMk cId="975208003" sldId="322"/>
            <ac:cxnSpMk id="160" creationId="{25F97322-47F8-E0E6-CC49-029585167DF6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63" creationId="{76317D3E-1934-2D1D-B769-C015C0F83535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66" creationId="{93DB2C31-D0FD-D938-B4D6-306C2D6F4A9C}"/>
          </ac:cxnSpMkLst>
        </pc:cxnChg>
      </pc:sldChg>
      <pc:sldChg chg="addSp delSp modSp add mod">
        <pc:chgData name="Toby Donaldson" userId="2e6e5431-bb17-4c41-9985-d39c50d83c73" providerId="ADAL" clId="{A76E2764-1C54-4D6B-BD3F-CC57CAC877D4}" dt="2023-07-05T05:30:46.446" v="1740" actId="13822"/>
        <pc:sldMkLst>
          <pc:docMk/>
          <pc:sldMk cId="2371359161" sldId="323"/>
        </pc:sldMkLst>
        <pc:spChg chg="add mod">
          <ac:chgData name="Toby Donaldson" userId="2e6e5431-bb17-4c41-9985-d39c50d83c73" providerId="ADAL" clId="{A76E2764-1C54-4D6B-BD3F-CC57CAC877D4}" dt="2023-07-05T05:23:24.275" v="1266" actId="1076"/>
          <ac:spMkLst>
            <pc:docMk/>
            <pc:sldMk cId="2371359161" sldId="323"/>
            <ac:spMk id="2" creationId="{0C18BDB3-2149-4F1A-A9E9-53040A487716}"/>
          </ac:spMkLst>
        </pc:spChg>
        <pc:spChg chg="add mod">
          <ac:chgData name="Toby Donaldson" userId="2e6e5431-bb17-4c41-9985-d39c50d83c73" providerId="ADAL" clId="{A76E2764-1C54-4D6B-BD3F-CC57CAC877D4}" dt="2023-07-05T05:23:24.275" v="1266" actId="1076"/>
          <ac:spMkLst>
            <pc:docMk/>
            <pc:sldMk cId="2371359161" sldId="323"/>
            <ac:spMk id="5" creationId="{E6125125-D962-785F-33E9-BEC6CEF242CE}"/>
          </ac:spMkLst>
        </pc:spChg>
        <pc:spChg chg="add mod">
          <ac:chgData name="Toby Donaldson" userId="2e6e5431-bb17-4c41-9985-d39c50d83c73" providerId="ADAL" clId="{A76E2764-1C54-4D6B-BD3F-CC57CAC877D4}" dt="2023-07-05T05:18:54.261" v="1098" actId="164"/>
          <ac:spMkLst>
            <pc:docMk/>
            <pc:sldMk cId="2371359161" sldId="323"/>
            <ac:spMk id="6" creationId="{118B261D-0069-7D80-F9D3-54B35274F140}"/>
          </ac:spMkLst>
        </pc:spChg>
        <pc:spChg chg="add mod">
          <ac:chgData name="Toby Donaldson" userId="2e6e5431-bb17-4c41-9985-d39c50d83c73" providerId="ADAL" clId="{A76E2764-1C54-4D6B-BD3F-CC57CAC877D4}" dt="2023-07-05T05:18:56.157" v="1099" actId="164"/>
          <ac:spMkLst>
            <pc:docMk/>
            <pc:sldMk cId="2371359161" sldId="323"/>
            <ac:spMk id="10" creationId="{A674CCAE-3321-DF76-C462-21BFF56A6C84}"/>
          </ac:spMkLst>
        </pc:spChg>
        <pc:spChg chg="add mod">
          <ac:chgData name="Toby Donaldson" userId="2e6e5431-bb17-4c41-9985-d39c50d83c73" providerId="ADAL" clId="{A76E2764-1C54-4D6B-BD3F-CC57CAC877D4}" dt="2023-07-05T05:19:06.285" v="1100" actId="164"/>
          <ac:spMkLst>
            <pc:docMk/>
            <pc:sldMk cId="2371359161" sldId="323"/>
            <ac:spMk id="13" creationId="{585AD43D-D559-CDDE-F49A-6158B512A088}"/>
          </ac:spMkLst>
        </pc:spChg>
        <pc:spChg chg="mod">
          <ac:chgData name="Toby Donaldson" userId="2e6e5431-bb17-4c41-9985-d39c50d83c73" providerId="ADAL" clId="{A76E2764-1C54-4D6B-BD3F-CC57CAC877D4}" dt="2023-07-05T05:18:49.342" v="1096" actId="164"/>
          <ac:spMkLst>
            <pc:docMk/>
            <pc:sldMk cId="2371359161" sldId="323"/>
            <ac:spMk id="26" creationId="{BAA53F31-D12B-B4E8-8F15-D37B40362384}"/>
          </ac:spMkLst>
        </pc:spChg>
        <pc:spChg chg="del">
          <ac:chgData name="Toby Donaldson" userId="2e6e5431-bb17-4c41-9985-d39c50d83c73" providerId="ADAL" clId="{A76E2764-1C54-4D6B-BD3F-CC57CAC877D4}" dt="2023-07-05T05:15:51.582" v="1023" actId="21"/>
          <ac:spMkLst>
            <pc:docMk/>
            <pc:sldMk cId="2371359161" sldId="323"/>
            <ac:spMk id="32" creationId="{292EF2A4-4A26-A295-47AE-BC6A1FA57263}"/>
          </ac:spMkLst>
        </pc:spChg>
        <pc:spChg chg="mod">
          <ac:chgData name="Toby Donaldson" userId="2e6e5431-bb17-4c41-9985-d39c50d83c73" providerId="ADAL" clId="{A76E2764-1C54-4D6B-BD3F-CC57CAC877D4}" dt="2023-07-05T05:18:52.077" v="1097" actId="164"/>
          <ac:spMkLst>
            <pc:docMk/>
            <pc:sldMk cId="2371359161" sldId="323"/>
            <ac:spMk id="33" creationId="{0F9A6A29-9CAF-0690-FB35-85A556AA23B8}"/>
          </ac:spMkLst>
        </pc:spChg>
        <pc:spChg chg="del">
          <ac:chgData name="Toby Donaldson" userId="2e6e5431-bb17-4c41-9985-d39c50d83c73" providerId="ADAL" clId="{A76E2764-1C54-4D6B-BD3F-CC57CAC877D4}" dt="2023-07-05T05:15:51.582" v="1023" actId="21"/>
          <ac:spMkLst>
            <pc:docMk/>
            <pc:sldMk cId="2371359161" sldId="323"/>
            <ac:spMk id="34" creationId="{25AD9DA1-8FBE-E46C-A163-9C41327B7BF9}"/>
          </ac:spMkLst>
        </pc:spChg>
        <pc:spChg chg="del">
          <ac:chgData name="Toby Donaldson" userId="2e6e5431-bb17-4c41-9985-d39c50d83c73" providerId="ADAL" clId="{A76E2764-1C54-4D6B-BD3F-CC57CAC877D4}" dt="2023-07-05T05:15:51.582" v="1023" actId="21"/>
          <ac:spMkLst>
            <pc:docMk/>
            <pc:sldMk cId="2371359161" sldId="323"/>
            <ac:spMk id="35" creationId="{B6224B8B-59BA-3E74-478C-029F566AB660}"/>
          </ac:spMkLst>
        </pc:spChg>
        <pc:spChg chg="del">
          <ac:chgData name="Toby Donaldson" userId="2e6e5431-bb17-4c41-9985-d39c50d83c73" providerId="ADAL" clId="{A76E2764-1C54-4D6B-BD3F-CC57CAC877D4}" dt="2023-07-05T05:17:16.627" v="1074" actId="21"/>
          <ac:spMkLst>
            <pc:docMk/>
            <pc:sldMk cId="2371359161" sldId="323"/>
            <ac:spMk id="36" creationId="{C9F5F5C1-699A-A280-92BB-791215DC88D8}"/>
          </ac:spMkLst>
        </pc:spChg>
        <pc:spChg chg="del">
          <ac:chgData name="Toby Donaldson" userId="2e6e5431-bb17-4c41-9985-d39c50d83c73" providerId="ADAL" clId="{A76E2764-1C54-4D6B-BD3F-CC57CAC877D4}" dt="2023-07-05T05:17:16.627" v="1074" actId="21"/>
          <ac:spMkLst>
            <pc:docMk/>
            <pc:sldMk cId="2371359161" sldId="323"/>
            <ac:spMk id="37" creationId="{A846E268-CABD-EAB3-B53C-0F9175AF260D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38" creationId="{BC07E219-05CC-D5FF-ADD6-B7407568CB2C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39" creationId="{559F7AA4-D2CF-8CDD-6724-ACA73AF3B413}"/>
          </ac:spMkLst>
        </pc:spChg>
        <pc:spChg chg="add del mod">
          <ac:chgData name="Toby Donaldson" userId="2e6e5431-bb17-4c41-9985-d39c50d83c73" providerId="ADAL" clId="{A76E2764-1C54-4D6B-BD3F-CC57CAC877D4}" dt="2023-07-05T05:21:05.776" v="1126" actId="21"/>
          <ac:spMkLst>
            <pc:docMk/>
            <pc:sldMk cId="2371359161" sldId="323"/>
            <ac:spMk id="40" creationId="{173E8E22-7667-F9BB-6822-EA8F72C5B9A6}"/>
          </ac:spMkLst>
        </pc:spChg>
        <pc:spChg chg="add del mod">
          <ac:chgData name="Toby Donaldson" userId="2e6e5431-bb17-4c41-9985-d39c50d83c73" providerId="ADAL" clId="{A76E2764-1C54-4D6B-BD3F-CC57CAC877D4}" dt="2023-07-05T05:21:00.982" v="1125" actId="21"/>
          <ac:spMkLst>
            <pc:docMk/>
            <pc:sldMk cId="2371359161" sldId="323"/>
            <ac:spMk id="41" creationId="{C48AE606-E3ED-1E6A-E787-CF9574D3FE62}"/>
          </ac:spMkLst>
        </pc:spChg>
        <pc:spChg chg="add del mod">
          <ac:chgData name="Toby Donaldson" userId="2e6e5431-bb17-4c41-9985-d39c50d83c73" providerId="ADAL" clId="{A76E2764-1C54-4D6B-BD3F-CC57CAC877D4}" dt="2023-07-05T05:21:00.982" v="1125" actId="21"/>
          <ac:spMkLst>
            <pc:docMk/>
            <pc:sldMk cId="2371359161" sldId="323"/>
            <ac:spMk id="42" creationId="{8FC86AEB-FEF5-87CD-A2B5-919BA155710E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43" creationId="{B1230DAF-5FD8-B367-9293-4CB6CAD4AD19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44" creationId="{E11118A9-95F9-566B-A550-BEDAAEC51104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45" creationId="{950BD5AF-763D-1565-BD67-727A29E11025}"/>
          </ac:spMkLst>
        </pc:spChg>
        <pc:spChg chg="add mod">
          <ac:chgData name="Toby Donaldson" userId="2e6e5431-bb17-4c41-9985-d39c50d83c73" providerId="ADAL" clId="{A76E2764-1C54-4D6B-BD3F-CC57CAC877D4}" dt="2023-07-05T05:26:22.652" v="1309" actId="1076"/>
          <ac:spMkLst>
            <pc:docMk/>
            <pc:sldMk cId="2371359161" sldId="323"/>
            <ac:spMk id="46" creationId="{80989E66-2B66-285D-02A7-8F3ECCECDFB7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47" creationId="{E63FCE0C-0059-9CDD-2FCC-E868BE36D4B5}"/>
          </ac:spMkLst>
        </pc:spChg>
        <pc:spChg chg="mod topLvl">
          <ac:chgData name="Toby Donaldson" userId="2e6e5431-bb17-4c41-9985-d39c50d83c73" providerId="ADAL" clId="{A76E2764-1C54-4D6B-BD3F-CC57CAC877D4}" dt="2023-07-05T05:24:50.903" v="1294" actId="1076"/>
          <ac:spMkLst>
            <pc:docMk/>
            <pc:sldMk cId="2371359161" sldId="323"/>
            <ac:spMk id="49" creationId="{FF568FFF-207A-1B28-5921-88B97BC41A59}"/>
          </ac:spMkLst>
        </pc:spChg>
        <pc:spChg chg="del">
          <ac:chgData name="Toby Donaldson" userId="2e6e5431-bb17-4c41-9985-d39c50d83c73" providerId="ADAL" clId="{A76E2764-1C54-4D6B-BD3F-CC57CAC877D4}" dt="2023-07-05T05:17:16.627" v="1074" actId="21"/>
          <ac:spMkLst>
            <pc:docMk/>
            <pc:sldMk cId="2371359161" sldId="323"/>
            <ac:spMk id="67" creationId="{4B44C910-CD9C-F5D1-9D0E-7E3D79491FB3}"/>
          </ac:spMkLst>
        </pc:spChg>
        <pc:spChg chg="add mod">
          <ac:chgData name="Toby Donaldson" userId="2e6e5431-bb17-4c41-9985-d39c50d83c73" providerId="ADAL" clId="{A76E2764-1C54-4D6B-BD3F-CC57CAC877D4}" dt="2023-07-05T05:26:02.890" v="1306" actId="1076"/>
          <ac:spMkLst>
            <pc:docMk/>
            <pc:sldMk cId="2371359161" sldId="323"/>
            <ac:spMk id="84" creationId="{6A73FA8A-EF16-8CF0-3176-3F04945FB479}"/>
          </ac:spMkLst>
        </pc:spChg>
        <pc:spChg chg="add mod">
          <ac:chgData name="Toby Donaldson" userId="2e6e5431-bb17-4c41-9985-d39c50d83c73" providerId="ADAL" clId="{A76E2764-1C54-4D6B-BD3F-CC57CAC877D4}" dt="2023-07-05T05:30:46.446" v="1740" actId="13822"/>
          <ac:spMkLst>
            <pc:docMk/>
            <pc:sldMk cId="2371359161" sldId="323"/>
            <ac:spMk id="85" creationId="{E49CD00C-D55C-D622-98B6-865448BE1770}"/>
          </ac:spMkLst>
        </pc:spChg>
        <pc:spChg chg="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90" creationId="{908B43F4-F5BE-BD50-078D-288655ABCF2F}"/>
          </ac:spMkLst>
        </pc:spChg>
        <pc:spChg chg="del">
          <ac:chgData name="Toby Donaldson" userId="2e6e5431-bb17-4c41-9985-d39c50d83c73" providerId="ADAL" clId="{A76E2764-1C54-4D6B-BD3F-CC57CAC877D4}" dt="2023-07-05T05:14:10.550" v="880" actId="21"/>
          <ac:spMkLst>
            <pc:docMk/>
            <pc:sldMk cId="2371359161" sldId="323"/>
            <ac:spMk id="96" creationId="{67FA07F3-AAB3-6FF0-246B-C43E72A3DB90}"/>
          </ac:spMkLst>
        </pc:spChg>
        <pc:spChg chg="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97" creationId="{BD57C0E0-6801-FFE7-0A52-9E33460DBC38}"/>
          </ac:spMkLst>
        </pc:spChg>
        <pc:spChg chg="del">
          <ac:chgData name="Toby Donaldson" userId="2e6e5431-bb17-4c41-9985-d39c50d83c73" providerId="ADAL" clId="{A76E2764-1C54-4D6B-BD3F-CC57CAC877D4}" dt="2023-07-05T05:14:10.550" v="880" actId="21"/>
          <ac:spMkLst>
            <pc:docMk/>
            <pc:sldMk cId="2371359161" sldId="323"/>
            <ac:spMk id="115" creationId="{2F517932-51DD-F0F1-441F-93E7CEB55E12}"/>
          </ac:spMkLst>
        </pc:spChg>
        <pc:spChg chg="del">
          <ac:chgData name="Toby Donaldson" userId="2e6e5431-bb17-4c41-9985-d39c50d83c73" providerId="ADAL" clId="{A76E2764-1C54-4D6B-BD3F-CC57CAC877D4}" dt="2023-07-05T05:13:52.984" v="878" actId="21"/>
          <ac:spMkLst>
            <pc:docMk/>
            <pc:sldMk cId="2371359161" sldId="323"/>
            <ac:spMk id="117" creationId="{ED5E7001-E206-761A-4271-4E36D2228FA1}"/>
          </ac:spMkLst>
        </pc:spChg>
        <pc:spChg chg="mod">
          <ac:chgData name="Toby Donaldson" userId="2e6e5431-bb17-4c41-9985-d39c50d83c73" providerId="ADAL" clId="{A76E2764-1C54-4D6B-BD3F-CC57CAC877D4}" dt="2023-07-05T05:23:24.275" v="1266" actId="1076"/>
          <ac:spMkLst>
            <pc:docMk/>
            <pc:sldMk cId="2371359161" sldId="323"/>
            <ac:spMk id="118" creationId="{A5A47FE4-6678-A3B5-3B04-777A72BD5460}"/>
          </ac:spMkLst>
        </pc:spChg>
        <pc:spChg chg="del">
          <ac:chgData name="Toby Donaldson" userId="2e6e5431-bb17-4c41-9985-d39c50d83c73" providerId="ADAL" clId="{A76E2764-1C54-4D6B-BD3F-CC57CAC877D4}" dt="2023-07-05T05:13:52.984" v="878" actId="21"/>
          <ac:spMkLst>
            <pc:docMk/>
            <pc:sldMk cId="2371359161" sldId="323"/>
            <ac:spMk id="120" creationId="{50A88EB8-50D3-C99F-882E-EC5126067656}"/>
          </ac:spMkLst>
        </pc:s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16" creationId="{6F197D54-37BD-9631-6992-66F14BF59630}"/>
          </ac:grpSpMkLst>
        </pc:gr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17" creationId="{8E5BC979-BD5D-3F57-F9CF-8E7B0BDEEC14}"/>
          </ac:grpSpMkLst>
        </pc:gr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18" creationId="{6C9142F0-FC0C-FE22-95B9-310317FA7A81}"/>
          </ac:grpSpMkLst>
        </pc:gr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19" creationId="{BFD777D1-3F45-ABEB-4745-490BD53BEC14}"/>
          </ac:grpSpMkLst>
        </pc:gr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20" creationId="{141689F1-2159-AD48-46D4-AC8321C9E673}"/>
          </ac:grpSpMkLst>
        </pc:grpChg>
        <pc:grpChg chg="add del mod">
          <ac:chgData name="Toby Donaldson" userId="2e6e5431-bb17-4c41-9985-d39c50d83c73" providerId="ADAL" clId="{A76E2764-1C54-4D6B-BD3F-CC57CAC877D4}" dt="2023-07-05T05:24:34.470" v="1290" actId="21"/>
          <ac:grpSpMkLst>
            <pc:docMk/>
            <pc:sldMk cId="2371359161" sldId="323"/>
            <ac:grpSpMk id="48" creationId="{25EB2098-2B73-4ED0-720C-753132F9BF7C}"/>
          </ac:grpSpMkLst>
        </pc:grpChg>
        <pc:grpChg chg="del">
          <ac:chgData name="Toby Donaldson" userId="2e6e5431-bb17-4c41-9985-d39c50d83c73" providerId="ADAL" clId="{A76E2764-1C54-4D6B-BD3F-CC57CAC877D4}" dt="2023-07-05T05:15:51.582" v="1023" actId="21"/>
          <ac:grpSpMkLst>
            <pc:docMk/>
            <pc:sldMk cId="2371359161" sldId="323"/>
            <ac:grpSpMk id="51" creationId="{2B57FB10-8E70-2BC2-192B-8B70B68D288D}"/>
          </ac:grpSpMkLst>
        </pc:grpChg>
        <pc:grpChg chg="del">
          <ac:chgData name="Toby Donaldson" userId="2e6e5431-bb17-4c41-9985-d39c50d83c73" providerId="ADAL" clId="{A76E2764-1C54-4D6B-BD3F-CC57CAC877D4}" dt="2023-07-05T05:15:51.582" v="1023" actId="21"/>
          <ac:grpSpMkLst>
            <pc:docMk/>
            <pc:sldMk cId="2371359161" sldId="323"/>
            <ac:grpSpMk id="54" creationId="{D91220FB-17DE-4192-F88A-119BF837ACED}"/>
          </ac:grpSpMkLst>
        </pc:grpChg>
        <pc:grpChg chg="del">
          <ac:chgData name="Toby Donaldson" userId="2e6e5431-bb17-4c41-9985-d39c50d83c73" providerId="ADAL" clId="{A76E2764-1C54-4D6B-BD3F-CC57CAC877D4}" dt="2023-07-05T05:17:16.627" v="1074" actId="21"/>
          <ac:grpSpMkLst>
            <pc:docMk/>
            <pc:sldMk cId="2371359161" sldId="323"/>
            <ac:grpSpMk id="57" creationId="{5D6E85C9-7A67-FC3E-5637-C41853994DF5}"/>
          </ac:grpSpMkLst>
        </pc:grpChg>
        <pc:grpChg chg="del">
          <ac:chgData name="Toby Donaldson" userId="2e6e5431-bb17-4c41-9985-d39c50d83c73" providerId="ADAL" clId="{A76E2764-1C54-4D6B-BD3F-CC57CAC877D4}" dt="2023-07-05T05:17:16.627" v="1074" actId="21"/>
          <ac:grpSpMkLst>
            <pc:docMk/>
            <pc:sldMk cId="2371359161" sldId="323"/>
            <ac:grpSpMk id="60" creationId="{8B1E92D8-05A7-6726-F01D-D022DC32DBC8}"/>
          </ac:grpSpMkLst>
        </pc:grpChg>
        <pc:grpChg chg="del">
          <ac:chgData name="Toby Donaldson" userId="2e6e5431-bb17-4c41-9985-d39c50d83c73" providerId="ADAL" clId="{A76E2764-1C54-4D6B-BD3F-CC57CAC877D4}" dt="2023-07-05T05:17:16.627" v="1074" actId="21"/>
          <ac:grpSpMkLst>
            <pc:docMk/>
            <pc:sldMk cId="2371359161" sldId="323"/>
            <ac:grpSpMk id="63" creationId="{1BF7892E-40EE-BEDC-82C1-19977DC210B6}"/>
          </ac:grpSpMkLst>
        </pc:grpChg>
        <pc:cxnChg chg="add mod">
          <ac:chgData name="Toby Donaldson" userId="2e6e5431-bb17-4c41-9985-d39c50d83c73" providerId="ADAL" clId="{A76E2764-1C54-4D6B-BD3F-CC57CAC877D4}" dt="2023-07-05T05:18:54.261" v="1098" actId="164"/>
          <ac:cxnSpMkLst>
            <pc:docMk/>
            <pc:sldMk cId="2371359161" sldId="323"/>
            <ac:cxnSpMk id="7" creationId="{6266F033-D568-DA7F-4478-3C5FA61F4F68}"/>
          </ac:cxnSpMkLst>
        </pc:cxnChg>
        <pc:cxnChg chg="add mod">
          <ac:chgData name="Toby Donaldson" userId="2e6e5431-bb17-4c41-9985-d39c50d83c73" providerId="ADAL" clId="{A76E2764-1C54-4D6B-BD3F-CC57CAC877D4}" dt="2023-07-05T05:18:56.157" v="1099" actId="164"/>
          <ac:cxnSpMkLst>
            <pc:docMk/>
            <pc:sldMk cId="2371359161" sldId="323"/>
            <ac:cxnSpMk id="11" creationId="{7F449559-2E57-B00F-76E0-7BB90FC3D4DE}"/>
          </ac:cxnSpMkLst>
        </pc:cxnChg>
        <pc:cxnChg chg="add mod">
          <ac:chgData name="Toby Donaldson" userId="2e6e5431-bb17-4c41-9985-d39c50d83c73" providerId="ADAL" clId="{A76E2764-1C54-4D6B-BD3F-CC57CAC877D4}" dt="2023-07-05T05:19:06.285" v="1100" actId="164"/>
          <ac:cxnSpMkLst>
            <pc:docMk/>
            <pc:sldMk cId="2371359161" sldId="323"/>
            <ac:cxnSpMk id="14" creationId="{CA729BE9-4D04-1B12-3E2C-07763CC9FF17}"/>
          </ac:cxnSpMkLst>
        </pc:cxnChg>
        <pc:cxnChg chg="add mod">
          <ac:chgData name="Toby Donaldson" userId="2e6e5431-bb17-4c41-9985-d39c50d83c73" providerId="ADAL" clId="{A76E2764-1C54-4D6B-BD3F-CC57CAC877D4}" dt="2023-07-05T05:24:16.025" v="1286" actId="1076"/>
          <ac:cxnSpMkLst>
            <pc:docMk/>
            <pc:sldMk cId="2371359161" sldId="323"/>
            <ac:cxnSpMk id="21" creationId="{A2988FBC-6B67-934F-C11D-0019D1E9788B}"/>
          </ac:cxnSpMkLst>
        </pc:cxnChg>
        <pc:cxnChg chg="add mod">
          <ac:chgData name="Toby Donaldson" userId="2e6e5431-bb17-4c41-9985-d39c50d83c73" providerId="ADAL" clId="{A76E2764-1C54-4D6B-BD3F-CC57CAC877D4}" dt="2023-07-05T05:24:16.025" v="1286" actId="1076"/>
          <ac:cxnSpMkLst>
            <pc:docMk/>
            <pc:sldMk cId="2371359161" sldId="323"/>
            <ac:cxnSpMk id="25" creationId="{8E91AE81-B101-D557-8B25-0CB5EC53E92D}"/>
          </ac:cxnSpMkLst>
        </pc:cxnChg>
        <pc:cxnChg chg="add mod">
          <ac:chgData name="Toby Donaldson" userId="2e6e5431-bb17-4c41-9985-d39c50d83c73" providerId="ADAL" clId="{A76E2764-1C54-4D6B-BD3F-CC57CAC877D4}" dt="2023-07-05T05:24:16.025" v="1286" actId="1076"/>
          <ac:cxnSpMkLst>
            <pc:docMk/>
            <pc:sldMk cId="2371359161" sldId="323"/>
            <ac:cxnSpMk id="29" creationId="{8E5EF07B-EC39-F49F-4517-2B5E684211BE}"/>
          </ac:cxnSpMkLst>
        </pc:cxnChg>
        <pc:cxnChg chg="del mod topLvl">
          <ac:chgData name="Toby Donaldson" userId="2e6e5431-bb17-4c41-9985-d39c50d83c73" providerId="ADAL" clId="{A76E2764-1C54-4D6B-BD3F-CC57CAC877D4}" dt="2023-07-05T05:24:34.470" v="1290" actId="21"/>
          <ac:cxnSpMkLst>
            <pc:docMk/>
            <pc:sldMk cId="2371359161" sldId="323"/>
            <ac:cxnSpMk id="50" creationId="{71687050-032C-D8D8-0A04-D650A4EE1FB2}"/>
          </ac:cxnSpMkLst>
        </pc:cxnChg>
        <pc:cxnChg chg="add mod">
          <ac:chgData name="Toby Donaldson" userId="2e6e5431-bb17-4c41-9985-d39c50d83c73" providerId="ADAL" clId="{A76E2764-1C54-4D6B-BD3F-CC57CAC877D4}" dt="2023-07-05T05:25:42.360" v="1301" actId="14100"/>
          <ac:cxnSpMkLst>
            <pc:docMk/>
            <pc:sldMk cId="2371359161" sldId="323"/>
            <ac:cxnSpMk id="68" creationId="{B4871D4E-F2F3-545B-BB11-465C11F80939}"/>
          </ac:cxnSpMkLst>
        </pc:cxnChg>
        <pc:cxnChg chg="del mod">
          <ac:chgData name="Toby Donaldson" userId="2e6e5431-bb17-4c41-9985-d39c50d83c73" providerId="ADAL" clId="{A76E2764-1C54-4D6B-BD3F-CC57CAC877D4}" dt="2023-07-05T05:15:54.297" v="1024" actId="21"/>
          <ac:cxnSpMkLst>
            <pc:docMk/>
            <pc:sldMk cId="2371359161" sldId="323"/>
            <ac:cxnSpMk id="69" creationId="{AD7B6A14-76BE-398A-2BE6-583AC390EEE0}"/>
          </ac:cxnSpMkLst>
        </pc:cxnChg>
        <pc:cxnChg chg="mod">
          <ac:chgData name="Toby Donaldson" userId="2e6e5431-bb17-4c41-9985-d39c50d83c73" providerId="ADAL" clId="{A76E2764-1C54-4D6B-BD3F-CC57CAC877D4}" dt="2023-07-05T05:24:16.025" v="1286" actId="1076"/>
          <ac:cxnSpMkLst>
            <pc:docMk/>
            <pc:sldMk cId="2371359161" sldId="323"/>
            <ac:cxnSpMk id="70" creationId="{DC31EF02-EAB5-46D1-28A2-77908DE84F48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71" creationId="{D7A3CAAC-1461-E8F1-11ED-581BFADA9ADB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72" creationId="{546ABF31-D5AF-6FB3-BAD2-44F31A7C34D1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73" creationId="{6B88E3FB-2AF0-AA90-8CB2-A95C04E3FC75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74" creationId="{ED4DE999-31C7-AB4A-2694-C2685D6663D2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77" creationId="{707F2F78-5E7F-AA16-0B36-F2FF0C856249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78" creationId="{B656564F-361A-CE88-0974-F4F3BFC01D0B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79" creationId="{174A244F-1D79-B22A-4BA1-F9245C79118E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80" creationId="{BA5033A3-BA96-E02A-4630-ED4099329CFC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81" creationId="{3479F66B-7D08-3B9C-AD6F-8387E374DFD1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82" creationId="{E3C857BB-B61D-A8B6-BFA5-3ADCECF24AD0}"/>
          </ac:cxnSpMkLst>
        </pc:cxnChg>
        <pc:cxnChg chg="mod">
          <ac:chgData name="Toby Donaldson" userId="2e6e5431-bb17-4c41-9985-d39c50d83c73" providerId="ADAL" clId="{A76E2764-1C54-4D6B-BD3F-CC57CAC877D4}" dt="2023-07-05T05:18:49.342" v="1096" actId="164"/>
          <ac:cxnSpMkLst>
            <pc:docMk/>
            <pc:sldMk cId="2371359161" sldId="323"/>
            <ac:cxnSpMk id="99" creationId="{B7DD61E0-AA36-950E-19BA-CB7FAAC6F74C}"/>
          </ac:cxnSpMkLst>
        </pc:cxnChg>
        <pc:cxnChg chg="del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102" creationId="{087E8018-C1F9-FF6E-FD16-50FD48307B2A}"/>
          </ac:cxnSpMkLst>
        </pc:cxnChg>
        <pc:cxnChg chg="mod">
          <ac:chgData name="Toby Donaldson" userId="2e6e5431-bb17-4c41-9985-d39c50d83c73" providerId="ADAL" clId="{A76E2764-1C54-4D6B-BD3F-CC57CAC877D4}" dt="2023-07-05T05:18:52.077" v="1097" actId="164"/>
          <ac:cxnSpMkLst>
            <pc:docMk/>
            <pc:sldMk cId="2371359161" sldId="323"/>
            <ac:cxnSpMk id="109" creationId="{6F7D46F0-7EE0-A1DB-7402-853EE2C848A2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116" creationId="{79D596A0-88A9-3BAE-F460-533BFE074F6D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19" creationId="{4712BE0A-5118-15BD-ACB6-15E8CC6DA5E7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23" creationId="{11CE6A77-6BB5-01F0-9C90-D6BBDD5E5532}"/>
          </ac:cxnSpMkLst>
        </pc:cxnChg>
        <pc:cxnChg chg="del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151" creationId="{742DECC9-3C54-B37F-7C06-1578F40E4112}"/>
          </ac:cxnSpMkLst>
        </pc:cxnChg>
        <pc:cxnChg chg="del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154" creationId="{BCC1A117-5405-52DC-1C2B-DA98F7119C8A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57" creationId="{F7437E0B-BE8A-63E6-1FC6-0783BE12E87A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63" creationId="{76317D3E-1934-2D1D-B769-C015C0F83535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66" creationId="{93DB2C31-D0FD-D938-B4D6-306C2D6F4A9C}"/>
          </ac:cxnSpMkLst>
        </pc:cxnChg>
      </pc:sldChg>
      <pc:sldChg chg="addSp modSp new mod">
        <pc:chgData name="Toby Donaldson" userId="2e6e5431-bb17-4c41-9985-d39c50d83c73" providerId="ADAL" clId="{A76E2764-1C54-4D6B-BD3F-CC57CAC877D4}" dt="2023-07-05T05:33:04.036" v="1977" actId="1076"/>
        <pc:sldMkLst>
          <pc:docMk/>
          <pc:sldMk cId="2684644350" sldId="324"/>
        </pc:sldMkLst>
        <pc:spChg chg="mod">
          <ac:chgData name="Toby Donaldson" userId="2e6e5431-bb17-4c41-9985-d39c50d83c73" providerId="ADAL" clId="{A76E2764-1C54-4D6B-BD3F-CC57CAC877D4}" dt="2023-07-05T05:26:54.628" v="1331" actId="20577"/>
          <ac:spMkLst>
            <pc:docMk/>
            <pc:sldMk cId="2684644350" sldId="324"/>
            <ac:spMk id="2" creationId="{D589DE2F-FFE4-4B23-6281-23CE54B3A495}"/>
          </ac:spMkLst>
        </pc:spChg>
        <pc:spChg chg="mod">
          <ac:chgData name="Toby Donaldson" userId="2e6e5431-bb17-4c41-9985-d39c50d83c73" providerId="ADAL" clId="{A76E2764-1C54-4D6B-BD3F-CC57CAC877D4}" dt="2023-07-05T05:28:44.308" v="1548" actId="14100"/>
          <ac:spMkLst>
            <pc:docMk/>
            <pc:sldMk cId="2684644350" sldId="324"/>
            <ac:spMk id="3" creationId="{EC10F0C7-6D68-0780-C28D-F8C20254527A}"/>
          </ac:spMkLst>
        </pc:spChg>
        <pc:spChg chg="add mod">
          <ac:chgData name="Toby Donaldson" userId="2e6e5431-bb17-4c41-9985-d39c50d83c73" providerId="ADAL" clId="{A76E2764-1C54-4D6B-BD3F-CC57CAC877D4}" dt="2023-07-05T05:33:00.809" v="1976" actId="14100"/>
          <ac:spMkLst>
            <pc:docMk/>
            <pc:sldMk cId="2684644350" sldId="324"/>
            <ac:spMk id="4" creationId="{DDB399D0-B54C-B7B2-62B6-F4F67ACEC8D7}"/>
          </ac:spMkLst>
        </pc:spChg>
        <pc:spChg chg="add mod">
          <ac:chgData name="Toby Donaldson" userId="2e6e5431-bb17-4c41-9985-d39c50d83c73" providerId="ADAL" clId="{A76E2764-1C54-4D6B-BD3F-CC57CAC877D4}" dt="2023-07-05T05:33:04.036" v="1977" actId="1076"/>
          <ac:spMkLst>
            <pc:docMk/>
            <pc:sldMk cId="2684644350" sldId="324"/>
            <ac:spMk id="5" creationId="{BF3F27F4-3BA5-59B5-6627-73A344CE6CF0}"/>
          </ac:spMkLst>
        </pc:spChg>
        <pc:spChg chg="add mod">
          <ac:chgData name="Toby Donaldson" userId="2e6e5431-bb17-4c41-9985-d39c50d83c73" providerId="ADAL" clId="{A76E2764-1C54-4D6B-BD3F-CC57CAC877D4}" dt="2023-07-05T05:30:56.376" v="1741"/>
          <ac:spMkLst>
            <pc:docMk/>
            <pc:sldMk cId="2684644350" sldId="324"/>
            <ac:spMk id="6" creationId="{AEAB271F-3547-8EB7-EB50-2D2BDF6D4404}"/>
          </ac:spMkLst>
        </pc:spChg>
      </pc:sldChg>
      <pc:sldChg chg="addSp delSp modSp add mod">
        <pc:chgData name="Toby Donaldson" userId="2e6e5431-bb17-4c41-9985-d39c50d83c73" providerId="ADAL" clId="{A76E2764-1C54-4D6B-BD3F-CC57CAC877D4}" dt="2023-07-05T05:34:23.425" v="2075" actId="14100"/>
        <pc:sldMkLst>
          <pc:docMk/>
          <pc:sldMk cId="2586295744" sldId="325"/>
        </pc:sldMkLst>
        <pc:spChg chg="mod">
          <ac:chgData name="Toby Donaldson" userId="2e6e5431-bb17-4c41-9985-d39c50d83c73" providerId="ADAL" clId="{A76E2764-1C54-4D6B-BD3F-CC57CAC877D4}" dt="2023-07-05T05:34:23.425" v="2075" actId="14100"/>
          <ac:spMkLst>
            <pc:docMk/>
            <pc:sldMk cId="2586295744" sldId="325"/>
            <ac:spMk id="3" creationId="{EC10F0C7-6D68-0780-C28D-F8C20254527A}"/>
          </ac:spMkLst>
        </pc:spChg>
        <pc:spChg chg="del">
          <ac:chgData name="Toby Donaldson" userId="2e6e5431-bb17-4c41-9985-d39c50d83c73" providerId="ADAL" clId="{A76E2764-1C54-4D6B-BD3F-CC57CAC877D4}" dt="2023-07-05T05:33:15.773" v="1978" actId="21"/>
          <ac:spMkLst>
            <pc:docMk/>
            <pc:sldMk cId="2586295744" sldId="325"/>
            <ac:spMk id="4" creationId="{DDB399D0-B54C-B7B2-62B6-F4F67ACEC8D7}"/>
          </ac:spMkLst>
        </pc:spChg>
        <pc:spChg chg="del">
          <ac:chgData name="Toby Donaldson" userId="2e6e5431-bb17-4c41-9985-d39c50d83c73" providerId="ADAL" clId="{A76E2764-1C54-4D6B-BD3F-CC57CAC877D4}" dt="2023-07-05T05:33:15.773" v="1978" actId="21"/>
          <ac:spMkLst>
            <pc:docMk/>
            <pc:sldMk cId="2586295744" sldId="325"/>
            <ac:spMk id="5" creationId="{BF3F27F4-3BA5-59B5-6627-73A344CE6CF0}"/>
          </ac:spMkLst>
        </pc:spChg>
        <pc:spChg chg="add mod">
          <ac:chgData name="Toby Donaldson" userId="2e6e5431-bb17-4c41-9985-d39c50d83c73" providerId="ADAL" clId="{A76E2764-1C54-4D6B-BD3F-CC57CAC877D4}" dt="2023-07-05T05:34:20.440" v="2074" actId="1076"/>
          <ac:spMkLst>
            <pc:docMk/>
            <pc:sldMk cId="2586295744" sldId="325"/>
            <ac:spMk id="7" creationId="{AFF8D1C2-4413-C1A0-65E5-3E9D8CF10ED0}"/>
          </ac:spMkLst>
        </pc:spChg>
      </pc:sldChg>
      <pc:sldChg chg="delSp modSp mod">
        <pc:chgData name="Toby Donaldson" userId="2e6e5431-bb17-4c41-9985-d39c50d83c73" providerId="ADAL" clId="{A76E2764-1C54-4D6B-BD3F-CC57CAC877D4}" dt="2023-07-09T17:16:36.197" v="2318" actId="20577"/>
        <pc:sldMkLst>
          <pc:docMk/>
          <pc:sldMk cId="534780159" sldId="326"/>
        </pc:sldMkLst>
        <pc:spChg chg="mod">
          <ac:chgData name="Toby Donaldson" userId="2e6e5431-bb17-4c41-9985-d39c50d83c73" providerId="ADAL" clId="{A76E2764-1C54-4D6B-BD3F-CC57CAC877D4}" dt="2023-07-09T17:16:36.197" v="2318" actId="20577"/>
          <ac:spMkLst>
            <pc:docMk/>
            <pc:sldMk cId="534780159" sldId="326"/>
            <ac:spMk id="3" creationId="{D8A6D3B3-4649-F9E3-329C-05ABF18A0A65}"/>
          </ac:spMkLst>
        </pc:spChg>
        <pc:inkChg chg="del">
          <ac:chgData name="Toby Donaldson" userId="2e6e5431-bb17-4c41-9985-d39c50d83c73" providerId="ADAL" clId="{A76E2764-1C54-4D6B-BD3F-CC57CAC877D4}" dt="2023-07-09T17:13:38.045" v="2088" actId="21"/>
          <ac:inkMkLst>
            <pc:docMk/>
            <pc:sldMk cId="534780159" sldId="326"/>
            <ac:inkMk id="4" creationId="{59AF3647-544D-2501-3034-4BD3B2778883}"/>
          </ac:inkMkLst>
        </pc:inkChg>
      </pc:sldChg>
      <pc:sldChg chg="addSp modSp mod">
        <pc:chgData name="Toby Donaldson" userId="2e6e5431-bb17-4c41-9985-d39c50d83c73" providerId="ADAL" clId="{A76E2764-1C54-4D6B-BD3F-CC57CAC877D4}" dt="2023-07-09T17:26:14.743" v="2352" actId="14100"/>
        <pc:sldMkLst>
          <pc:docMk/>
          <pc:sldMk cId="1726756957" sldId="329"/>
        </pc:sldMkLst>
        <pc:spChg chg="mod">
          <ac:chgData name="Toby Donaldson" userId="2e6e5431-bb17-4c41-9985-d39c50d83c73" providerId="ADAL" clId="{A76E2764-1C54-4D6B-BD3F-CC57CAC877D4}" dt="2023-07-09T17:26:14.743" v="2352" actId="14100"/>
          <ac:spMkLst>
            <pc:docMk/>
            <pc:sldMk cId="1726756957" sldId="329"/>
            <ac:spMk id="2" creationId="{B032B77B-A460-38D0-C86C-E6C1EA0BF20F}"/>
          </ac:spMkLst>
        </pc:spChg>
        <pc:spChg chg="mod">
          <ac:chgData name="Toby Donaldson" userId="2e6e5431-bb17-4c41-9985-d39c50d83c73" providerId="ADAL" clId="{A76E2764-1C54-4D6B-BD3F-CC57CAC877D4}" dt="2023-07-09T17:25:47.143" v="2321" actId="14100"/>
          <ac:spMkLst>
            <pc:docMk/>
            <pc:sldMk cId="1726756957" sldId="329"/>
            <ac:spMk id="3" creationId="{2C1179D7-FF75-C10A-1E3D-742180AFBF54}"/>
          </ac:spMkLst>
        </pc:spChg>
        <pc:spChg chg="add mod">
          <ac:chgData name="Toby Donaldson" userId="2e6e5431-bb17-4c41-9985-d39c50d83c73" providerId="ADAL" clId="{A76E2764-1C54-4D6B-BD3F-CC57CAC877D4}" dt="2023-07-09T17:26:07.869" v="2351" actId="1076"/>
          <ac:spMkLst>
            <pc:docMk/>
            <pc:sldMk cId="1726756957" sldId="329"/>
            <ac:spMk id="6" creationId="{AA6E7246-47E5-316F-EFFD-4408AEEE37B5}"/>
          </ac:spMkLst>
        </pc:spChg>
        <pc:picChg chg="add mod">
          <ac:chgData name="Toby Donaldson" userId="2e6e5431-bb17-4c41-9985-d39c50d83c73" providerId="ADAL" clId="{A76E2764-1C54-4D6B-BD3F-CC57CAC877D4}" dt="2023-07-09T17:25:51.531" v="2324" actId="1076"/>
          <ac:picMkLst>
            <pc:docMk/>
            <pc:sldMk cId="1726756957" sldId="329"/>
            <ac:picMk id="5" creationId="{FEADE2A2-0911-D092-7D18-52B3784665FA}"/>
          </ac:picMkLst>
        </pc:picChg>
      </pc:sldChg>
    </pc:docChg>
  </pc:docChgLst>
  <pc:docChgLst>
    <pc:chgData name="Toby Donaldson" userId="2e6e5431-bb17-4c41-9985-d39c50d83c73" providerId="ADAL" clId="{BBBC192A-0214-47E0-8928-D91CB696F1D1}"/>
    <pc:docChg chg="undo redo custSel addSld delSld modSld sldOrd">
      <pc:chgData name="Toby Donaldson" userId="2e6e5431-bb17-4c41-9985-d39c50d83c73" providerId="ADAL" clId="{BBBC192A-0214-47E0-8928-D91CB696F1D1}" dt="2023-07-04T05:25:22.549" v="16549"/>
      <pc:docMkLst>
        <pc:docMk/>
      </pc:docMkLst>
      <pc:sldChg chg="modSp mod">
        <pc:chgData name="Toby Donaldson" userId="2e6e5431-bb17-4c41-9985-d39c50d83c73" providerId="ADAL" clId="{BBBC192A-0214-47E0-8928-D91CB696F1D1}" dt="2023-06-30T23:06:03.521" v="24" actId="20577"/>
        <pc:sldMkLst>
          <pc:docMk/>
          <pc:sldMk cId="3554109128" sldId="256"/>
        </pc:sldMkLst>
        <pc:spChg chg="mod">
          <ac:chgData name="Toby Donaldson" userId="2e6e5431-bb17-4c41-9985-d39c50d83c73" providerId="ADAL" clId="{BBBC192A-0214-47E0-8928-D91CB696F1D1}" dt="2023-06-30T23:06:03.521" v="24" actId="20577"/>
          <ac:spMkLst>
            <pc:docMk/>
            <pc:sldMk cId="3554109128" sldId="256"/>
            <ac:spMk id="2" creationId="{AD222169-3620-0A99-07A6-0C22AB714340}"/>
          </ac:spMkLst>
        </pc:spChg>
      </pc:sldChg>
      <pc:sldChg chg="addSp delSp modSp mod">
        <pc:chgData name="Toby Donaldson" userId="2e6e5431-bb17-4c41-9985-d39c50d83c73" providerId="ADAL" clId="{BBBC192A-0214-47E0-8928-D91CB696F1D1}" dt="2023-07-04T01:48:56.945" v="13167" actId="14100"/>
        <pc:sldMkLst>
          <pc:docMk/>
          <pc:sldMk cId="493162039" sldId="257"/>
        </pc:sldMkLst>
        <pc:spChg chg="add del mod">
          <ac:chgData name="Toby Donaldson" userId="2e6e5431-bb17-4c41-9985-d39c50d83c73" providerId="ADAL" clId="{BBBC192A-0214-47E0-8928-D91CB696F1D1}" dt="2023-06-30T23:08:30.840" v="28" actId="21"/>
          <ac:spMkLst>
            <pc:docMk/>
            <pc:sldMk cId="493162039" sldId="257"/>
            <ac:spMk id="2" creationId="{B4B03E31-F131-D4A9-147D-A634D8B8200B}"/>
          </ac:spMkLst>
        </pc:spChg>
        <pc:spChg chg="add del mod">
          <ac:chgData name="Toby Donaldson" userId="2e6e5431-bb17-4c41-9985-d39c50d83c73" providerId="ADAL" clId="{BBBC192A-0214-47E0-8928-D91CB696F1D1}" dt="2023-06-30T23:08:30.840" v="28" actId="21"/>
          <ac:spMkLst>
            <pc:docMk/>
            <pc:sldMk cId="493162039" sldId="257"/>
            <ac:spMk id="3" creationId="{AF524A1F-5BD3-E09B-7873-4D7239C1B039}"/>
          </ac:spMkLst>
        </pc:spChg>
        <pc:spChg chg="mod">
          <ac:chgData name="Toby Donaldson" userId="2e6e5431-bb17-4c41-9985-d39c50d83c73" providerId="ADAL" clId="{BBBC192A-0214-47E0-8928-D91CB696F1D1}" dt="2023-07-04T01:48:56.945" v="13167" actId="14100"/>
          <ac:spMkLst>
            <pc:docMk/>
            <pc:sldMk cId="493162039" sldId="257"/>
            <ac:spMk id="4" creationId="{8B46A5D8-CF52-A68B-F655-C6DC5365138C}"/>
          </ac:spMkLst>
        </pc:spChg>
        <pc:spChg chg="mod">
          <ac:chgData name="Toby Donaldson" userId="2e6e5431-bb17-4c41-9985-d39c50d83c73" providerId="ADAL" clId="{BBBC192A-0214-47E0-8928-D91CB696F1D1}" dt="2023-06-30T23:13:59.928" v="363" actId="1076"/>
          <ac:spMkLst>
            <pc:docMk/>
            <pc:sldMk cId="493162039" sldId="257"/>
            <ac:spMk id="5" creationId="{B48647EF-E221-6FA3-3454-C7067ECEA17A}"/>
          </ac:spMkLst>
        </pc:spChg>
        <pc:spChg chg="del">
          <ac:chgData name="Toby Donaldson" userId="2e6e5431-bb17-4c41-9985-d39c50d83c73" providerId="ADAL" clId="{BBBC192A-0214-47E0-8928-D91CB696F1D1}" dt="2023-06-30T23:08:37.821" v="30" actId="21"/>
          <ac:spMkLst>
            <pc:docMk/>
            <pc:sldMk cId="493162039" sldId="257"/>
            <ac:spMk id="6" creationId="{F302DE67-0BAD-3554-291D-232C6541E8CF}"/>
          </ac:spMkLst>
        </pc:spChg>
        <pc:spChg chg="add mod">
          <ac:chgData name="Toby Donaldson" userId="2e6e5431-bb17-4c41-9985-d39c50d83c73" providerId="ADAL" clId="{BBBC192A-0214-47E0-8928-D91CB696F1D1}" dt="2023-06-30T23:13:59.928" v="363" actId="1076"/>
          <ac:spMkLst>
            <pc:docMk/>
            <pc:sldMk cId="493162039" sldId="257"/>
            <ac:spMk id="7" creationId="{563A6040-745F-05F7-4C7F-86B55C05DD52}"/>
          </ac:spMkLst>
        </pc:spChg>
        <pc:spChg chg="add del mod">
          <ac:chgData name="Toby Donaldson" userId="2e6e5431-bb17-4c41-9985-d39c50d83c73" providerId="ADAL" clId="{BBBC192A-0214-47E0-8928-D91CB696F1D1}" dt="2023-06-30T23:13:17.821" v="352" actId="21"/>
          <ac:spMkLst>
            <pc:docMk/>
            <pc:sldMk cId="493162039" sldId="257"/>
            <ac:spMk id="8" creationId="{0269F490-68BF-D9CE-D107-D4A300A6FD56}"/>
          </ac:spMkLst>
        </pc:spChg>
        <pc:spChg chg="add mod">
          <ac:chgData name="Toby Donaldson" userId="2e6e5431-bb17-4c41-9985-d39c50d83c73" providerId="ADAL" clId="{BBBC192A-0214-47E0-8928-D91CB696F1D1}" dt="2023-06-30T23:13:59.928" v="363" actId="1076"/>
          <ac:spMkLst>
            <pc:docMk/>
            <pc:sldMk cId="493162039" sldId="257"/>
            <ac:spMk id="11" creationId="{80E42F67-0442-797C-89F3-06C06FBAFE3A}"/>
          </ac:spMkLst>
        </pc:spChg>
        <pc:spChg chg="del">
          <ac:chgData name="Toby Donaldson" userId="2e6e5431-bb17-4c41-9985-d39c50d83c73" providerId="ADAL" clId="{BBBC192A-0214-47E0-8928-D91CB696F1D1}" dt="2023-06-30T23:08:27.922" v="26" actId="21"/>
          <ac:spMkLst>
            <pc:docMk/>
            <pc:sldMk cId="493162039" sldId="257"/>
            <ac:spMk id="24" creationId="{8F01EFE3-3636-63A3-F7C9-1D6A6D17C686}"/>
          </ac:spMkLst>
        </pc:spChg>
        <pc:spChg chg="del">
          <ac:chgData name="Toby Donaldson" userId="2e6e5431-bb17-4c41-9985-d39c50d83c73" providerId="ADAL" clId="{BBBC192A-0214-47E0-8928-D91CB696F1D1}" dt="2023-06-30T23:08:27.922" v="26" actId="21"/>
          <ac:spMkLst>
            <pc:docMk/>
            <pc:sldMk cId="493162039" sldId="257"/>
            <ac:spMk id="25" creationId="{F1C08C7F-EB6F-E766-FAFD-E7CBADAB758A}"/>
          </ac:spMkLst>
        </pc:spChg>
        <pc:spChg chg="del">
          <ac:chgData name="Toby Donaldson" userId="2e6e5431-bb17-4c41-9985-d39c50d83c73" providerId="ADAL" clId="{BBBC192A-0214-47E0-8928-D91CB696F1D1}" dt="2023-06-30T23:08:34.045" v="29" actId="21"/>
          <ac:spMkLst>
            <pc:docMk/>
            <pc:sldMk cId="493162039" sldId="257"/>
            <ac:spMk id="26" creationId="{61064B96-CE5D-FC53-064B-0E73E055778C}"/>
          </ac:spMkLst>
        </pc:spChg>
        <pc:cxnChg chg="del">
          <ac:chgData name="Toby Donaldson" userId="2e6e5431-bb17-4c41-9985-d39c50d83c73" providerId="ADAL" clId="{BBBC192A-0214-47E0-8928-D91CB696F1D1}" dt="2023-06-30T23:08:37.821" v="30" actId="21"/>
          <ac:cxnSpMkLst>
            <pc:docMk/>
            <pc:sldMk cId="493162039" sldId="257"/>
            <ac:cxnSpMk id="9" creationId="{15D38E08-3CF0-A660-CF95-BC0C269BAA38}"/>
          </ac:cxnSpMkLst>
        </pc:cxnChg>
        <pc:cxnChg chg="del">
          <ac:chgData name="Toby Donaldson" userId="2e6e5431-bb17-4c41-9985-d39c50d83c73" providerId="ADAL" clId="{BBBC192A-0214-47E0-8928-D91CB696F1D1}" dt="2023-06-30T23:08:37.821" v="30" actId="21"/>
          <ac:cxnSpMkLst>
            <pc:docMk/>
            <pc:sldMk cId="493162039" sldId="257"/>
            <ac:cxnSpMk id="10" creationId="{D5F3B014-DF4C-6E0B-C3EB-3061477B151B}"/>
          </ac:cxnSpMkLst>
        </pc:cxnChg>
        <pc:cxnChg chg="del">
          <ac:chgData name="Toby Donaldson" userId="2e6e5431-bb17-4c41-9985-d39c50d83c73" providerId="ADAL" clId="{BBBC192A-0214-47E0-8928-D91CB696F1D1}" dt="2023-06-30T23:08:37.821" v="30" actId="21"/>
          <ac:cxnSpMkLst>
            <pc:docMk/>
            <pc:sldMk cId="493162039" sldId="257"/>
            <ac:cxnSpMk id="28" creationId="{3840ABC7-35D8-BB90-B225-698F2A8CB0AB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1:49:30.927" v="13171" actId="113"/>
        <pc:sldMkLst>
          <pc:docMk/>
          <pc:sldMk cId="927908024" sldId="258"/>
        </pc:sldMkLst>
        <pc:spChg chg="add del mod">
          <ac:chgData name="Toby Donaldson" userId="2e6e5431-bb17-4c41-9985-d39c50d83c73" providerId="ADAL" clId="{BBBC192A-0214-47E0-8928-D91CB696F1D1}" dt="2023-06-30T23:51:24.543" v="2903" actId="21"/>
          <ac:spMkLst>
            <pc:docMk/>
            <pc:sldMk cId="927908024" sldId="258"/>
            <ac:spMk id="2" creationId="{2E655493-2EB3-8F5D-38F8-451D3232DB9A}"/>
          </ac:spMkLst>
        </pc:spChg>
        <pc:spChg chg="mod">
          <ac:chgData name="Toby Donaldson" userId="2e6e5431-bb17-4c41-9985-d39c50d83c73" providerId="ADAL" clId="{BBBC192A-0214-47E0-8928-D91CB696F1D1}" dt="2023-07-04T01:49:27.539" v="13170" actId="1076"/>
          <ac:spMkLst>
            <pc:docMk/>
            <pc:sldMk cId="927908024" sldId="258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6-30T23:16:47.048" v="370" actId="21"/>
          <ac:spMkLst>
            <pc:docMk/>
            <pc:sldMk cId="927908024" sldId="258"/>
            <ac:spMk id="5" creationId="{B48647EF-E221-6FA3-3454-C7067ECEA17A}"/>
          </ac:spMkLst>
        </pc:spChg>
        <pc:spChg chg="del">
          <ac:chgData name="Toby Donaldson" userId="2e6e5431-bb17-4c41-9985-d39c50d83c73" providerId="ADAL" clId="{BBBC192A-0214-47E0-8928-D91CB696F1D1}" dt="2023-06-30T23:16:47.048" v="370" actId="21"/>
          <ac:spMkLst>
            <pc:docMk/>
            <pc:sldMk cId="927908024" sldId="258"/>
            <ac:spMk id="7" creationId="{563A6040-745F-05F7-4C7F-86B55C05DD52}"/>
          </ac:spMkLst>
        </pc:spChg>
        <pc:spChg chg="add del mod">
          <ac:chgData name="Toby Donaldson" userId="2e6e5431-bb17-4c41-9985-d39c50d83c73" providerId="ADAL" clId="{BBBC192A-0214-47E0-8928-D91CB696F1D1}" dt="2023-06-30T23:51:24.543" v="2903" actId="21"/>
          <ac:spMkLst>
            <pc:docMk/>
            <pc:sldMk cId="927908024" sldId="258"/>
            <ac:spMk id="10" creationId="{8C7EDCD8-FDA0-1F9E-7C5E-B106384B5D33}"/>
          </ac:spMkLst>
        </pc:spChg>
        <pc:spChg chg="mod ord">
          <ac:chgData name="Toby Donaldson" userId="2e6e5431-bb17-4c41-9985-d39c50d83c73" providerId="ADAL" clId="{BBBC192A-0214-47E0-8928-D91CB696F1D1}" dt="2023-06-30T23:53:29.314" v="3042" actId="167"/>
          <ac:spMkLst>
            <pc:docMk/>
            <pc:sldMk cId="927908024" sldId="258"/>
            <ac:spMk id="11" creationId="{80E42F67-0442-797C-89F3-06C06FBAFE3A}"/>
          </ac:spMkLst>
        </pc:spChg>
        <pc:spChg chg="add mod">
          <ac:chgData name="Toby Donaldson" userId="2e6e5431-bb17-4c41-9985-d39c50d83c73" providerId="ADAL" clId="{BBBC192A-0214-47E0-8928-D91CB696F1D1}" dt="2023-07-04T01:49:30.927" v="13171" actId="113"/>
          <ac:spMkLst>
            <pc:docMk/>
            <pc:sldMk cId="927908024" sldId="258"/>
            <ac:spMk id="17" creationId="{F1D4F92E-FA4A-964B-F5C0-0E20F277883B}"/>
          </ac:spMkLst>
        </pc:spChg>
        <pc:cxnChg chg="add del mod">
          <ac:chgData name="Toby Donaldson" userId="2e6e5431-bb17-4c41-9985-d39c50d83c73" providerId="ADAL" clId="{BBBC192A-0214-47E0-8928-D91CB696F1D1}" dt="2023-06-30T23:51:24.543" v="2903" actId="21"/>
          <ac:cxnSpMkLst>
            <pc:docMk/>
            <pc:sldMk cId="927908024" sldId="258"/>
            <ac:cxnSpMk id="6" creationId="{EA195293-4B0D-BBE1-92A8-A0E9460E342C}"/>
          </ac:cxnSpMkLst>
        </pc:cxnChg>
        <pc:cxnChg chg="add del mod">
          <ac:chgData name="Toby Donaldson" userId="2e6e5431-bb17-4c41-9985-d39c50d83c73" providerId="ADAL" clId="{BBBC192A-0214-47E0-8928-D91CB696F1D1}" dt="2023-06-30T23:51:24.543" v="2903" actId="21"/>
          <ac:cxnSpMkLst>
            <pc:docMk/>
            <pc:sldMk cId="927908024" sldId="258"/>
            <ac:cxnSpMk id="13" creationId="{97F7CDCB-C117-5A60-A134-90C25F9C8CF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561226300" sldId="258"/>
        </pc:sldMkLst>
      </pc:sldChg>
      <pc:sldChg chg="addSp delSp modSp add mod">
        <pc:chgData name="Toby Donaldson" userId="2e6e5431-bb17-4c41-9985-d39c50d83c73" providerId="ADAL" clId="{BBBC192A-0214-47E0-8928-D91CB696F1D1}" dt="2023-07-04T01:50:39.925" v="13178"/>
        <pc:sldMkLst>
          <pc:docMk/>
          <pc:sldMk cId="349069037" sldId="259"/>
        </pc:sldMkLst>
        <pc:spChg chg="mod">
          <ac:chgData name="Toby Donaldson" userId="2e6e5431-bb17-4c41-9985-d39c50d83c73" providerId="ADAL" clId="{BBBC192A-0214-47E0-8928-D91CB696F1D1}" dt="2023-06-30T23:23:00.192" v="1141" actId="1076"/>
          <ac:spMkLst>
            <pc:docMk/>
            <pc:sldMk cId="349069037" sldId="259"/>
            <ac:spMk id="2" creationId="{2E655493-2EB3-8F5D-38F8-451D3232DB9A}"/>
          </ac:spMkLst>
        </pc:spChg>
        <pc:spChg chg="add mod">
          <ac:chgData name="Toby Donaldson" userId="2e6e5431-bb17-4c41-9985-d39c50d83c73" providerId="ADAL" clId="{BBBC192A-0214-47E0-8928-D91CB696F1D1}" dt="2023-07-04T01:50:39.925" v="13178"/>
          <ac:spMkLst>
            <pc:docMk/>
            <pc:sldMk cId="349069037" sldId="259"/>
            <ac:spMk id="3" creationId="{1DB3B891-95EB-15E9-D84F-1003DC58931B}"/>
          </ac:spMkLst>
        </pc:spChg>
        <pc:spChg chg="del">
          <ac:chgData name="Toby Donaldson" userId="2e6e5431-bb17-4c41-9985-d39c50d83c73" providerId="ADAL" clId="{BBBC192A-0214-47E0-8928-D91CB696F1D1}" dt="2023-07-04T01:50:34.013" v="13177" actId="21"/>
          <ac:spMkLst>
            <pc:docMk/>
            <pc:sldMk cId="349069037" sldId="259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6-30T23:22:46.602" v="1135" actId="21"/>
          <ac:spMkLst>
            <pc:docMk/>
            <pc:sldMk cId="349069037" sldId="259"/>
            <ac:spMk id="10" creationId="{8C7EDCD8-FDA0-1F9E-7C5E-B106384B5D33}"/>
          </ac:spMkLst>
        </pc:spChg>
        <pc:spChg chg="mod">
          <ac:chgData name="Toby Donaldson" userId="2e6e5431-bb17-4c41-9985-d39c50d83c73" providerId="ADAL" clId="{BBBC192A-0214-47E0-8928-D91CB696F1D1}" dt="2023-06-30T23:23:36.650" v="1165" actId="20577"/>
          <ac:spMkLst>
            <pc:docMk/>
            <pc:sldMk cId="349069037" sldId="259"/>
            <ac:spMk id="11" creationId="{80E42F67-0442-797C-89F3-06C06FBAFE3A}"/>
          </ac:spMkLst>
        </pc:spChg>
        <pc:cxnChg chg="mod">
          <ac:chgData name="Toby Donaldson" userId="2e6e5431-bb17-4c41-9985-d39c50d83c73" providerId="ADAL" clId="{BBBC192A-0214-47E0-8928-D91CB696F1D1}" dt="2023-06-30T23:22:57.015" v="1140" actId="14100"/>
          <ac:cxnSpMkLst>
            <pc:docMk/>
            <pc:sldMk cId="349069037" sldId="259"/>
            <ac:cxnSpMk id="6" creationId="{EA195293-4B0D-BBE1-92A8-A0E9460E342C}"/>
          </ac:cxnSpMkLst>
        </pc:cxnChg>
        <pc:cxnChg chg="del">
          <ac:chgData name="Toby Donaldson" userId="2e6e5431-bb17-4c41-9985-d39c50d83c73" providerId="ADAL" clId="{BBBC192A-0214-47E0-8928-D91CB696F1D1}" dt="2023-06-30T23:22:46.602" v="1135" actId="21"/>
          <ac:cxnSpMkLst>
            <pc:docMk/>
            <pc:sldMk cId="349069037" sldId="259"/>
            <ac:cxnSpMk id="13" creationId="{97F7CDCB-C117-5A60-A134-90C25F9C8CF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135316208" sldId="259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22157211" sldId="260"/>
        </pc:sldMkLst>
      </pc:sldChg>
      <pc:sldChg chg="addSp delSp modSp add mod">
        <pc:chgData name="Toby Donaldson" userId="2e6e5431-bb17-4c41-9985-d39c50d83c73" providerId="ADAL" clId="{BBBC192A-0214-47E0-8928-D91CB696F1D1}" dt="2023-07-04T01:51:10.693" v="13180"/>
        <pc:sldMkLst>
          <pc:docMk/>
          <pc:sldMk cId="2805474802" sldId="260"/>
        </pc:sldMkLst>
        <pc:spChg chg="mod">
          <ac:chgData name="Toby Donaldson" userId="2e6e5431-bb17-4c41-9985-d39c50d83c73" providerId="ADAL" clId="{BBBC192A-0214-47E0-8928-D91CB696F1D1}" dt="2023-06-30T23:25:19.994" v="1253" actId="1076"/>
          <ac:spMkLst>
            <pc:docMk/>
            <pc:sldMk cId="2805474802" sldId="260"/>
            <ac:spMk id="2" creationId="{2E655493-2EB3-8F5D-38F8-451D3232DB9A}"/>
          </ac:spMkLst>
        </pc:spChg>
        <pc:spChg chg="add mod">
          <ac:chgData name="Toby Donaldson" userId="2e6e5431-bb17-4c41-9985-d39c50d83c73" providerId="ADAL" clId="{BBBC192A-0214-47E0-8928-D91CB696F1D1}" dt="2023-07-04T01:51:10.693" v="13180"/>
          <ac:spMkLst>
            <pc:docMk/>
            <pc:sldMk cId="2805474802" sldId="260"/>
            <ac:spMk id="3" creationId="{9C150DC2-5117-9B2A-4903-3F4B83595DBF}"/>
          </ac:spMkLst>
        </pc:spChg>
        <pc:spChg chg="add del mod">
          <ac:chgData name="Toby Donaldson" userId="2e6e5431-bb17-4c41-9985-d39c50d83c73" providerId="ADAL" clId="{BBBC192A-0214-47E0-8928-D91CB696F1D1}" dt="2023-06-30T23:25:02.766" v="1249" actId="21"/>
          <ac:spMkLst>
            <pc:docMk/>
            <pc:sldMk cId="2805474802" sldId="260"/>
            <ac:spMk id="3" creationId="{D672FA0C-80A9-A3AC-28BD-FC1309F97E6D}"/>
          </ac:spMkLst>
        </pc:spChg>
        <pc:spChg chg="del">
          <ac:chgData name="Toby Donaldson" userId="2e6e5431-bb17-4c41-9985-d39c50d83c73" providerId="ADAL" clId="{BBBC192A-0214-47E0-8928-D91CB696F1D1}" dt="2023-07-04T01:51:00.828" v="13179" actId="21"/>
          <ac:spMkLst>
            <pc:docMk/>
            <pc:sldMk cId="2805474802" sldId="260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25:14.900" v="1252" actId="208"/>
          <ac:spMkLst>
            <pc:docMk/>
            <pc:sldMk cId="2805474802" sldId="260"/>
            <ac:spMk id="5" creationId="{66F39197-7781-6A69-A27D-63C8BCA3920C}"/>
          </ac:spMkLst>
        </pc:spChg>
        <pc:spChg chg="add mod">
          <ac:chgData name="Toby Donaldson" userId="2e6e5431-bb17-4c41-9985-d39c50d83c73" providerId="ADAL" clId="{BBBC192A-0214-47E0-8928-D91CB696F1D1}" dt="2023-06-30T23:25:53.991" v="1279" actId="1076"/>
          <ac:spMkLst>
            <pc:docMk/>
            <pc:sldMk cId="2805474802" sldId="260"/>
            <ac:spMk id="7" creationId="{E74A2A70-AC75-CDCD-6829-FEC88721DB12}"/>
          </ac:spMkLst>
        </pc:spChg>
        <pc:spChg chg="add del">
          <ac:chgData name="Toby Donaldson" userId="2e6e5431-bb17-4c41-9985-d39c50d83c73" providerId="ADAL" clId="{BBBC192A-0214-47E0-8928-D91CB696F1D1}" dt="2023-06-30T23:25:49.659" v="1278" actId="21"/>
          <ac:spMkLst>
            <pc:docMk/>
            <pc:sldMk cId="2805474802" sldId="260"/>
            <ac:spMk id="8" creationId="{005FCE67-3F56-F406-67B1-E67C6996ACE2}"/>
          </ac:spMkLst>
        </pc:spChg>
        <pc:spChg chg="add mod">
          <ac:chgData name="Toby Donaldson" userId="2e6e5431-bb17-4c41-9985-d39c50d83c73" providerId="ADAL" clId="{BBBC192A-0214-47E0-8928-D91CB696F1D1}" dt="2023-06-30T23:26:22.551" v="1288" actId="1076"/>
          <ac:spMkLst>
            <pc:docMk/>
            <pc:sldMk cId="2805474802" sldId="260"/>
            <ac:spMk id="9" creationId="{872A7110-07FD-68EE-AA45-30C31B769A2B}"/>
          </ac:spMkLst>
        </pc:spChg>
        <pc:spChg chg="mod">
          <ac:chgData name="Toby Donaldson" userId="2e6e5431-bb17-4c41-9985-d39c50d83c73" providerId="ADAL" clId="{BBBC192A-0214-47E0-8928-D91CB696F1D1}" dt="2023-06-30T23:24:14.869" v="1210" actId="20577"/>
          <ac:spMkLst>
            <pc:docMk/>
            <pc:sldMk cId="2805474802" sldId="260"/>
            <ac:spMk id="11" creationId="{80E42F67-0442-797C-89F3-06C06FBAFE3A}"/>
          </ac:spMkLst>
        </pc:spChg>
        <pc:cxnChg chg="del">
          <ac:chgData name="Toby Donaldson" userId="2e6e5431-bb17-4c41-9985-d39c50d83c73" providerId="ADAL" clId="{BBBC192A-0214-47E0-8928-D91CB696F1D1}" dt="2023-06-30T23:24:41.736" v="1245" actId="21"/>
          <ac:cxnSpMkLst>
            <pc:docMk/>
            <pc:sldMk cId="2805474802" sldId="260"/>
            <ac:cxnSpMk id="6" creationId="{EA195293-4B0D-BBE1-92A8-A0E9460E342C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864739414" sldId="261"/>
        </pc:sldMkLst>
      </pc:sldChg>
      <pc:sldChg chg="addSp delSp modSp add mod">
        <pc:chgData name="Toby Donaldson" userId="2e6e5431-bb17-4c41-9985-d39c50d83c73" providerId="ADAL" clId="{BBBC192A-0214-47E0-8928-D91CB696F1D1}" dt="2023-07-04T01:51:34.453" v="13182"/>
        <pc:sldMkLst>
          <pc:docMk/>
          <pc:sldMk cId="3498530488" sldId="261"/>
        </pc:sldMkLst>
        <pc:spChg chg="add mod">
          <ac:chgData name="Toby Donaldson" userId="2e6e5431-bb17-4c41-9985-d39c50d83c73" providerId="ADAL" clId="{BBBC192A-0214-47E0-8928-D91CB696F1D1}" dt="2023-06-30T23:34:15.224" v="1994" actId="1076"/>
          <ac:spMkLst>
            <pc:docMk/>
            <pc:sldMk cId="3498530488" sldId="261"/>
            <ac:spMk id="3" creationId="{30B43FB8-BA3B-F3BD-37D6-3D75BC8353D8}"/>
          </ac:spMkLst>
        </pc:spChg>
        <pc:spChg chg="del">
          <ac:chgData name="Toby Donaldson" userId="2e6e5431-bb17-4c41-9985-d39c50d83c73" providerId="ADAL" clId="{BBBC192A-0214-47E0-8928-D91CB696F1D1}" dt="2023-07-04T01:51:30.126" v="13181" actId="21"/>
          <ac:spMkLst>
            <pc:docMk/>
            <pc:sldMk cId="3498530488" sldId="261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29:11.639" v="1539" actId="20577"/>
          <ac:spMkLst>
            <pc:docMk/>
            <pc:sldMk cId="3498530488" sldId="261"/>
            <ac:spMk id="6" creationId="{A3EE54F3-A113-DD39-8CDD-392C7DE9D4C3}"/>
          </ac:spMkLst>
        </pc:spChg>
        <pc:spChg chg="add mod">
          <ac:chgData name="Toby Donaldson" userId="2e6e5431-bb17-4c41-9985-d39c50d83c73" providerId="ADAL" clId="{BBBC192A-0214-47E0-8928-D91CB696F1D1}" dt="2023-07-04T01:51:34.453" v="13182"/>
          <ac:spMkLst>
            <pc:docMk/>
            <pc:sldMk cId="3498530488" sldId="261"/>
            <ac:spMk id="8" creationId="{A2CD8497-6A64-20FA-B91F-6CDF74901324}"/>
          </ac:spMkLst>
        </pc:spChg>
        <pc:spChg chg="mod">
          <ac:chgData name="Toby Donaldson" userId="2e6e5431-bb17-4c41-9985-d39c50d83c73" providerId="ADAL" clId="{BBBC192A-0214-47E0-8928-D91CB696F1D1}" dt="2023-06-30T23:27:34.253" v="1386" actId="20577"/>
          <ac:spMkLst>
            <pc:docMk/>
            <pc:sldMk cId="3498530488" sldId="261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949705866" sldId="262"/>
        </pc:sldMkLst>
      </pc:sldChg>
      <pc:sldChg chg="addSp delSp modSp add mod ord">
        <pc:chgData name="Toby Donaldson" userId="2e6e5431-bb17-4c41-9985-d39c50d83c73" providerId="ADAL" clId="{BBBC192A-0214-47E0-8928-D91CB696F1D1}" dt="2023-07-04T01:51:50.645" v="13186"/>
        <pc:sldMkLst>
          <pc:docMk/>
          <pc:sldMk cId="3892859171" sldId="262"/>
        </pc:sldMkLst>
        <pc:spChg chg="mod">
          <ac:chgData name="Toby Donaldson" userId="2e6e5431-bb17-4c41-9985-d39c50d83c73" providerId="ADAL" clId="{BBBC192A-0214-47E0-8928-D91CB696F1D1}" dt="2023-06-30T23:30:50.886" v="1724" actId="1076"/>
          <ac:spMkLst>
            <pc:docMk/>
            <pc:sldMk cId="3892859171" sldId="262"/>
            <ac:spMk id="2" creationId="{2E655493-2EB3-8F5D-38F8-451D3232DB9A}"/>
          </ac:spMkLst>
        </pc:spChg>
        <pc:spChg chg="add mod">
          <ac:chgData name="Toby Donaldson" userId="2e6e5431-bb17-4c41-9985-d39c50d83c73" providerId="ADAL" clId="{BBBC192A-0214-47E0-8928-D91CB696F1D1}" dt="2023-06-30T23:31:45.425" v="1742" actId="1076"/>
          <ac:spMkLst>
            <pc:docMk/>
            <pc:sldMk cId="3892859171" sldId="262"/>
            <ac:spMk id="3" creationId="{37984EEE-579C-D0AF-36A9-4F879D030562}"/>
          </ac:spMkLst>
        </pc:spChg>
        <pc:spChg chg="del">
          <ac:chgData name="Toby Donaldson" userId="2e6e5431-bb17-4c41-9985-d39c50d83c73" providerId="ADAL" clId="{BBBC192A-0214-47E0-8928-D91CB696F1D1}" dt="2023-07-04T01:51:44.910" v="13185" actId="21"/>
          <ac:spMkLst>
            <pc:docMk/>
            <pc:sldMk cId="3892859171" sldId="262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31:42.095" v="1741" actId="1076"/>
          <ac:spMkLst>
            <pc:docMk/>
            <pc:sldMk cId="3892859171" sldId="262"/>
            <ac:spMk id="5" creationId="{72E768E6-DBFE-AB00-AD82-E7704DE76E4A}"/>
          </ac:spMkLst>
        </pc:spChg>
        <pc:spChg chg="add del mod">
          <ac:chgData name="Toby Donaldson" userId="2e6e5431-bb17-4c41-9985-d39c50d83c73" providerId="ADAL" clId="{BBBC192A-0214-47E0-8928-D91CB696F1D1}" dt="2023-07-04T01:51:38.007" v="13184"/>
          <ac:spMkLst>
            <pc:docMk/>
            <pc:sldMk cId="3892859171" sldId="262"/>
            <ac:spMk id="7" creationId="{96A7EEAA-A9B2-E6E7-3F38-CC6FA992249D}"/>
          </ac:spMkLst>
        </pc:spChg>
        <pc:spChg chg="add mod">
          <ac:chgData name="Toby Donaldson" userId="2e6e5431-bb17-4c41-9985-d39c50d83c73" providerId="ADAL" clId="{BBBC192A-0214-47E0-8928-D91CB696F1D1}" dt="2023-06-30T23:31:39.301" v="1740" actId="1076"/>
          <ac:spMkLst>
            <pc:docMk/>
            <pc:sldMk cId="3892859171" sldId="262"/>
            <ac:spMk id="8" creationId="{3168F6E5-4034-7CF3-7F01-42BF63035913}"/>
          </ac:spMkLst>
        </pc:spChg>
        <pc:spChg chg="add mod">
          <ac:chgData name="Toby Donaldson" userId="2e6e5431-bb17-4c41-9985-d39c50d83c73" providerId="ADAL" clId="{BBBC192A-0214-47E0-8928-D91CB696F1D1}" dt="2023-07-04T01:51:50.645" v="13186"/>
          <ac:spMkLst>
            <pc:docMk/>
            <pc:sldMk cId="3892859171" sldId="262"/>
            <ac:spMk id="9" creationId="{894A0524-6988-9F32-09DF-6694DA8F70EB}"/>
          </ac:spMkLst>
        </pc:spChg>
        <pc:cxnChg chg="mod">
          <ac:chgData name="Toby Donaldson" userId="2e6e5431-bb17-4c41-9985-d39c50d83c73" providerId="ADAL" clId="{BBBC192A-0214-47E0-8928-D91CB696F1D1}" dt="2023-06-30T23:31:58.453" v="1746" actId="14100"/>
          <ac:cxnSpMkLst>
            <pc:docMk/>
            <pc:sldMk cId="3892859171" sldId="262"/>
            <ac:cxnSpMk id="6" creationId="{EA195293-4B0D-BBE1-92A8-A0E9460E342C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1:52:04.214" v="13188"/>
        <pc:sldMkLst>
          <pc:docMk/>
          <pc:sldMk cId="1278331237" sldId="263"/>
        </pc:sldMkLst>
        <pc:spChg chg="add mod">
          <ac:chgData name="Toby Donaldson" userId="2e6e5431-bb17-4c41-9985-d39c50d83c73" providerId="ADAL" clId="{BBBC192A-0214-47E0-8928-D91CB696F1D1}" dt="2023-07-04T01:52:04.214" v="13188"/>
          <ac:spMkLst>
            <pc:docMk/>
            <pc:sldMk cId="1278331237" sldId="263"/>
            <ac:spMk id="2" creationId="{2A45B5A7-D88F-6832-16C0-C4DAD662B4CE}"/>
          </ac:spMkLst>
        </pc:spChg>
        <pc:spChg chg="del">
          <ac:chgData name="Toby Donaldson" userId="2e6e5431-bb17-4c41-9985-d39c50d83c73" providerId="ADAL" clId="{BBBC192A-0214-47E0-8928-D91CB696F1D1}" dt="2023-06-30T23:32:43.433" v="1829" actId="21"/>
          <ac:spMkLst>
            <pc:docMk/>
            <pc:sldMk cId="1278331237" sldId="263"/>
            <ac:spMk id="2" creationId="{2E655493-2EB3-8F5D-38F8-451D3232DB9A}"/>
          </ac:spMkLst>
        </pc:spChg>
        <pc:spChg chg="mod">
          <ac:chgData name="Toby Donaldson" userId="2e6e5431-bb17-4c41-9985-d39c50d83c73" providerId="ADAL" clId="{BBBC192A-0214-47E0-8928-D91CB696F1D1}" dt="2023-06-30T23:36:14.264" v="2087" actId="113"/>
          <ac:spMkLst>
            <pc:docMk/>
            <pc:sldMk cId="1278331237" sldId="263"/>
            <ac:spMk id="3" creationId="{37984EEE-579C-D0AF-36A9-4F879D030562}"/>
          </ac:spMkLst>
        </pc:spChg>
        <pc:spChg chg="del">
          <ac:chgData name="Toby Donaldson" userId="2e6e5431-bb17-4c41-9985-d39c50d83c73" providerId="ADAL" clId="{BBBC192A-0214-47E0-8928-D91CB696F1D1}" dt="2023-07-04T01:51:59.137" v="13187" actId="21"/>
          <ac:spMkLst>
            <pc:docMk/>
            <pc:sldMk cId="1278331237" sldId="263"/>
            <ac:spMk id="4" creationId="{8B46A5D8-CF52-A68B-F655-C6DC5365138C}"/>
          </ac:spMkLst>
        </pc:spChg>
        <pc:spChg chg="del mod">
          <ac:chgData name="Toby Donaldson" userId="2e6e5431-bb17-4c41-9985-d39c50d83c73" providerId="ADAL" clId="{BBBC192A-0214-47E0-8928-D91CB696F1D1}" dt="2023-06-30T23:33:11.683" v="1838" actId="21"/>
          <ac:spMkLst>
            <pc:docMk/>
            <pc:sldMk cId="1278331237" sldId="263"/>
            <ac:spMk id="5" creationId="{72E768E6-DBFE-AB00-AD82-E7704DE76E4A}"/>
          </ac:spMkLst>
        </pc:spChg>
        <pc:spChg chg="add mod">
          <ac:chgData name="Toby Donaldson" userId="2e6e5431-bb17-4c41-9985-d39c50d83c73" providerId="ADAL" clId="{BBBC192A-0214-47E0-8928-D91CB696F1D1}" dt="2023-06-30T23:35:49.009" v="2076" actId="14100"/>
          <ac:spMkLst>
            <pc:docMk/>
            <pc:sldMk cId="1278331237" sldId="263"/>
            <ac:spMk id="7" creationId="{AC1B4706-9435-681F-D867-11E56DAB5DE2}"/>
          </ac:spMkLst>
        </pc:spChg>
        <pc:spChg chg="del mod">
          <ac:chgData name="Toby Donaldson" userId="2e6e5431-bb17-4c41-9985-d39c50d83c73" providerId="ADAL" clId="{BBBC192A-0214-47E0-8928-D91CB696F1D1}" dt="2023-06-30T23:33:11.683" v="1838" actId="21"/>
          <ac:spMkLst>
            <pc:docMk/>
            <pc:sldMk cId="1278331237" sldId="263"/>
            <ac:spMk id="8" creationId="{3168F6E5-4034-7CF3-7F01-42BF63035913}"/>
          </ac:spMkLst>
        </pc:spChg>
        <pc:spChg chg="add mod">
          <ac:chgData name="Toby Donaldson" userId="2e6e5431-bb17-4c41-9985-d39c50d83c73" providerId="ADAL" clId="{BBBC192A-0214-47E0-8928-D91CB696F1D1}" dt="2023-06-30T23:35:07.749" v="2036" actId="1076"/>
          <ac:spMkLst>
            <pc:docMk/>
            <pc:sldMk cId="1278331237" sldId="263"/>
            <ac:spMk id="9" creationId="{E78ADD7F-49DE-FE72-955D-424D7B3EAAA2}"/>
          </ac:spMkLst>
        </pc:spChg>
        <pc:spChg chg="mod">
          <ac:chgData name="Toby Donaldson" userId="2e6e5431-bb17-4c41-9985-d39c50d83c73" providerId="ADAL" clId="{BBBC192A-0214-47E0-8928-D91CB696F1D1}" dt="2023-06-30T23:36:05.494" v="2085" actId="207"/>
          <ac:spMkLst>
            <pc:docMk/>
            <pc:sldMk cId="1278331237" sldId="263"/>
            <ac:spMk id="11" creationId="{80E42F67-0442-797C-89F3-06C06FBAFE3A}"/>
          </ac:spMkLst>
        </pc:spChg>
        <pc:cxnChg chg="del">
          <ac:chgData name="Toby Donaldson" userId="2e6e5431-bb17-4c41-9985-d39c50d83c73" providerId="ADAL" clId="{BBBC192A-0214-47E0-8928-D91CB696F1D1}" dt="2023-06-30T23:32:43.433" v="1829" actId="21"/>
          <ac:cxnSpMkLst>
            <pc:docMk/>
            <pc:sldMk cId="1278331237" sldId="263"/>
            <ac:cxnSpMk id="6" creationId="{EA195293-4B0D-BBE1-92A8-A0E9460E342C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308871322" sldId="263"/>
        </pc:sldMkLst>
      </pc:sldChg>
      <pc:sldChg chg="addSp delSp modSp add mod">
        <pc:chgData name="Toby Donaldson" userId="2e6e5431-bb17-4c41-9985-d39c50d83c73" providerId="ADAL" clId="{BBBC192A-0214-47E0-8928-D91CB696F1D1}" dt="2023-07-04T01:54:05.312" v="13202" actId="1076"/>
        <pc:sldMkLst>
          <pc:docMk/>
          <pc:sldMk cId="1040813454" sldId="264"/>
        </pc:sldMkLst>
        <pc:spChg chg="del">
          <ac:chgData name="Toby Donaldson" userId="2e6e5431-bb17-4c41-9985-d39c50d83c73" providerId="ADAL" clId="{BBBC192A-0214-47E0-8928-D91CB696F1D1}" dt="2023-06-30T23:37:19.217" v="2167" actId="21"/>
          <ac:spMkLst>
            <pc:docMk/>
            <pc:sldMk cId="1040813454" sldId="264"/>
            <ac:spMk id="3" creationId="{37984EEE-579C-D0AF-36A9-4F879D030562}"/>
          </ac:spMkLst>
        </pc:spChg>
        <pc:spChg chg="mod">
          <ac:chgData name="Toby Donaldson" userId="2e6e5431-bb17-4c41-9985-d39c50d83c73" providerId="ADAL" clId="{BBBC192A-0214-47E0-8928-D91CB696F1D1}" dt="2023-07-04T01:54:05.312" v="13202" actId="1076"/>
          <ac:spMkLst>
            <pc:docMk/>
            <pc:sldMk cId="1040813454" sldId="264"/>
            <ac:spMk id="4" creationId="{8B46A5D8-CF52-A68B-F655-C6DC5365138C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5" creationId="{91A574F5-5837-5FAE-E067-3CD88C60A510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6" creationId="{BA8C819F-7001-521F-9330-D3B5FFB94EE7}"/>
          </ac:spMkLst>
        </pc:spChg>
        <pc:spChg chg="del">
          <ac:chgData name="Toby Donaldson" userId="2e6e5431-bb17-4c41-9985-d39c50d83c73" providerId="ADAL" clId="{BBBC192A-0214-47E0-8928-D91CB696F1D1}" dt="2023-06-30T23:36:44.932" v="2090" actId="21"/>
          <ac:spMkLst>
            <pc:docMk/>
            <pc:sldMk cId="1040813454" sldId="264"/>
            <ac:spMk id="7" creationId="{AC1B4706-9435-681F-D867-11E56DAB5DE2}"/>
          </ac:spMkLst>
        </pc:spChg>
        <pc:spChg chg="del">
          <ac:chgData name="Toby Donaldson" userId="2e6e5431-bb17-4c41-9985-d39c50d83c73" providerId="ADAL" clId="{BBBC192A-0214-47E0-8928-D91CB696F1D1}" dt="2023-06-30T23:36:44.932" v="2090" actId="21"/>
          <ac:spMkLst>
            <pc:docMk/>
            <pc:sldMk cId="1040813454" sldId="264"/>
            <ac:spMk id="9" creationId="{E78ADD7F-49DE-FE72-955D-424D7B3EAAA2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0" creationId="{0505E321-0563-1542-42C4-BEAC7087EA9C}"/>
          </ac:spMkLst>
        </pc:spChg>
        <pc:spChg chg="del">
          <ac:chgData name="Toby Donaldson" userId="2e6e5431-bb17-4c41-9985-d39c50d83c73" providerId="ADAL" clId="{BBBC192A-0214-47E0-8928-D91CB696F1D1}" dt="2023-06-30T23:36:40.274" v="2089" actId="21"/>
          <ac:spMkLst>
            <pc:docMk/>
            <pc:sldMk cId="1040813454" sldId="264"/>
            <ac:spMk id="11" creationId="{80E42F67-0442-797C-89F3-06C06FBAFE3A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2" creationId="{42DAEFF9-9A94-B3C5-7027-8713DB58B507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4" creationId="{533B27EB-53D1-292A-CC23-F711A0A59A7D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5" creationId="{650BCEEA-B402-2925-7D5F-9761D30E413F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7" creationId="{7EE0E79B-3975-ADA3-5A8E-3BADD1CB0897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8" creationId="{E9B50E76-E414-18E6-856B-3D9D76D77720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0" creationId="{E97525FE-56CE-6C14-1E48-B661BC389D0B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1" creationId="{0A3EB6D3-6BF5-E0A9-B267-AA40DC6CE8D3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3" creationId="{E231653B-93A4-D82F-0844-ECD638D42680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4" creationId="{59EB02B9-C08A-65F7-D1AA-380C117034EF}"/>
          </ac:spMkLst>
        </pc:spChg>
        <pc:spChg chg="add mod">
          <ac:chgData name="Toby Donaldson" userId="2e6e5431-bb17-4c41-9985-d39c50d83c73" providerId="ADAL" clId="{BBBC192A-0214-47E0-8928-D91CB696F1D1}" dt="2023-06-30T23:38:02.388" v="2181" actId="1076"/>
          <ac:spMkLst>
            <pc:docMk/>
            <pc:sldMk cId="1040813454" sldId="264"/>
            <ac:spMk id="25" creationId="{DA242FDD-ECDA-F9AB-A8B5-3123771AEF33}"/>
          </ac:spMkLst>
        </pc:s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2" creationId="{458502E8-B378-9A1B-5971-99F889491545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8" creationId="{D3377B94-5C4B-8FF2-EC7D-E1E9FD6A5F35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13" creationId="{F4147C06-2EE8-D382-C98A-6E7D4E35B7C0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16" creationId="{7D9C5BE4-F680-56E3-9F8F-7E77C4E90DCC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19" creationId="{0F8416FB-F241-BEB9-E286-5BE04D9EAD6F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22" creationId="{68EE0FF9-3325-905F-3DAA-97B310B5A470}"/>
          </ac:grpSpMkLst>
        </pc:gr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075375105" sldId="264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802880351" sldId="265"/>
        </pc:sldMkLst>
      </pc:sldChg>
      <pc:sldChg chg="addSp delSp modSp add mod">
        <pc:chgData name="Toby Donaldson" userId="2e6e5431-bb17-4c41-9985-d39c50d83c73" providerId="ADAL" clId="{BBBC192A-0214-47E0-8928-D91CB696F1D1}" dt="2023-07-04T01:54:21.702" v="13204"/>
        <pc:sldMkLst>
          <pc:docMk/>
          <pc:sldMk cId="3647937933" sldId="265"/>
        </pc:sldMkLst>
        <pc:spChg chg="add mod">
          <ac:chgData name="Toby Donaldson" userId="2e6e5431-bb17-4c41-9985-d39c50d83c73" providerId="ADAL" clId="{BBBC192A-0214-47E0-8928-D91CB696F1D1}" dt="2023-06-30T23:38:56.208" v="2279" actId="113"/>
          <ac:spMkLst>
            <pc:docMk/>
            <pc:sldMk cId="3647937933" sldId="265"/>
            <ac:spMk id="3" creationId="{2FD45A10-8DF8-3A5B-9773-65E870D542C8}"/>
          </ac:spMkLst>
        </pc:spChg>
        <pc:spChg chg="del mod">
          <ac:chgData name="Toby Donaldson" userId="2e6e5431-bb17-4c41-9985-d39c50d83c73" providerId="ADAL" clId="{BBBC192A-0214-47E0-8928-D91CB696F1D1}" dt="2023-07-04T01:54:15.279" v="13203" actId="21"/>
          <ac:spMkLst>
            <pc:docMk/>
            <pc:sldMk cId="3647937933" sldId="265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40:00.903" v="2347" actId="1076"/>
          <ac:spMkLst>
            <pc:docMk/>
            <pc:sldMk cId="3647937933" sldId="265"/>
            <ac:spMk id="7" creationId="{2345A1CF-4C30-42C5-247C-3E6D55BBAC03}"/>
          </ac:spMkLst>
        </pc:spChg>
        <pc:spChg chg="add mod">
          <ac:chgData name="Toby Donaldson" userId="2e6e5431-bb17-4c41-9985-d39c50d83c73" providerId="ADAL" clId="{BBBC192A-0214-47E0-8928-D91CB696F1D1}" dt="2023-06-30T23:40:11.578" v="2350" actId="14100"/>
          <ac:spMkLst>
            <pc:docMk/>
            <pc:sldMk cId="3647937933" sldId="265"/>
            <ac:spMk id="9" creationId="{0DBA1EA5-E64F-71F7-7EAB-FB961212EB6B}"/>
          </ac:spMkLst>
        </pc:spChg>
        <pc:spChg chg="add mod">
          <ac:chgData name="Toby Donaldson" userId="2e6e5431-bb17-4c41-9985-d39c50d83c73" providerId="ADAL" clId="{BBBC192A-0214-47E0-8928-D91CB696F1D1}" dt="2023-06-30T23:41:51.980" v="2384" actId="1076"/>
          <ac:spMkLst>
            <pc:docMk/>
            <pc:sldMk cId="3647937933" sldId="265"/>
            <ac:spMk id="11" creationId="{BCF9C324-EB95-6BB0-2846-9ABC614EF09A}"/>
          </ac:spMkLst>
        </pc:spChg>
        <pc:spChg chg="add mod">
          <ac:chgData name="Toby Donaldson" userId="2e6e5431-bb17-4c41-9985-d39c50d83c73" providerId="ADAL" clId="{BBBC192A-0214-47E0-8928-D91CB696F1D1}" dt="2023-07-01T00:04:39.651" v="3560" actId="113"/>
          <ac:spMkLst>
            <pc:docMk/>
            <pc:sldMk cId="3647937933" sldId="265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7-04T01:54:21.702" v="13204"/>
          <ac:spMkLst>
            <pc:docMk/>
            <pc:sldMk cId="3647937933" sldId="265"/>
            <ac:spMk id="27" creationId="{218A8C24-F66C-A52D-4BB7-F841745FE277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28" creationId="{BBA5F8E6-2721-F8E1-636B-4DB589CB7E46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29" creationId="{353A58DE-A0EE-1EA3-7764-51D9E50B28A9}"/>
          </ac:spMkLst>
        </pc:spChg>
        <pc:spChg chg="mod">
          <ac:chgData name="Toby Donaldson" userId="2e6e5431-bb17-4c41-9985-d39c50d83c73" providerId="ADAL" clId="{BBBC192A-0214-47E0-8928-D91CB696F1D1}" dt="2023-06-30T23:44:02.274" v="2691" actId="20577"/>
          <ac:spMkLst>
            <pc:docMk/>
            <pc:sldMk cId="3647937933" sldId="265"/>
            <ac:spMk id="31" creationId="{51C21795-A0F5-BF02-3A77-D898977431C6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32" creationId="{AE356B7A-DFA1-6A81-820F-6BF4AEE8089C}"/>
          </ac:spMkLst>
        </pc:spChg>
        <pc:spChg chg="mod">
          <ac:chgData name="Toby Donaldson" userId="2e6e5431-bb17-4c41-9985-d39c50d83c73" providerId="ADAL" clId="{BBBC192A-0214-47E0-8928-D91CB696F1D1}" dt="2023-06-30T23:44:03.415" v="2692" actId="20577"/>
          <ac:spMkLst>
            <pc:docMk/>
            <pc:sldMk cId="3647937933" sldId="265"/>
            <ac:spMk id="34" creationId="{BD514E18-036F-37FC-BF4C-C8F6C94FC10B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35" creationId="{8089C776-6351-8839-AEBC-7B5F6F2F79D0}"/>
          </ac:spMkLst>
        </pc:spChg>
        <pc:spChg chg="mod">
          <ac:chgData name="Toby Donaldson" userId="2e6e5431-bb17-4c41-9985-d39c50d83c73" providerId="ADAL" clId="{BBBC192A-0214-47E0-8928-D91CB696F1D1}" dt="2023-06-30T23:44:07.249" v="2695" actId="20577"/>
          <ac:spMkLst>
            <pc:docMk/>
            <pc:sldMk cId="3647937933" sldId="265"/>
            <ac:spMk id="37" creationId="{2291969E-6FBE-6440-BD25-B31D86A1E708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38" creationId="{E6065B76-CB3D-FB6B-E2E1-9F3A7F098CC9}"/>
          </ac:spMkLst>
        </pc:spChg>
        <pc:spChg chg="mod">
          <ac:chgData name="Toby Donaldson" userId="2e6e5431-bb17-4c41-9985-d39c50d83c73" providerId="ADAL" clId="{BBBC192A-0214-47E0-8928-D91CB696F1D1}" dt="2023-06-30T23:44:04.547" v="2693" actId="20577"/>
          <ac:spMkLst>
            <pc:docMk/>
            <pc:sldMk cId="3647937933" sldId="265"/>
            <ac:spMk id="40" creationId="{77850899-BE73-EB97-A8B6-EA20BB15D008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41" creationId="{3D8CDF87-F63C-A64E-076A-131EA5CE8105}"/>
          </ac:spMkLst>
        </pc:spChg>
        <pc:spChg chg="mod">
          <ac:chgData name="Toby Donaldson" userId="2e6e5431-bb17-4c41-9985-d39c50d83c73" providerId="ADAL" clId="{BBBC192A-0214-47E0-8928-D91CB696F1D1}" dt="2023-06-30T23:44:05.677" v="2694" actId="20577"/>
          <ac:spMkLst>
            <pc:docMk/>
            <pc:sldMk cId="3647937933" sldId="265"/>
            <ac:spMk id="43" creationId="{74E50267-90BF-B65F-961B-C332F1847535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44" creationId="{EEF0792C-9117-25C0-38DD-AFE4CC686DA7}"/>
          </ac:spMkLst>
        </pc:spChg>
        <pc:spChg chg="add del mod">
          <ac:chgData name="Toby Donaldson" userId="2e6e5431-bb17-4c41-9985-d39c50d83c73" providerId="ADAL" clId="{BBBC192A-0214-47E0-8928-D91CB696F1D1}" dt="2023-06-30T23:46:58.842" v="2707" actId="21"/>
          <ac:spMkLst>
            <pc:docMk/>
            <pc:sldMk cId="3647937933" sldId="265"/>
            <ac:spMk id="48" creationId="{BDAF60A9-5A0F-B584-1DD8-26F2096CF5B0}"/>
          </ac:spMkLst>
        </pc:spChg>
        <pc:spChg chg="add mod">
          <ac:chgData name="Toby Donaldson" userId="2e6e5431-bb17-4c41-9985-d39c50d83c73" providerId="ADAL" clId="{BBBC192A-0214-47E0-8928-D91CB696F1D1}" dt="2023-07-01T00:06:18.589" v="3633" actId="113"/>
          <ac:spMkLst>
            <pc:docMk/>
            <pc:sldMk cId="3647937933" sldId="265"/>
            <ac:spMk id="49" creationId="{611A282F-041D-7A45-C699-E9122D14A59C}"/>
          </ac:spMkLst>
        </pc:spChg>
        <pc:spChg chg="add mod">
          <ac:chgData name="Toby Donaldson" userId="2e6e5431-bb17-4c41-9985-d39c50d83c73" providerId="ADAL" clId="{BBBC192A-0214-47E0-8928-D91CB696F1D1}" dt="2023-07-01T00:06:13.231" v="3631" actId="1076"/>
          <ac:spMkLst>
            <pc:docMk/>
            <pc:sldMk cId="3647937933" sldId="265"/>
            <ac:spMk id="50" creationId="{FE5D7EFA-D286-83B8-4C64-21AFCBCD2269}"/>
          </ac:spMkLst>
        </pc:s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27" creationId="{E4232B9A-11CE-2DE5-DDEE-3F8AB3148C61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0" creationId="{8026F900-3A96-5CC8-2C1A-77220AE80D6F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3" creationId="{603B2F78-62CA-09C2-6C79-9D1847450A55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6" creationId="{683E54AE-6F36-B11F-8D08-7DA134AA913A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9" creationId="{D082872B-C335-C119-CEBD-5664CB7D1597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42" creationId="{A880F913-BB38-006B-98D5-0AAC9D54A236}"/>
          </ac:grpSpMkLst>
        </pc:grpChg>
        <pc:grpChg chg="add del mod">
          <ac:chgData name="Toby Donaldson" userId="2e6e5431-bb17-4c41-9985-d39c50d83c73" providerId="ADAL" clId="{BBBC192A-0214-47E0-8928-D91CB696F1D1}" dt="2023-06-30T23:44:40.749" v="2702" actId="21"/>
          <ac:grpSpMkLst>
            <pc:docMk/>
            <pc:sldMk cId="3647937933" sldId="265"/>
            <ac:grpSpMk id="45" creationId="{0DE638BB-11CD-E444-E92C-5135A3435384}"/>
          </ac:grpSpMkLst>
        </pc:grpChg>
        <pc:picChg chg="add mod">
          <ac:chgData name="Toby Donaldson" userId="2e6e5431-bb17-4c41-9985-d39c50d83c73" providerId="ADAL" clId="{BBBC192A-0214-47E0-8928-D91CB696F1D1}" dt="2023-06-30T23:44:45.046" v="2703" actId="1076"/>
          <ac:picMkLst>
            <pc:docMk/>
            <pc:sldMk cId="3647937933" sldId="265"/>
            <ac:picMk id="47" creationId="{95C0BB8C-1748-D303-E53D-C55D058073C6}"/>
          </ac:picMkLst>
        </pc:picChg>
      </pc:sldChg>
      <pc:sldChg chg="addSp delSp modSp add mod">
        <pc:chgData name="Toby Donaldson" userId="2e6e5431-bb17-4c41-9985-d39c50d83c73" providerId="ADAL" clId="{BBBC192A-0214-47E0-8928-D91CB696F1D1}" dt="2023-06-30T23:49:37.667" v="2812" actId="11529"/>
        <pc:sldMkLst>
          <pc:docMk/>
          <pc:sldMk cId="1502720046" sldId="266"/>
        </pc:sldMkLst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3" creationId="{2FD45A10-8DF8-3A5B-9773-65E870D542C8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7" creationId="{2345A1CF-4C30-42C5-247C-3E6D55BBAC03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9" creationId="{0DBA1EA5-E64F-71F7-7EAB-FB961212EB6B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11" creationId="{BCF9C324-EB95-6BB0-2846-9ABC614EF09A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25" creationId="{DA242FDD-ECDA-F9AB-A8B5-3123771AEF33}"/>
          </ac:spMkLst>
        </pc:spChg>
        <pc:spChg chg="mod">
          <ac:chgData name="Toby Donaldson" userId="2e6e5431-bb17-4c41-9985-d39c50d83c73" providerId="ADAL" clId="{BBBC192A-0214-47E0-8928-D91CB696F1D1}" dt="2023-06-30T23:48:56.881" v="2774" actId="1076"/>
          <ac:spMkLst>
            <pc:docMk/>
            <pc:sldMk cId="1502720046" sldId="266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6-30T23:49:31.772" v="2811" actId="1076"/>
          <ac:spMkLst>
            <pc:docMk/>
            <pc:sldMk cId="1502720046" sldId="266"/>
            <ac:spMk id="27" creationId="{4BCCA27E-36EE-F918-411B-1C24DB22E3C7}"/>
          </ac:spMkLst>
        </pc:spChg>
        <pc:spChg chg="mod ord">
          <ac:chgData name="Toby Donaldson" userId="2e6e5431-bb17-4c41-9985-d39c50d83c73" providerId="ADAL" clId="{BBBC192A-0214-47E0-8928-D91CB696F1D1}" dt="2023-06-30T23:49:27.029" v="2810" actId="20577"/>
          <ac:spMkLst>
            <pc:docMk/>
            <pc:sldMk cId="1502720046" sldId="266"/>
            <ac:spMk id="48" creationId="{BDAF60A9-5A0F-B584-1DD8-26F2096CF5B0}"/>
          </ac:spMkLst>
        </pc:s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2" creationId="{458502E8-B378-9A1B-5971-99F889491545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8" creationId="{D3377B94-5C4B-8FF2-EC7D-E1E9FD6A5F35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13" creationId="{F4147C06-2EE8-D382-C98A-6E7D4E35B7C0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16" creationId="{7D9C5BE4-F680-56E3-9F8F-7E77C4E90DCC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19" creationId="{0F8416FB-F241-BEB9-E286-5BE04D9EAD6F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22" creationId="{68EE0FF9-3325-905F-3DAA-97B310B5A470}"/>
          </ac:grpSpMkLst>
        </pc:grpChg>
        <pc:picChg chg="del">
          <ac:chgData name="Toby Donaldson" userId="2e6e5431-bb17-4c41-9985-d39c50d83c73" providerId="ADAL" clId="{BBBC192A-0214-47E0-8928-D91CB696F1D1}" dt="2023-06-30T23:47:27.233" v="2712" actId="21"/>
          <ac:picMkLst>
            <pc:docMk/>
            <pc:sldMk cId="1502720046" sldId="266"/>
            <ac:picMk id="47" creationId="{95C0BB8C-1748-D303-E53D-C55D058073C6}"/>
          </ac:picMkLst>
        </pc:picChg>
        <pc:cxnChg chg="add">
          <ac:chgData name="Toby Donaldson" userId="2e6e5431-bb17-4c41-9985-d39c50d83c73" providerId="ADAL" clId="{BBBC192A-0214-47E0-8928-D91CB696F1D1}" dt="2023-06-30T23:49:37.667" v="2812" actId="11529"/>
          <ac:cxnSpMkLst>
            <pc:docMk/>
            <pc:sldMk cId="1502720046" sldId="266"/>
            <ac:cxnSpMk id="29" creationId="{14CED441-0471-0759-6912-9526FED0654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219068952" sldId="266"/>
        </pc:sldMkLst>
      </pc:sldChg>
      <pc:sldChg chg="addSp delSp modSp add mod ord">
        <pc:chgData name="Toby Donaldson" userId="2e6e5431-bb17-4c41-9985-d39c50d83c73" providerId="ADAL" clId="{BBBC192A-0214-47E0-8928-D91CB696F1D1}" dt="2023-07-04T01:55:54.668" v="13214"/>
        <pc:sldMkLst>
          <pc:docMk/>
          <pc:sldMk cId="941822428" sldId="267"/>
        </pc:sldMkLst>
        <pc:spChg chg="add del mod">
          <ac:chgData name="Toby Donaldson" userId="2e6e5431-bb17-4c41-9985-d39c50d83c73" providerId="ADAL" clId="{BBBC192A-0214-47E0-8928-D91CB696F1D1}" dt="2023-07-04T01:55:22.439" v="13206" actId="21"/>
          <ac:spMkLst>
            <pc:docMk/>
            <pc:sldMk cId="941822428" sldId="267"/>
            <ac:spMk id="2" creationId="{6631F5EE-5CA4-9E6D-3493-FED18A27514F}"/>
          </ac:spMkLst>
        </pc:spChg>
        <pc:spChg chg="mod">
          <ac:chgData name="Toby Donaldson" userId="2e6e5431-bb17-4c41-9985-d39c50d83c73" providerId="ADAL" clId="{BBBC192A-0214-47E0-8928-D91CB696F1D1}" dt="2023-07-04T01:55:53.246" v="13212" actId="1076"/>
          <ac:spMkLst>
            <pc:docMk/>
            <pc:sldMk cId="941822428" sldId="267"/>
            <ac:spMk id="3" creationId="{37984EEE-579C-D0AF-36A9-4F879D030562}"/>
          </ac:spMkLst>
        </pc:spChg>
        <pc:spChg chg="del">
          <ac:chgData name="Toby Donaldson" userId="2e6e5431-bb17-4c41-9985-d39c50d83c73" providerId="ADAL" clId="{BBBC192A-0214-47E0-8928-D91CB696F1D1}" dt="2023-06-30T23:50:08.060" v="2818" actId="21"/>
          <ac:spMkLst>
            <pc:docMk/>
            <pc:sldMk cId="941822428" sldId="267"/>
            <ac:spMk id="4" creationId="{8B46A5D8-CF52-A68B-F655-C6DC5365138C}"/>
          </ac:spMkLst>
        </pc:spChg>
        <pc:spChg chg="add del mod">
          <ac:chgData name="Toby Donaldson" userId="2e6e5431-bb17-4c41-9985-d39c50d83c73" providerId="ADAL" clId="{BBBC192A-0214-47E0-8928-D91CB696F1D1}" dt="2023-07-04T01:55:54.668" v="13214"/>
          <ac:spMkLst>
            <pc:docMk/>
            <pc:sldMk cId="941822428" sldId="267"/>
            <ac:spMk id="4" creationId="{F12E06B7-D2B8-602A-E46A-2AEF34F67649}"/>
          </ac:spMkLst>
        </pc:spChg>
        <pc:spChg chg="add del mod">
          <ac:chgData name="Toby Donaldson" userId="2e6e5431-bb17-4c41-9985-d39c50d83c73" providerId="ADAL" clId="{BBBC192A-0214-47E0-8928-D91CB696F1D1}" dt="2023-07-04T01:55:22.439" v="13206" actId="21"/>
          <ac:spMkLst>
            <pc:docMk/>
            <pc:sldMk cId="941822428" sldId="267"/>
            <ac:spMk id="5" creationId="{693C8330-02E1-786B-CAC6-116290E7FE4F}"/>
          </ac:spMkLst>
        </pc:spChg>
        <pc:spChg chg="add del mod">
          <ac:chgData name="Toby Donaldson" userId="2e6e5431-bb17-4c41-9985-d39c50d83c73" providerId="ADAL" clId="{BBBC192A-0214-47E0-8928-D91CB696F1D1}" dt="2023-07-04T01:55:25.870" v="13207" actId="21"/>
          <ac:spMkLst>
            <pc:docMk/>
            <pc:sldMk cId="941822428" sldId="267"/>
            <ac:spMk id="6" creationId="{F66953CC-B7F4-1864-0E5D-3ADA24638BB5}"/>
          </ac:spMkLst>
        </pc:spChg>
        <pc:spChg chg="del">
          <ac:chgData name="Toby Donaldson" userId="2e6e5431-bb17-4c41-9985-d39c50d83c73" providerId="ADAL" clId="{BBBC192A-0214-47E0-8928-D91CB696F1D1}" dt="2023-06-30T23:50:23.199" v="2825" actId="21"/>
          <ac:spMkLst>
            <pc:docMk/>
            <pc:sldMk cId="941822428" sldId="267"/>
            <ac:spMk id="7" creationId="{AC1B4706-9435-681F-D867-11E56DAB5DE2}"/>
          </ac:spMkLst>
        </pc:spChg>
        <pc:spChg chg="del">
          <ac:chgData name="Toby Donaldson" userId="2e6e5431-bb17-4c41-9985-d39c50d83c73" providerId="ADAL" clId="{BBBC192A-0214-47E0-8928-D91CB696F1D1}" dt="2023-06-30T23:50:23.199" v="2825" actId="21"/>
          <ac:spMkLst>
            <pc:docMk/>
            <pc:sldMk cId="941822428" sldId="267"/>
            <ac:spMk id="9" creationId="{E78ADD7F-49DE-FE72-955D-424D7B3EAAA2}"/>
          </ac:spMkLst>
        </pc:spChg>
        <pc:spChg chg="del mod">
          <ac:chgData name="Toby Donaldson" userId="2e6e5431-bb17-4c41-9985-d39c50d83c73" providerId="ADAL" clId="{BBBC192A-0214-47E0-8928-D91CB696F1D1}" dt="2023-07-04T01:55:22.439" v="13206" actId="21"/>
          <ac:spMkLst>
            <pc:docMk/>
            <pc:sldMk cId="941822428" sldId="267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459995173" sldId="267"/>
        </pc:sldMkLst>
      </pc:sldChg>
      <pc:sldChg chg="modSp add mod">
        <pc:chgData name="Toby Donaldson" userId="2e6e5431-bb17-4c41-9985-d39c50d83c73" providerId="ADAL" clId="{BBBC192A-0214-47E0-8928-D91CB696F1D1}" dt="2023-07-04T01:50:24.275" v="13176" actId="14100"/>
        <pc:sldMkLst>
          <pc:docMk/>
          <pc:sldMk cId="638624036" sldId="268"/>
        </pc:sldMkLst>
        <pc:spChg chg="mod">
          <ac:chgData name="Toby Donaldson" userId="2e6e5431-bb17-4c41-9985-d39c50d83c73" providerId="ADAL" clId="{BBBC192A-0214-47E0-8928-D91CB696F1D1}" dt="2023-07-04T01:50:24.275" v="13176" actId="14100"/>
          <ac:spMkLst>
            <pc:docMk/>
            <pc:sldMk cId="638624036" sldId="268"/>
            <ac:spMk id="4" creationId="{8B46A5D8-CF52-A68B-F655-C6DC5365138C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930782038" sldId="268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462324294" sldId="269"/>
        </pc:sldMkLst>
      </pc:sldChg>
      <pc:sldChg chg="addSp delSp modSp add mod">
        <pc:chgData name="Toby Donaldson" userId="2e6e5431-bb17-4c41-9985-d39c50d83c73" providerId="ADAL" clId="{BBBC192A-0214-47E0-8928-D91CB696F1D1}" dt="2023-07-04T01:49:51.205" v="13174"/>
        <pc:sldMkLst>
          <pc:docMk/>
          <pc:sldMk cId="2499141336" sldId="269"/>
        </pc:sldMkLst>
        <pc:spChg chg="add mod">
          <ac:chgData name="Toby Donaldson" userId="2e6e5431-bb17-4c41-9985-d39c50d83c73" providerId="ADAL" clId="{BBBC192A-0214-47E0-8928-D91CB696F1D1}" dt="2023-07-04T01:49:51.205" v="13174"/>
          <ac:spMkLst>
            <pc:docMk/>
            <pc:sldMk cId="2499141336" sldId="269"/>
            <ac:spMk id="2" creationId="{F325EB3F-8402-D8D8-C5C7-A7152B06CD80}"/>
          </ac:spMkLst>
        </pc:spChg>
        <pc:spChg chg="del">
          <ac:chgData name="Toby Donaldson" userId="2e6e5431-bb17-4c41-9985-d39c50d83c73" providerId="ADAL" clId="{BBBC192A-0214-47E0-8928-D91CB696F1D1}" dt="2023-07-04T01:49:46.256" v="13173" actId="21"/>
          <ac:spMkLst>
            <pc:docMk/>
            <pc:sldMk cId="2499141336" sldId="269"/>
            <ac:spMk id="4" creationId="{8B46A5D8-CF52-A68B-F655-C6DC5365138C}"/>
          </ac:spMkLst>
        </pc:spChg>
        <pc:spChg chg="mod">
          <ac:chgData name="Toby Donaldson" userId="2e6e5431-bb17-4c41-9985-d39c50d83c73" providerId="ADAL" clId="{BBBC192A-0214-47E0-8928-D91CB696F1D1}" dt="2023-07-04T01:49:37.014" v="13172" actId="13926"/>
          <ac:spMkLst>
            <pc:docMk/>
            <pc:sldMk cId="2499141336" sldId="269"/>
            <ac:spMk id="17" creationId="{F1D4F92E-FA4A-964B-F5C0-0E20F277883B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677481774" sldId="270"/>
        </pc:sldMkLst>
      </pc:sldChg>
      <pc:sldChg chg="addSp delSp modSp add del mod">
        <pc:chgData name="Toby Donaldson" userId="2e6e5431-bb17-4c41-9985-d39c50d83c73" providerId="ADAL" clId="{BBBC192A-0214-47E0-8928-D91CB696F1D1}" dt="2023-07-01T00:15:08.359" v="3796" actId="1076"/>
        <pc:sldMkLst>
          <pc:docMk/>
          <pc:sldMk cId="3467221466" sldId="270"/>
        </pc:sldMkLst>
        <pc:spChg chg="add mod">
          <ac:chgData name="Toby Donaldson" userId="2e6e5431-bb17-4c41-9985-d39c50d83c73" providerId="ADAL" clId="{BBBC192A-0214-47E0-8928-D91CB696F1D1}" dt="2023-06-30T23:58:21.111" v="3301" actId="1076"/>
          <ac:spMkLst>
            <pc:docMk/>
            <pc:sldMk cId="3467221466" sldId="270"/>
            <ac:spMk id="2" creationId="{1C3F9AD5-BDF6-CED3-1CD4-8B4E4E8BB537}"/>
          </ac:spMkLst>
        </pc:spChg>
        <pc:spChg chg="del">
          <ac:chgData name="Toby Donaldson" userId="2e6e5431-bb17-4c41-9985-d39c50d83c73" providerId="ADAL" clId="{BBBC192A-0214-47E0-8928-D91CB696F1D1}" dt="2023-06-30T23:55:21.428" v="3111" actId="21"/>
          <ac:spMkLst>
            <pc:docMk/>
            <pc:sldMk cId="3467221466" sldId="270"/>
            <ac:spMk id="3" creationId="{37984EEE-579C-D0AF-36A9-4F879D030562}"/>
          </ac:spMkLst>
        </pc:spChg>
        <pc:spChg chg="mod">
          <ac:chgData name="Toby Donaldson" userId="2e6e5431-bb17-4c41-9985-d39c50d83c73" providerId="ADAL" clId="{BBBC192A-0214-47E0-8928-D91CB696F1D1}" dt="2023-07-01T00:06:33.123" v="3634" actId="1076"/>
          <ac:spMkLst>
            <pc:docMk/>
            <pc:sldMk cId="3467221466" sldId="270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58:16.523" v="3300" actId="1076"/>
          <ac:spMkLst>
            <pc:docMk/>
            <pc:sldMk cId="3467221466" sldId="270"/>
            <ac:spMk id="5" creationId="{CCF909BB-B880-8E39-F1C4-6E51A1630B58}"/>
          </ac:spMkLst>
        </pc:spChg>
        <pc:spChg chg="add mod">
          <ac:chgData name="Toby Donaldson" userId="2e6e5431-bb17-4c41-9985-d39c50d83c73" providerId="ADAL" clId="{BBBC192A-0214-47E0-8928-D91CB696F1D1}" dt="2023-06-30T23:59:52.479" v="3409" actId="1076"/>
          <ac:spMkLst>
            <pc:docMk/>
            <pc:sldMk cId="3467221466" sldId="270"/>
            <ac:spMk id="6" creationId="{04166847-72E9-5F3F-C48B-367DB1143C09}"/>
          </ac:spMkLst>
        </pc:spChg>
        <pc:spChg chg="del">
          <ac:chgData name="Toby Donaldson" userId="2e6e5431-bb17-4c41-9985-d39c50d83c73" providerId="ADAL" clId="{BBBC192A-0214-47E0-8928-D91CB696F1D1}" dt="2023-06-30T23:55:59.310" v="3181" actId="21"/>
          <ac:spMkLst>
            <pc:docMk/>
            <pc:sldMk cId="3467221466" sldId="270"/>
            <ac:spMk id="7" creationId="{AC1B4706-9435-681F-D867-11E56DAB5DE2}"/>
          </ac:spMkLst>
        </pc:spChg>
        <pc:spChg chg="del">
          <ac:chgData name="Toby Donaldson" userId="2e6e5431-bb17-4c41-9985-d39c50d83c73" providerId="ADAL" clId="{BBBC192A-0214-47E0-8928-D91CB696F1D1}" dt="2023-06-30T23:55:59.310" v="3181" actId="21"/>
          <ac:spMkLst>
            <pc:docMk/>
            <pc:sldMk cId="3467221466" sldId="270"/>
            <ac:spMk id="9" creationId="{E78ADD7F-49DE-FE72-955D-424D7B3EAAA2}"/>
          </ac:spMkLst>
        </pc:spChg>
        <pc:spChg chg="mod ord">
          <ac:chgData name="Toby Donaldson" userId="2e6e5431-bb17-4c41-9985-d39c50d83c73" providerId="ADAL" clId="{BBBC192A-0214-47E0-8928-D91CB696F1D1}" dt="2023-07-01T00:12:55.930" v="3780" actId="167"/>
          <ac:spMkLst>
            <pc:docMk/>
            <pc:sldMk cId="3467221466" sldId="270"/>
            <ac:spMk id="11" creationId="{80E42F67-0442-797C-89F3-06C06FBAFE3A}"/>
          </ac:spMkLst>
        </pc:spChg>
        <pc:spChg chg="add mod">
          <ac:chgData name="Toby Donaldson" userId="2e6e5431-bb17-4c41-9985-d39c50d83c73" providerId="ADAL" clId="{BBBC192A-0214-47E0-8928-D91CB696F1D1}" dt="2023-07-01T00:00:05.171" v="3412" actId="1076"/>
          <ac:spMkLst>
            <pc:docMk/>
            <pc:sldMk cId="3467221466" sldId="270"/>
            <ac:spMk id="12" creationId="{7D60A65D-DFA2-7800-663D-4CAECD31C1FB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2" creationId="{2AD72900-C968-A77F-7E87-E1886DDEC241}"/>
          </ac:spMkLst>
        </pc:spChg>
        <pc:spChg chg="add mod">
          <ac:chgData name="Toby Donaldson" userId="2e6e5431-bb17-4c41-9985-d39c50d83c73" providerId="ADAL" clId="{BBBC192A-0214-47E0-8928-D91CB696F1D1}" dt="2023-07-01T00:13:40.446" v="3781" actId="207"/>
          <ac:spMkLst>
            <pc:docMk/>
            <pc:sldMk cId="3467221466" sldId="270"/>
            <ac:spMk id="23" creationId="{27F2D779-37FF-3F5E-5F01-BDF73ECC6293}"/>
          </ac:spMkLst>
        </pc:spChg>
        <pc:spChg chg="add mod">
          <ac:chgData name="Toby Donaldson" userId="2e6e5431-bb17-4c41-9985-d39c50d83c73" providerId="ADAL" clId="{BBBC192A-0214-47E0-8928-D91CB696F1D1}" dt="2023-07-01T00:14:00.407" v="3783" actId="207"/>
          <ac:spMkLst>
            <pc:docMk/>
            <pc:sldMk cId="3467221466" sldId="270"/>
            <ac:spMk id="24" creationId="{CEDBFA9F-8A4D-A9F6-7357-4EDC05A6A0F7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5" creationId="{5B5C089F-F020-0B91-069D-AEA84A4A1A64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6" creationId="{F5F36DB3-388D-156B-E9EE-85CCB73682B9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7" creationId="{05C2E9A7-1D4C-1DEE-0887-2C94185D7DD1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8" creationId="{40BAC827-CCA0-16FC-F3BB-9B6A6E5B33D4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9" creationId="{7985DF6F-AE44-BDE6-F293-C36E2F746B5F}"/>
          </ac:spMkLst>
        </pc:spChg>
        <pc:spChg chg="add mod">
          <ac:chgData name="Toby Donaldson" userId="2e6e5431-bb17-4c41-9985-d39c50d83c73" providerId="ADAL" clId="{BBBC192A-0214-47E0-8928-D91CB696F1D1}" dt="2023-07-01T00:14:34.678" v="3789" actId="14100"/>
          <ac:spMkLst>
            <pc:docMk/>
            <pc:sldMk cId="3467221466" sldId="270"/>
            <ac:spMk id="30" creationId="{B4F8D51E-F93E-8AFC-3855-E97FDF331C4E}"/>
          </ac:spMkLst>
        </pc:spChg>
        <pc:spChg chg="add del mod">
          <ac:chgData name="Toby Donaldson" userId="2e6e5431-bb17-4c41-9985-d39c50d83c73" providerId="ADAL" clId="{BBBC192A-0214-47E0-8928-D91CB696F1D1}" dt="2023-07-01T00:12:32.348" v="3776" actId="21"/>
          <ac:spMkLst>
            <pc:docMk/>
            <pc:sldMk cId="3467221466" sldId="270"/>
            <ac:spMk id="31" creationId="{DC38F5FA-DE1D-C6B5-8414-EC313E48B175}"/>
          </ac:spMkLst>
        </pc:spChg>
        <pc:spChg chg="add mod">
          <ac:chgData name="Toby Donaldson" userId="2e6e5431-bb17-4c41-9985-d39c50d83c73" providerId="ADAL" clId="{BBBC192A-0214-47E0-8928-D91CB696F1D1}" dt="2023-07-01T00:15:08.359" v="3796" actId="1076"/>
          <ac:spMkLst>
            <pc:docMk/>
            <pc:sldMk cId="3467221466" sldId="270"/>
            <ac:spMk id="32" creationId="{3E2DC8AC-34AA-B8E3-77C5-DAEF9F2535E4}"/>
          </ac:spMkLst>
        </pc:spChg>
        <pc:spChg chg="add mod">
          <ac:chgData name="Toby Donaldson" userId="2e6e5431-bb17-4c41-9985-d39c50d83c73" providerId="ADAL" clId="{BBBC192A-0214-47E0-8928-D91CB696F1D1}" dt="2023-07-01T00:14:24.028" v="3787" actId="14100"/>
          <ac:spMkLst>
            <pc:docMk/>
            <pc:sldMk cId="3467221466" sldId="270"/>
            <ac:spMk id="33" creationId="{607AD760-1CB3-C015-ACE0-6A97DE4A1BCB}"/>
          </ac:spMkLst>
        </pc:spChg>
        <pc:cxnChg chg="add mod">
          <ac:chgData name="Toby Donaldson" userId="2e6e5431-bb17-4c41-9985-d39c50d83c73" providerId="ADAL" clId="{BBBC192A-0214-47E0-8928-D91CB696F1D1}" dt="2023-06-30T23:59:48.165" v="3408" actId="14100"/>
          <ac:cxnSpMkLst>
            <pc:docMk/>
            <pc:sldMk cId="3467221466" sldId="270"/>
            <ac:cxnSpMk id="10" creationId="{367A340D-FB5A-AD86-C75E-A34EC2A36660}"/>
          </ac:cxnSpMkLst>
        </pc:cxnChg>
        <pc:cxnChg chg="add mod">
          <ac:chgData name="Toby Donaldson" userId="2e6e5431-bb17-4c41-9985-d39c50d83c73" providerId="ADAL" clId="{BBBC192A-0214-47E0-8928-D91CB696F1D1}" dt="2023-07-01T00:00:23.107" v="3416" actId="14100"/>
          <ac:cxnSpMkLst>
            <pc:docMk/>
            <pc:sldMk cId="3467221466" sldId="270"/>
            <ac:cxnSpMk id="15" creationId="{50F30786-BE4E-DE82-7BA4-D6CF6CD97F75}"/>
          </ac:cxnSpMkLst>
        </pc:cxnChg>
        <pc:cxnChg chg="add mod">
          <ac:chgData name="Toby Donaldson" userId="2e6e5431-bb17-4c41-9985-d39c50d83c73" providerId="ADAL" clId="{BBBC192A-0214-47E0-8928-D91CB696F1D1}" dt="2023-07-01T00:00:36.071" v="3419" actId="14100"/>
          <ac:cxnSpMkLst>
            <pc:docMk/>
            <pc:sldMk cId="3467221466" sldId="270"/>
            <ac:cxnSpMk id="19" creationId="{7BBC924B-C221-2C9B-A24A-C6456C0524D5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1:53:20.996" v="13194" actId="20577"/>
        <pc:sldMkLst>
          <pc:docMk/>
          <pc:sldMk cId="1996939395" sldId="271"/>
        </pc:sldMkLst>
        <pc:spChg chg="del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2" creationId="{1C3F9AD5-BDF6-CED3-1CD4-8B4E4E8BB537}"/>
          </ac:spMkLst>
        </pc:spChg>
        <pc:spChg chg="add mod">
          <ac:chgData name="Toby Donaldson" userId="2e6e5431-bb17-4c41-9985-d39c50d83c73" providerId="ADAL" clId="{BBBC192A-0214-47E0-8928-D91CB696F1D1}" dt="2023-07-01T00:04:09.903" v="3557" actId="113"/>
          <ac:spMkLst>
            <pc:docMk/>
            <pc:sldMk cId="1996939395" sldId="271"/>
            <ac:spMk id="3" creationId="{41E13FD6-B01B-A5B9-2602-5DAD40DF4ADA}"/>
          </ac:spMkLst>
        </pc:spChg>
        <pc:spChg chg="del">
          <ac:chgData name="Toby Donaldson" userId="2e6e5431-bb17-4c41-9985-d39c50d83c73" providerId="ADAL" clId="{BBBC192A-0214-47E0-8928-D91CB696F1D1}" dt="2023-07-01T00:06:38.344" v="3635" actId="21"/>
          <ac:spMkLst>
            <pc:docMk/>
            <pc:sldMk cId="1996939395" sldId="271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5" creationId="{CCF909BB-B880-8E39-F1C4-6E51A1630B58}"/>
          </ac:spMkLst>
        </pc:spChg>
        <pc:spChg chg="del mod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6" creationId="{04166847-72E9-5F3F-C48B-367DB1143C09}"/>
          </ac:spMkLst>
        </pc:spChg>
        <pc:spChg chg="add mod">
          <ac:chgData name="Toby Donaldson" userId="2e6e5431-bb17-4c41-9985-d39c50d83c73" providerId="ADAL" clId="{BBBC192A-0214-47E0-8928-D91CB696F1D1}" dt="2023-07-01T00:06:43.518" v="3636"/>
          <ac:spMkLst>
            <pc:docMk/>
            <pc:sldMk cId="1996939395" sldId="271"/>
            <ac:spMk id="7" creationId="{0A3E0EAC-2008-77D9-9366-A9652B84C166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8" creationId="{8A662732-A11B-B989-BCE3-A8F8BFDE774E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9" creationId="{E9179445-9F52-7AC1-61A9-B4532DA868A3}"/>
          </ac:spMkLst>
        </pc:spChg>
        <pc:spChg chg="mod ord">
          <ac:chgData name="Toby Donaldson" userId="2e6e5431-bb17-4c41-9985-d39c50d83c73" providerId="ADAL" clId="{BBBC192A-0214-47E0-8928-D91CB696F1D1}" dt="2023-07-04T01:53:20.996" v="13194" actId="20577"/>
          <ac:spMkLst>
            <pc:docMk/>
            <pc:sldMk cId="1996939395" sldId="271"/>
            <ac:spMk id="11" creationId="{80E42F67-0442-797C-89F3-06C06FBAFE3A}"/>
          </ac:spMkLst>
        </pc:spChg>
        <pc:spChg chg="del mod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12" creationId="{7D60A65D-DFA2-7800-663D-4CAECD31C1FB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3" creationId="{AE8CD418-DAE0-1DFF-E126-B74AC9139785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4" creationId="{E4445D31-FD47-8D5B-18BC-E9A14688D14B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6" creationId="{26359BD2-5BDA-F369-7AD1-D3A8421F023A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7" creationId="{F18B3DB8-69DA-5455-793B-9ADE5F6209CB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8" creationId="{21433F65-0E59-A97E-B6BE-2C2E9B4A793D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20" creationId="{3F9CF3D4-B0B9-7549-468A-7E67341B99F1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21" creationId="{F5B4B201-1578-89B3-2CC7-32DCE4F30475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2" creationId="{E0E70A29-A607-F016-ACF5-0C3CD7863355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3" creationId="{C29FC21F-3964-26B2-439E-DA31F013E561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4" creationId="{621DBCF6-09A7-D35B-A5BC-E458311E9244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5" creationId="{00D050F2-E717-B347-D13F-014AF1F4E341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6" creationId="{A27BC38B-F496-D650-4465-5BA53E04EF28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7" creationId="{BC261586-754E-5C36-BDC0-C6119F34EABD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8" creationId="{84FB0009-90B9-40F4-5D76-0B5CD3F7AA2E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9" creationId="{4BF85A7A-E44A-DC34-E19F-757075298A38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30" creationId="{C7481036-4596-E244-ADF3-5A7873F32038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31" creationId="{CF4CE1C4-128B-FB3A-1A9C-CF0161274423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32" creationId="{05C08906-CB4B-3F03-D863-93D544A3C458}"/>
          </ac:spMkLst>
        </pc:spChg>
        <pc:cxnChg chg="del mod">
          <ac:chgData name="Toby Donaldson" userId="2e6e5431-bb17-4c41-9985-d39c50d83c73" providerId="ADAL" clId="{BBBC192A-0214-47E0-8928-D91CB696F1D1}" dt="2023-07-01T00:01:21.261" v="3425" actId="21"/>
          <ac:cxnSpMkLst>
            <pc:docMk/>
            <pc:sldMk cId="1996939395" sldId="271"/>
            <ac:cxnSpMk id="10" creationId="{367A340D-FB5A-AD86-C75E-A34EC2A36660}"/>
          </ac:cxnSpMkLst>
        </pc:cxnChg>
        <pc:cxnChg chg="del mod">
          <ac:chgData name="Toby Donaldson" userId="2e6e5431-bb17-4c41-9985-d39c50d83c73" providerId="ADAL" clId="{BBBC192A-0214-47E0-8928-D91CB696F1D1}" dt="2023-07-01T00:01:21.261" v="3425" actId="21"/>
          <ac:cxnSpMkLst>
            <pc:docMk/>
            <pc:sldMk cId="1996939395" sldId="271"/>
            <ac:cxnSpMk id="15" creationId="{50F30786-BE4E-DE82-7BA4-D6CF6CD97F75}"/>
          </ac:cxnSpMkLst>
        </pc:cxnChg>
        <pc:cxnChg chg="del mod">
          <ac:chgData name="Toby Donaldson" userId="2e6e5431-bb17-4c41-9985-d39c50d83c73" providerId="ADAL" clId="{BBBC192A-0214-47E0-8928-D91CB696F1D1}" dt="2023-07-01T00:01:21.261" v="3425" actId="21"/>
          <ac:cxnSpMkLst>
            <pc:docMk/>
            <pc:sldMk cId="1996939395" sldId="271"/>
            <ac:cxnSpMk id="19" creationId="{7BBC924B-C221-2C9B-A24A-C6456C0524D5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28094250" sldId="271"/>
        </pc:sldMkLst>
      </pc:sldChg>
      <pc:sldChg chg="addSp delSp modSp add mod">
        <pc:chgData name="Toby Donaldson" userId="2e6e5431-bb17-4c41-9985-d39c50d83c73" providerId="ADAL" clId="{BBBC192A-0214-47E0-8928-D91CB696F1D1}" dt="2023-07-04T01:53:35.427" v="13199" actId="20577"/>
        <pc:sldMkLst>
          <pc:docMk/>
          <pc:sldMk cId="1982479533" sldId="272"/>
        </pc:sldMkLst>
        <pc:spChg chg="add mod">
          <ac:chgData name="Toby Donaldson" userId="2e6e5431-bb17-4c41-9985-d39c50d83c73" providerId="ADAL" clId="{BBBC192A-0214-47E0-8928-D91CB696F1D1}" dt="2023-07-01T00:03:59.075" v="3556" actId="113"/>
          <ac:spMkLst>
            <pc:docMk/>
            <pc:sldMk cId="1982479533" sldId="272"/>
            <ac:spMk id="2" creationId="{3646D276-9F7E-3B99-1467-CB42316C7AE3}"/>
          </ac:spMkLst>
        </pc:spChg>
        <pc:spChg chg="del">
          <ac:chgData name="Toby Donaldson" userId="2e6e5431-bb17-4c41-9985-d39c50d83c73" providerId="ADAL" clId="{BBBC192A-0214-47E0-8928-D91CB696F1D1}" dt="2023-07-01T00:03:28.544" v="3554" actId="21"/>
          <ac:spMkLst>
            <pc:docMk/>
            <pc:sldMk cId="1982479533" sldId="272"/>
            <ac:spMk id="3" creationId="{41E13FD6-B01B-A5B9-2602-5DAD40DF4ADA}"/>
          </ac:spMkLst>
        </pc:spChg>
        <pc:spChg chg="del">
          <ac:chgData name="Toby Donaldson" userId="2e6e5431-bb17-4c41-9985-d39c50d83c73" providerId="ADAL" clId="{BBBC192A-0214-47E0-8928-D91CB696F1D1}" dt="2023-07-01T00:10:31.113" v="3681" actId="21"/>
          <ac:spMkLst>
            <pc:docMk/>
            <pc:sldMk cId="1982479533" sldId="272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7-01T00:10:37.995" v="3682"/>
          <ac:spMkLst>
            <pc:docMk/>
            <pc:sldMk cId="1982479533" sldId="272"/>
            <ac:spMk id="5" creationId="{0F8FD485-F0D8-9E61-3F9F-2F29F44276FE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6" creationId="{CF92100C-2063-B3DD-E7FF-352011CE81F4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7" creationId="{C87DCD13-E487-60D4-0B22-0EACC5EA7F43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8" creationId="{D68920FD-F91E-3C5A-2572-B2B66FE01096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9" creationId="{039C9777-6B6A-3B67-0FFB-05F0D0D821E9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0" creationId="{5BA10AD0-1118-09AF-5EF1-C0297107A728}"/>
          </ac:spMkLst>
        </pc:spChg>
        <pc:spChg chg="mod">
          <ac:chgData name="Toby Donaldson" userId="2e6e5431-bb17-4c41-9985-d39c50d83c73" providerId="ADAL" clId="{BBBC192A-0214-47E0-8928-D91CB696F1D1}" dt="2023-07-04T01:53:35.427" v="13199" actId="20577"/>
          <ac:spMkLst>
            <pc:docMk/>
            <pc:sldMk cId="1982479533" sldId="272"/>
            <ac:spMk id="11" creationId="{80E42F67-0442-797C-89F3-06C06FBAFE3A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2" creationId="{CD3C1A40-B45B-B51B-8016-2490FBA29A54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3" creationId="{A5AC34C1-D1A1-53F4-4B26-C1D81904F55D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4" creationId="{3781FAEC-A8D0-BFA0-ACBA-435BE7D3434D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5" creationId="{F0B66C9B-3901-14EE-85D5-E62FEF7FEA4C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6" creationId="{ECE4A7AC-B489-0C1E-32DC-10CFE37359F1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7" creationId="{5D22BA7F-9FCE-07A8-5931-05790DB7DE2F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291476057" sldId="272"/>
        </pc:sldMkLst>
      </pc:sldChg>
      <pc:sldChg chg="addSp modSp add mod">
        <pc:chgData name="Toby Donaldson" userId="2e6e5431-bb17-4c41-9985-d39c50d83c73" providerId="ADAL" clId="{BBBC192A-0214-47E0-8928-D91CB696F1D1}" dt="2023-07-04T01:57:36.746" v="13228" actId="14100"/>
        <pc:sldMkLst>
          <pc:docMk/>
          <pc:sldMk cId="4061913301" sldId="273"/>
        </pc:sldMkLst>
        <pc:spChg chg="add mod">
          <ac:chgData name="Toby Donaldson" userId="2e6e5431-bb17-4c41-9985-d39c50d83c73" providerId="ADAL" clId="{BBBC192A-0214-47E0-8928-D91CB696F1D1}" dt="2023-07-04T01:57:36.746" v="13228" actId="14100"/>
          <ac:spMkLst>
            <pc:docMk/>
            <pc:sldMk cId="4061913301" sldId="273"/>
            <ac:spMk id="4" creationId="{40F81F4D-1599-0A16-96DF-400358FD1651}"/>
          </ac:spMkLst>
        </pc:spChg>
        <pc:spChg chg="mod">
          <ac:chgData name="Toby Donaldson" userId="2e6e5431-bb17-4c41-9985-d39c50d83c73" providerId="ADAL" clId="{BBBC192A-0214-47E0-8928-D91CB696F1D1}" dt="2023-07-04T01:57:31.843" v="13227" actId="20577"/>
          <ac:spMkLst>
            <pc:docMk/>
            <pc:sldMk cId="4061913301" sldId="273"/>
            <ac:spMk id="6" creationId="{F66953CC-B7F4-1864-0E5D-3ADA24638BB5}"/>
          </ac:spMkLst>
        </pc:spChg>
        <pc:spChg chg="mod">
          <ac:chgData name="Toby Donaldson" userId="2e6e5431-bb17-4c41-9985-d39c50d83c73" providerId="ADAL" clId="{BBBC192A-0214-47E0-8928-D91CB696F1D1}" dt="2023-07-01T00:24:29.556" v="4384" actId="207"/>
          <ac:spMkLst>
            <pc:docMk/>
            <pc:sldMk cId="4061913301" sldId="273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270322688" sldId="273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69710617" sldId="274"/>
        </pc:sldMkLst>
      </pc:sldChg>
      <pc:sldChg chg="addSp modSp add mod">
        <pc:chgData name="Toby Donaldson" userId="2e6e5431-bb17-4c41-9985-d39c50d83c73" providerId="ADAL" clId="{BBBC192A-0214-47E0-8928-D91CB696F1D1}" dt="2023-07-04T01:58:11.798" v="13231"/>
        <pc:sldMkLst>
          <pc:docMk/>
          <pc:sldMk cId="2381315826" sldId="274"/>
        </pc:sldMkLst>
        <pc:spChg chg="add mod">
          <ac:chgData name="Toby Donaldson" userId="2e6e5431-bb17-4c41-9985-d39c50d83c73" providerId="ADAL" clId="{BBBC192A-0214-47E0-8928-D91CB696F1D1}" dt="2023-07-04T01:58:11.798" v="13231"/>
          <ac:spMkLst>
            <pc:docMk/>
            <pc:sldMk cId="2381315826" sldId="274"/>
            <ac:spMk id="4" creationId="{0F1E1BE0-3210-35C4-7AC0-C1897DE4FB7A}"/>
          </ac:spMkLst>
        </pc:spChg>
        <pc:spChg chg="mod">
          <ac:chgData name="Toby Donaldson" userId="2e6e5431-bb17-4c41-9985-d39c50d83c73" providerId="ADAL" clId="{BBBC192A-0214-47E0-8928-D91CB696F1D1}" dt="2023-07-01T01:34:25.092" v="4391" actId="20577"/>
          <ac:spMkLst>
            <pc:docMk/>
            <pc:sldMk cId="2381315826" sldId="274"/>
            <ac:spMk id="5" creationId="{693C8330-02E1-786B-CAC6-116290E7FE4F}"/>
          </ac:spMkLst>
        </pc:spChg>
        <pc:spChg chg="mod">
          <ac:chgData name="Toby Donaldson" userId="2e6e5431-bb17-4c41-9985-d39c50d83c73" providerId="ADAL" clId="{BBBC192A-0214-47E0-8928-D91CB696F1D1}" dt="2023-07-01T01:34:03.505" v="4387" actId="20577"/>
          <ac:spMkLst>
            <pc:docMk/>
            <pc:sldMk cId="2381315826" sldId="274"/>
            <ac:spMk id="6" creationId="{F66953CC-B7F4-1864-0E5D-3ADA24638BB5}"/>
          </ac:spMkLst>
        </pc:spChg>
        <pc:spChg chg="mod">
          <ac:chgData name="Toby Donaldson" userId="2e6e5431-bb17-4c41-9985-d39c50d83c73" providerId="ADAL" clId="{BBBC192A-0214-47E0-8928-D91CB696F1D1}" dt="2023-07-01T00:24:37.605" v="4385" actId="207"/>
          <ac:spMkLst>
            <pc:docMk/>
            <pc:sldMk cId="2381315826" sldId="274"/>
            <ac:spMk id="11" creationId="{80E42F67-0442-797C-89F3-06C06FBAFE3A}"/>
          </ac:spMkLst>
        </pc:spChg>
      </pc:sldChg>
      <pc:sldChg chg="addSp modSp add mod">
        <pc:chgData name="Toby Donaldson" userId="2e6e5431-bb17-4c41-9985-d39c50d83c73" providerId="ADAL" clId="{BBBC192A-0214-47E0-8928-D91CB696F1D1}" dt="2023-07-04T01:59:31.890" v="13266" actId="20577"/>
        <pc:sldMkLst>
          <pc:docMk/>
          <pc:sldMk cId="2700595127" sldId="275"/>
        </pc:sldMkLst>
        <pc:spChg chg="mod">
          <ac:chgData name="Toby Donaldson" userId="2e6e5431-bb17-4c41-9985-d39c50d83c73" providerId="ADAL" clId="{BBBC192A-0214-47E0-8928-D91CB696F1D1}" dt="2023-07-01T01:40:11.205" v="4502" actId="20577"/>
          <ac:spMkLst>
            <pc:docMk/>
            <pc:sldMk cId="2700595127" sldId="275"/>
            <ac:spMk id="2" creationId="{6631F5EE-5CA4-9E6D-3493-FED18A27514F}"/>
          </ac:spMkLst>
        </pc:spChg>
        <pc:spChg chg="mod">
          <ac:chgData name="Toby Donaldson" userId="2e6e5431-bb17-4c41-9985-d39c50d83c73" providerId="ADAL" clId="{BBBC192A-0214-47E0-8928-D91CB696F1D1}" dt="2023-07-04T01:59:31.890" v="13266" actId="20577"/>
          <ac:spMkLst>
            <pc:docMk/>
            <pc:sldMk cId="2700595127" sldId="275"/>
            <ac:spMk id="3" creationId="{37984EEE-579C-D0AF-36A9-4F879D030562}"/>
          </ac:spMkLst>
        </pc:spChg>
        <pc:spChg chg="add mod">
          <ac:chgData name="Toby Donaldson" userId="2e6e5431-bb17-4c41-9985-d39c50d83c73" providerId="ADAL" clId="{BBBC192A-0214-47E0-8928-D91CB696F1D1}" dt="2023-07-04T01:59:13.121" v="13251" actId="14100"/>
          <ac:spMkLst>
            <pc:docMk/>
            <pc:sldMk cId="2700595127" sldId="275"/>
            <ac:spMk id="4" creationId="{E46DCF90-28F1-3303-4D9B-3FE8999B7EC8}"/>
          </ac:spMkLst>
        </pc:spChg>
        <pc:spChg chg="mod">
          <ac:chgData name="Toby Donaldson" userId="2e6e5431-bb17-4c41-9985-d39c50d83c73" providerId="ADAL" clId="{BBBC192A-0214-47E0-8928-D91CB696F1D1}" dt="2023-07-04T01:59:07.946" v="13249" actId="1076"/>
          <ac:spMkLst>
            <pc:docMk/>
            <pc:sldMk cId="2700595127" sldId="275"/>
            <ac:spMk id="6" creationId="{F66953CC-B7F4-1864-0E5D-3ADA24638BB5}"/>
          </ac:spMkLst>
        </pc:spChg>
        <pc:spChg chg="mod">
          <ac:chgData name="Toby Donaldson" userId="2e6e5431-bb17-4c41-9985-d39c50d83c73" providerId="ADAL" clId="{BBBC192A-0214-47E0-8928-D91CB696F1D1}" dt="2023-07-01T01:40:16.342" v="4503" actId="207"/>
          <ac:spMkLst>
            <pc:docMk/>
            <pc:sldMk cId="2700595127" sldId="275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72031483" sldId="275"/>
        </pc:sldMkLst>
      </pc:sldChg>
      <pc:sldChg chg="delSp modSp add mod ord">
        <pc:chgData name="Toby Donaldson" userId="2e6e5431-bb17-4c41-9985-d39c50d83c73" providerId="ADAL" clId="{BBBC192A-0214-47E0-8928-D91CB696F1D1}" dt="2023-07-04T02:00:07.009" v="13271" actId="1076"/>
        <pc:sldMkLst>
          <pc:docMk/>
          <pc:sldMk cId="401390775" sldId="276"/>
        </pc:sldMkLst>
        <pc:spChg chg="mod">
          <ac:chgData name="Toby Donaldson" userId="2e6e5431-bb17-4c41-9985-d39c50d83c73" providerId="ADAL" clId="{BBBC192A-0214-47E0-8928-D91CB696F1D1}" dt="2023-07-04T02:00:07.009" v="13271" actId="1076"/>
          <ac:spMkLst>
            <pc:docMk/>
            <pc:sldMk cId="401390775" sldId="276"/>
            <ac:spMk id="26" creationId="{20F87785-80D9-B4B7-2CE0-FFC62EAE140D}"/>
          </ac:spMkLst>
        </pc:spChg>
        <pc:spChg chg="del">
          <ac:chgData name="Toby Donaldson" userId="2e6e5431-bb17-4c41-9985-d39c50d83c73" providerId="ADAL" clId="{BBBC192A-0214-47E0-8928-D91CB696F1D1}" dt="2023-07-01T01:41:47.014" v="4690" actId="21"/>
          <ac:spMkLst>
            <pc:docMk/>
            <pc:sldMk cId="401390775" sldId="276"/>
            <ac:spMk id="27" creationId="{4BCCA27E-36EE-F918-411B-1C24DB22E3C7}"/>
          </ac:spMkLst>
        </pc:spChg>
        <pc:spChg chg="del">
          <ac:chgData name="Toby Donaldson" userId="2e6e5431-bb17-4c41-9985-d39c50d83c73" providerId="ADAL" clId="{BBBC192A-0214-47E0-8928-D91CB696F1D1}" dt="2023-07-01T01:40:59.066" v="4516" actId="21"/>
          <ac:spMkLst>
            <pc:docMk/>
            <pc:sldMk cId="401390775" sldId="276"/>
            <ac:spMk id="48" creationId="{BDAF60A9-5A0F-B584-1DD8-26F2096CF5B0}"/>
          </ac:spMkLst>
        </pc:spChg>
        <pc:cxnChg chg="del">
          <ac:chgData name="Toby Donaldson" userId="2e6e5431-bb17-4c41-9985-d39c50d83c73" providerId="ADAL" clId="{BBBC192A-0214-47E0-8928-D91CB696F1D1}" dt="2023-07-01T01:41:47.014" v="4690" actId="21"/>
          <ac:cxnSpMkLst>
            <pc:docMk/>
            <pc:sldMk cId="401390775" sldId="276"/>
            <ac:cxnSpMk id="29" creationId="{14CED441-0471-0759-6912-9526FED0654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174263235" sldId="276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074744473" sldId="277"/>
        </pc:sldMkLst>
      </pc:sldChg>
      <pc:sldChg chg="addSp delSp modSp add mod">
        <pc:chgData name="Toby Donaldson" userId="2e6e5431-bb17-4c41-9985-d39c50d83c73" providerId="ADAL" clId="{BBBC192A-0214-47E0-8928-D91CB696F1D1}" dt="2023-07-04T02:00:29.744" v="13274" actId="1076"/>
        <pc:sldMkLst>
          <pc:docMk/>
          <pc:sldMk cId="3438933296" sldId="277"/>
        </pc:sldMkLst>
        <pc:spChg chg="add mod">
          <ac:chgData name="Toby Donaldson" userId="2e6e5431-bb17-4c41-9985-d39c50d83c73" providerId="ADAL" clId="{BBBC192A-0214-47E0-8928-D91CB696F1D1}" dt="2023-07-01T01:49:51.785" v="5178" actId="113"/>
          <ac:spMkLst>
            <pc:docMk/>
            <pc:sldMk cId="3438933296" sldId="277"/>
            <ac:spMk id="2" creationId="{2CD995D6-952C-AFF6-7E1C-B9242CE42892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3" creationId="{3EB7A4F1-0F62-A534-0F58-962A2F1D5A41}"/>
          </ac:spMkLst>
        </pc:spChg>
        <pc:spChg chg="add del mod">
          <ac:chgData name="Toby Donaldson" userId="2e6e5431-bb17-4c41-9985-d39c50d83c73" providerId="ADAL" clId="{BBBC192A-0214-47E0-8928-D91CB696F1D1}" dt="2023-07-01T01:46:11.719" v="5124" actId="21"/>
          <ac:spMkLst>
            <pc:docMk/>
            <pc:sldMk cId="3438933296" sldId="277"/>
            <ac:spMk id="4" creationId="{A2A10913-79E3-0ADC-04E1-1DCE86EABC33}"/>
          </ac:spMkLst>
        </pc:spChg>
        <pc:spChg chg="add del mod">
          <ac:chgData name="Toby Donaldson" userId="2e6e5431-bb17-4c41-9985-d39c50d83c73" providerId="ADAL" clId="{BBBC192A-0214-47E0-8928-D91CB696F1D1}" dt="2023-07-01T01:46:06.503" v="5121" actId="21"/>
          <ac:spMkLst>
            <pc:docMk/>
            <pc:sldMk cId="3438933296" sldId="277"/>
            <ac:spMk id="5" creationId="{D309BA22-F000-4324-B9FF-80DAD44BB88F}"/>
          </ac:spMkLst>
        </pc:spChg>
        <pc:spChg chg="add del mod">
          <ac:chgData name="Toby Donaldson" userId="2e6e5431-bb17-4c41-9985-d39c50d83c73" providerId="ADAL" clId="{BBBC192A-0214-47E0-8928-D91CB696F1D1}" dt="2023-07-01T01:46:08.701" v="5122" actId="21"/>
          <ac:spMkLst>
            <pc:docMk/>
            <pc:sldMk cId="3438933296" sldId="277"/>
            <ac:spMk id="6" creationId="{7C157293-ADE4-2BDD-748B-30B87B14ED7D}"/>
          </ac:spMkLst>
        </pc:spChg>
        <pc:spChg chg="add del mod">
          <ac:chgData name="Toby Donaldson" userId="2e6e5431-bb17-4c41-9985-d39c50d83c73" providerId="ADAL" clId="{BBBC192A-0214-47E0-8928-D91CB696F1D1}" dt="2023-07-01T01:46:14.958" v="5125" actId="21"/>
          <ac:spMkLst>
            <pc:docMk/>
            <pc:sldMk cId="3438933296" sldId="277"/>
            <ac:spMk id="7" creationId="{78573CF4-A083-005A-8C8C-07C2B24EB863}"/>
          </ac:spMkLst>
        </pc:spChg>
        <pc:spChg chg="add del mod">
          <ac:chgData name="Toby Donaldson" userId="2e6e5431-bb17-4c41-9985-d39c50d83c73" providerId="ADAL" clId="{BBBC192A-0214-47E0-8928-D91CB696F1D1}" dt="2023-07-01T01:46:14.958" v="5125" actId="21"/>
          <ac:spMkLst>
            <pc:docMk/>
            <pc:sldMk cId="3438933296" sldId="277"/>
            <ac:spMk id="8" creationId="{2CF68A07-BA96-F4CF-07E3-5937C8847D1B}"/>
          </ac:spMkLst>
        </pc:spChg>
        <pc:spChg chg="add del mod">
          <ac:chgData name="Toby Donaldson" userId="2e6e5431-bb17-4c41-9985-d39c50d83c73" providerId="ADAL" clId="{BBBC192A-0214-47E0-8928-D91CB696F1D1}" dt="2023-07-01T01:46:14.958" v="5125" actId="21"/>
          <ac:spMkLst>
            <pc:docMk/>
            <pc:sldMk cId="3438933296" sldId="277"/>
            <ac:spMk id="9" creationId="{87D00CD4-51B1-E1AF-F347-CE51672868F9}"/>
          </ac:spMkLst>
        </pc:spChg>
        <pc:spChg chg="add del mod">
          <ac:chgData name="Toby Donaldson" userId="2e6e5431-bb17-4c41-9985-d39c50d83c73" providerId="ADAL" clId="{BBBC192A-0214-47E0-8928-D91CB696F1D1}" dt="2023-07-01T01:48:26.683" v="5158" actId="21"/>
          <ac:spMkLst>
            <pc:docMk/>
            <pc:sldMk cId="3438933296" sldId="277"/>
            <ac:spMk id="10" creationId="{F62412B2-E5BC-A90F-EB88-63CD0B43AAB3}"/>
          </ac:spMkLst>
        </pc:spChg>
        <pc:spChg chg="add del mod">
          <ac:chgData name="Toby Donaldson" userId="2e6e5431-bb17-4c41-9985-d39c50d83c73" providerId="ADAL" clId="{BBBC192A-0214-47E0-8928-D91CB696F1D1}" dt="2023-07-01T01:46:06.503" v="5121" actId="21"/>
          <ac:spMkLst>
            <pc:docMk/>
            <pc:sldMk cId="3438933296" sldId="277"/>
            <ac:spMk id="11" creationId="{217D178A-360B-AAEC-CBB4-C94E190B1DBE}"/>
          </ac:spMkLst>
        </pc:spChg>
        <pc:spChg chg="add del mod">
          <ac:chgData name="Toby Donaldson" userId="2e6e5431-bb17-4c41-9985-d39c50d83c73" providerId="ADAL" clId="{BBBC192A-0214-47E0-8928-D91CB696F1D1}" dt="2023-07-01T01:46:06.503" v="5121" actId="21"/>
          <ac:spMkLst>
            <pc:docMk/>
            <pc:sldMk cId="3438933296" sldId="277"/>
            <ac:spMk id="12" creationId="{DC493A21-B50D-C9C4-0342-12CAACE1F5BF}"/>
          </ac:spMkLst>
        </pc:spChg>
        <pc:spChg chg="add del mod">
          <ac:chgData name="Toby Donaldson" userId="2e6e5431-bb17-4c41-9985-d39c50d83c73" providerId="ADAL" clId="{BBBC192A-0214-47E0-8928-D91CB696F1D1}" dt="2023-07-01T01:46:09.876" v="5123" actId="21"/>
          <ac:spMkLst>
            <pc:docMk/>
            <pc:sldMk cId="3438933296" sldId="277"/>
            <ac:spMk id="13" creationId="{CE98F8D2-1F38-C882-C56B-70CAAD705497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4" creationId="{498E313E-AE0A-09B5-5B97-246B7EC87D5D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5" creationId="{1284D793-F89D-279F-7E2B-DB87CB035604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6" creationId="{494E5169-2F50-C529-9E78-1B7520A55162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7" creationId="{F9D53000-374D-DA1E-4948-8B7EABBF0AFD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8" creationId="{214B7579-5AC3-77F4-93FE-13036B715226}"/>
          </ac:spMkLst>
        </pc:spChg>
        <pc:spChg chg="add mod">
          <ac:chgData name="Toby Donaldson" userId="2e6e5431-bb17-4c41-9985-d39c50d83c73" providerId="ADAL" clId="{BBBC192A-0214-47E0-8928-D91CB696F1D1}" dt="2023-07-01T01:48:04.880" v="5152" actId="1076"/>
          <ac:spMkLst>
            <pc:docMk/>
            <pc:sldMk cId="3438933296" sldId="277"/>
            <ac:spMk id="19" creationId="{F664AD30-3E74-856F-8633-84F2721310EF}"/>
          </ac:spMkLst>
        </pc:spChg>
        <pc:spChg chg="add mod">
          <ac:chgData name="Toby Donaldson" userId="2e6e5431-bb17-4c41-9985-d39c50d83c73" providerId="ADAL" clId="{BBBC192A-0214-47E0-8928-D91CB696F1D1}" dt="2023-07-01T01:48:04.880" v="5152" actId="1076"/>
          <ac:spMkLst>
            <pc:docMk/>
            <pc:sldMk cId="3438933296" sldId="277"/>
            <ac:spMk id="20" creationId="{A5804EB2-8072-E702-2E49-0E1B8029F787}"/>
          </ac:spMkLst>
        </pc:spChg>
        <pc:spChg chg="add del mod">
          <ac:chgData name="Toby Donaldson" userId="2e6e5431-bb17-4c41-9985-d39c50d83c73" providerId="ADAL" clId="{BBBC192A-0214-47E0-8928-D91CB696F1D1}" dt="2023-07-01T01:49:04.283" v="5166" actId="1076"/>
          <ac:spMkLst>
            <pc:docMk/>
            <pc:sldMk cId="3438933296" sldId="277"/>
            <ac:spMk id="21" creationId="{5DF344F6-C0B2-BEE0-33E9-4458D1998D54}"/>
          </ac:spMkLst>
        </pc:spChg>
        <pc:spChg chg="add del mod">
          <ac:chgData name="Toby Donaldson" userId="2e6e5431-bb17-4c41-9985-d39c50d83c73" providerId="ADAL" clId="{BBBC192A-0214-47E0-8928-D91CB696F1D1}" dt="2023-07-01T01:48:23.673" v="5157" actId="21"/>
          <ac:spMkLst>
            <pc:docMk/>
            <pc:sldMk cId="3438933296" sldId="277"/>
            <ac:spMk id="22" creationId="{045FFC67-1A02-6C98-5BD1-2843643CF7C7}"/>
          </ac:spMkLst>
        </pc:spChg>
        <pc:spChg chg="add del mod">
          <ac:chgData name="Toby Donaldson" userId="2e6e5431-bb17-4c41-9985-d39c50d83c73" providerId="ADAL" clId="{BBBC192A-0214-47E0-8928-D91CB696F1D1}" dt="2023-07-01T01:49:04.283" v="5166" actId="1076"/>
          <ac:spMkLst>
            <pc:docMk/>
            <pc:sldMk cId="3438933296" sldId="277"/>
            <ac:spMk id="23" creationId="{5F4616A7-1008-FCB3-3756-8DC952ED8D1E}"/>
          </ac:spMkLst>
        </pc:spChg>
        <pc:spChg chg="add mod">
          <ac:chgData name="Toby Donaldson" userId="2e6e5431-bb17-4c41-9985-d39c50d83c73" providerId="ADAL" clId="{BBBC192A-0214-47E0-8928-D91CB696F1D1}" dt="2023-07-01T01:48:52.208" v="5162" actId="688"/>
          <ac:spMkLst>
            <pc:docMk/>
            <pc:sldMk cId="3438933296" sldId="277"/>
            <ac:spMk id="24" creationId="{CC416906-E0C3-7029-001B-B369DAF858B9}"/>
          </ac:spMkLst>
        </pc:spChg>
        <pc:spChg chg="add mod">
          <ac:chgData name="Toby Donaldson" userId="2e6e5431-bb17-4c41-9985-d39c50d83c73" providerId="ADAL" clId="{BBBC192A-0214-47E0-8928-D91CB696F1D1}" dt="2023-07-01T01:48:55.490" v="5163" actId="688"/>
          <ac:spMkLst>
            <pc:docMk/>
            <pc:sldMk cId="3438933296" sldId="277"/>
            <ac:spMk id="25" creationId="{63A7EA4B-4751-804B-E67C-4953A4912A95}"/>
          </ac:spMkLst>
        </pc:spChg>
        <pc:spChg chg="mod">
          <ac:chgData name="Toby Donaldson" userId="2e6e5431-bb17-4c41-9985-d39c50d83c73" providerId="ADAL" clId="{BBBC192A-0214-47E0-8928-D91CB696F1D1}" dt="2023-07-04T02:00:29.744" v="13274" actId="1076"/>
          <ac:spMkLst>
            <pc:docMk/>
            <pc:sldMk cId="3438933296" sldId="277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7-01T01:49:30.568" v="5174" actId="688"/>
          <ac:spMkLst>
            <pc:docMk/>
            <pc:sldMk cId="3438933296" sldId="277"/>
            <ac:spMk id="27" creationId="{03BF0B2C-FFA4-2150-BC8C-9463FA2243A5}"/>
          </ac:spMkLst>
        </pc:spChg>
        <pc:spChg chg="add mod">
          <ac:chgData name="Toby Donaldson" userId="2e6e5431-bb17-4c41-9985-d39c50d83c73" providerId="ADAL" clId="{BBBC192A-0214-47E0-8928-D91CB696F1D1}" dt="2023-07-01T01:49:37.335" v="5175" actId="1076"/>
          <ac:spMkLst>
            <pc:docMk/>
            <pc:sldMk cId="3438933296" sldId="277"/>
            <ac:spMk id="28" creationId="{DFF7D609-EF4B-741E-9D68-9415F86C8F33}"/>
          </ac:spMkLst>
        </pc:spChg>
        <pc:spChg chg="add mod">
          <ac:chgData name="Toby Donaldson" userId="2e6e5431-bb17-4c41-9985-d39c50d83c73" providerId="ADAL" clId="{BBBC192A-0214-47E0-8928-D91CB696F1D1}" dt="2023-07-01T01:50:01.491" v="5186" actId="1076"/>
          <ac:spMkLst>
            <pc:docMk/>
            <pc:sldMk cId="3438933296" sldId="277"/>
            <ac:spMk id="29" creationId="{D355AB3A-3EE3-7A2C-6F15-B2059478E5EC}"/>
          </ac:spMkLst>
        </pc:spChg>
        <pc:spChg chg="add mod">
          <ac:chgData name="Toby Donaldson" userId="2e6e5431-bb17-4c41-9985-d39c50d83c73" providerId="ADAL" clId="{BBBC192A-0214-47E0-8928-D91CB696F1D1}" dt="2023-07-01T01:50:08.523" v="5193" actId="20577"/>
          <ac:spMkLst>
            <pc:docMk/>
            <pc:sldMk cId="3438933296" sldId="277"/>
            <ac:spMk id="30" creationId="{5E51F296-0932-CF08-BE70-37ADAFF084BE}"/>
          </ac:spMkLst>
        </pc:spChg>
        <pc:spChg chg="add mod">
          <ac:chgData name="Toby Donaldson" userId="2e6e5431-bb17-4c41-9985-d39c50d83c73" providerId="ADAL" clId="{BBBC192A-0214-47E0-8928-D91CB696F1D1}" dt="2023-07-01T01:50:23.719" v="5208" actId="1076"/>
          <ac:spMkLst>
            <pc:docMk/>
            <pc:sldMk cId="3438933296" sldId="277"/>
            <ac:spMk id="31" creationId="{31C5CCF4-9CE3-EB03-A605-BF201D814003}"/>
          </ac:spMkLst>
        </pc:spChg>
        <pc:spChg chg="add mod">
          <ac:chgData name="Toby Donaldson" userId="2e6e5431-bb17-4c41-9985-d39c50d83c73" providerId="ADAL" clId="{BBBC192A-0214-47E0-8928-D91CB696F1D1}" dt="2023-07-01T01:51:03.218" v="5315" actId="1076"/>
          <ac:spMkLst>
            <pc:docMk/>
            <pc:sldMk cId="3438933296" sldId="277"/>
            <ac:spMk id="32" creationId="{2D4CC85E-BE58-F105-6524-99CAD73EDC30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13115808" sldId="278"/>
        </pc:sldMkLst>
      </pc:sldChg>
      <pc:sldChg chg="addSp delSp modSp add mod">
        <pc:chgData name="Toby Donaldson" userId="2e6e5431-bb17-4c41-9985-d39c50d83c73" providerId="ADAL" clId="{BBBC192A-0214-47E0-8928-D91CB696F1D1}" dt="2023-07-04T02:01:39.631" v="13283" actId="113"/>
        <pc:sldMkLst>
          <pc:docMk/>
          <pc:sldMk cId="2383096399" sldId="278"/>
        </pc:sldMkLst>
        <pc:spChg chg="add mod">
          <ac:chgData name="Toby Donaldson" userId="2e6e5431-bb17-4c41-9985-d39c50d83c73" providerId="ADAL" clId="{BBBC192A-0214-47E0-8928-D91CB696F1D1}" dt="2023-07-04T02:01:38.321" v="13282" actId="113"/>
          <ac:spMkLst>
            <pc:docMk/>
            <pc:sldMk cId="2383096399" sldId="278"/>
            <ac:spMk id="4" creationId="{51B04162-2234-261C-2642-30C414FDF3E1}"/>
          </ac:spMkLst>
        </pc:spChg>
        <pc:spChg chg="add mod">
          <ac:chgData name="Toby Donaldson" userId="2e6e5431-bb17-4c41-9985-d39c50d83c73" providerId="ADAL" clId="{BBBC192A-0214-47E0-8928-D91CB696F1D1}" dt="2023-07-04T02:00:50.846" v="13278"/>
          <ac:spMkLst>
            <pc:docMk/>
            <pc:sldMk cId="2383096399" sldId="278"/>
            <ac:spMk id="5" creationId="{16EF3A89-CACA-57FD-9931-49A0145A24B1}"/>
          </ac:spMkLst>
        </pc:spChg>
        <pc:spChg chg="del">
          <ac:chgData name="Toby Donaldson" userId="2e6e5431-bb17-4c41-9985-d39c50d83c73" providerId="ADAL" clId="{BBBC192A-0214-47E0-8928-D91CB696F1D1}" dt="2023-07-04T02:00:36.669" v="13275" actId="21"/>
          <ac:spMkLst>
            <pc:docMk/>
            <pc:sldMk cId="2383096399" sldId="278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1T01:51:55.647" v="5331" actId="1076"/>
          <ac:spMkLst>
            <pc:docMk/>
            <pc:sldMk cId="2383096399" sldId="278"/>
            <ac:spMk id="29" creationId="{D355AB3A-3EE3-7A2C-6F15-B2059478E5EC}"/>
          </ac:spMkLst>
        </pc:spChg>
        <pc:spChg chg="mod">
          <ac:chgData name="Toby Donaldson" userId="2e6e5431-bb17-4c41-9985-d39c50d83c73" providerId="ADAL" clId="{BBBC192A-0214-47E0-8928-D91CB696F1D1}" dt="2023-07-04T02:01:36.781" v="13281" actId="113"/>
          <ac:spMkLst>
            <pc:docMk/>
            <pc:sldMk cId="2383096399" sldId="278"/>
            <ac:spMk id="30" creationId="{5E51F296-0932-CF08-BE70-37ADAFF084BE}"/>
          </ac:spMkLst>
        </pc:spChg>
        <pc:spChg chg="mod">
          <ac:chgData name="Toby Donaldson" userId="2e6e5431-bb17-4c41-9985-d39c50d83c73" providerId="ADAL" clId="{BBBC192A-0214-47E0-8928-D91CB696F1D1}" dt="2023-07-04T02:01:39.631" v="13283" actId="113"/>
          <ac:spMkLst>
            <pc:docMk/>
            <pc:sldMk cId="2383096399" sldId="278"/>
            <ac:spMk id="31" creationId="{31C5CCF4-9CE3-EB03-A605-BF201D814003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2643477" sldId="279"/>
        </pc:sldMkLst>
      </pc:sldChg>
      <pc:sldChg chg="addSp delSp modSp add mod">
        <pc:chgData name="Toby Donaldson" userId="2e6e5431-bb17-4c41-9985-d39c50d83c73" providerId="ADAL" clId="{BBBC192A-0214-47E0-8928-D91CB696F1D1}" dt="2023-07-04T02:02:34.011" v="13289" actId="12"/>
        <pc:sldMkLst>
          <pc:docMk/>
          <pc:sldMk cId="2015649847" sldId="279"/>
        </pc:sldMkLst>
        <pc:spChg chg="mod">
          <ac:chgData name="Toby Donaldson" userId="2e6e5431-bb17-4c41-9985-d39c50d83c73" providerId="ADAL" clId="{BBBC192A-0214-47E0-8928-D91CB696F1D1}" dt="2023-07-04T02:01:49.241" v="13284" actId="113"/>
          <ac:spMkLst>
            <pc:docMk/>
            <pc:sldMk cId="2015649847" sldId="279"/>
            <ac:spMk id="4" creationId="{51B04162-2234-261C-2642-30C414FDF3E1}"/>
          </ac:spMkLst>
        </pc:spChg>
        <pc:spChg chg="add mod">
          <ac:chgData name="Toby Donaldson" userId="2e6e5431-bb17-4c41-9985-d39c50d83c73" providerId="ADAL" clId="{BBBC192A-0214-47E0-8928-D91CB696F1D1}" dt="2023-07-04T02:02:34.011" v="13289" actId="12"/>
          <ac:spMkLst>
            <pc:docMk/>
            <pc:sldMk cId="2015649847" sldId="279"/>
            <ac:spMk id="5" creationId="{9A486242-D6E6-B3F8-334A-B28281A5A372}"/>
          </ac:spMkLst>
        </pc:spChg>
        <pc:spChg chg="add mod">
          <ac:chgData name="Toby Donaldson" userId="2e6e5431-bb17-4c41-9985-d39c50d83c73" providerId="ADAL" clId="{BBBC192A-0214-47E0-8928-D91CB696F1D1}" dt="2023-07-01T01:55:30.750" v="5542" actId="12788"/>
          <ac:spMkLst>
            <pc:docMk/>
            <pc:sldMk cId="2015649847" sldId="279"/>
            <ac:spMk id="6" creationId="{8843A076-44BC-CDB1-9F3A-F97103E07E64}"/>
          </ac:spMkLst>
        </pc:spChg>
        <pc:spChg chg="add mod">
          <ac:chgData name="Toby Donaldson" userId="2e6e5431-bb17-4c41-9985-d39c50d83c73" providerId="ADAL" clId="{BBBC192A-0214-47E0-8928-D91CB696F1D1}" dt="2023-07-01T01:55:35.476" v="5543" actId="465"/>
          <ac:spMkLst>
            <pc:docMk/>
            <pc:sldMk cId="2015649847" sldId="279"/>
            <ac:spMk id="7" creationId="{27ECDC4D-27F7-DF82-E7C3-82BAF267BC34}"/>
          </ac:spMkLst>
        </pc:spChg>
        <pc:spChg chg="add mod">
          <ac:chgData name="Toby Donaldson" userId="2e6e5431-bb17-4c41-9985-d39c50d83c73" providerId="ADAL" clId="{BBBC192A-0214-47E0-8928-D91CB696F1D1}" dt="2023-07-01T01:55:30.750" v="5542" actId="12788"/>
          <ac:spMkLst>
            <pc:docMk/>
            <pc:sldMk cId="2015649847" sldId="279"/>
            <ac:spMk id="8" creationId="{2908367D-734B-E5CB-FBC4-F4C1A51536F1}"/>
          </ac:spMkLst>
        </pc:spChg>
        <pc:spChg chg="add mod">
          <ac:chgData name="Toby Donaldson" userId="2e6e5431-bb17-4c41-9985-d39c50d83c73" providerId="ADAL" clId="{BBBC192A-0214-47E0-8928-D91CB696F1D1}" dt="2023-07-04T02:00:51.985" v="13279"/>
          <ac:spMkLst>
            <pc:docMk/>
            <pc:sldMk cId="2015649847" sldId="279"/>
            <ac:spMk id="9" creationId="{E97CE75A-1A68-EC0F-E12B-F1D995BD707C}"/>
          </ac:spMkLst>
        </pc:spChg>
        <pc:spChg chg="del">
          <ac:chgData name="Toby Donaldson" userId="2e6e5431-bb17-4c41-9985-d39c50d83c73" providerId="ADAL" clId="{BBBC192A-0214-47E0-8928-D91CB696F1D1}" dt="2023-07-04T02:00:40.520" v="13276" actId="21"/>
          <ac:spMkLst>
            <pc:docMk/>
            <pc:sldMk cId="2015649847" sldId="279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4T02:01:49.241" v="13284" actId="113"/>
          <ac:spMkLst>
            <pc:docMk/>
            <pc:sldMk cId="2015649847" sldId="279"/>
            <ac:spMk id="30" creationId="{5E51F296-0932-CF08-BE70-37ADAFF084BE}"/>
          </ac:spMkLst>
        </pc:spChg>
        <pc:spChg chg="mod">
          <ac:chgData name="Toby Donaldson" userId="2e6e5431-bb17-4c41-9985-d39c50d83c73" providerId="ADAL" clId="{BBBC192A-0214-47E0-8928-D91CB696F1D1}" dt="2023-07-04T02:01:49.241" v="13284" actId="113"/>
          <ac:spMkLst>
            <pc:docMk/>
            <pc:sldMk cId="2015649847" sldId="279"/>
            <ac:spMk id="31" creationId="{31C5CCF4-9CE3-EB03-A605-BF201D814003}"/>
          </ac:spMkLst>
        </pc:spChg>
        <pc:spChg chg="del">
          <ac:chgData name="Toby Donaldson" userId="2e6e5431-bb17-4c41-9985-d39c50d83c73" providerId="ADAL" clId="{BBBC192A-0214-47E0-8928-D91CB696F1D1}" dt="2023-07-01T01:52:25.535" v="5333" actId="21"/>
          <ac:spMkLst>
            <pc:docMk/>
            <pc:sldMk cId="2015649847" sldId="279"/>
            <ac:spMk id="32" creationId="{2D4CC85E-BE58-F105-6524-99CAD73EDC30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01:57.154" v="13285" actId="113"/>
        <pc:sldMkLst>
          <pc:docMk/>
          <pc:sldMk cId="1617917935" sldId="280"/>
        </pc:sldMkLst>
        <pc:spChg chg="mod">
          <ac:chgData name="Toby Donaldson" userId="2e6e5431-bb17-4c41-9985-d39c50d83c73" providerId="ADAL" clId="{BBBC192A-0214-47E0-8928-D91CB696F1D1}" dt="2023-07-04T02:01:57.154" v="13285" actId="113"/>
          <ac:spMkLst>
            <pc:docMk/>
            <pc:sldMk cId="1617917935" sldId="280"/>
            <ac:spMk id="4" creationId="{51B04162-2234-261C-2642-30C414FDF3E1}"/>
          </ac:spMkLst>
        </pc:spChg>
        <pc:spChg chg="mod">
          <ac:chgData name="Toby Donaldson" userId="2e6e5431-bb17-4c41-9985-d39c50d83c73" providerId="ADAL" clId="{BBBC192A-0214-47E0-8928-D91CB696F1D1}" dt="2023-07-01T02:15:56.762" v="6652" actId="20577"/>
          <ac:spMkLst>
            <pc:docMk/>
            <pc:sldMk cId="1617917935" sldId="280"/>
            <ac:spMk id="5" creationId="{9A486242-D6E6-B3F8-334A-B28281A5A372}"/>
          </ac:spMkLst>
        </pc:spChg>
        <pc:spChg chg="add mod">
          <ac:chgData name="Toby Donaldson" userId="2e6e5431-bb17-4c41-9985-d39c50d83c73" providerId="ADAL" clId="{BBBC192A-0214-47E0-8928-D91CB696F1D1}" dt="2023-07-01T01:59:07.434" v="5760" actId="14100"/>
          <ac:spMkLst>
            <pc:docMk/>
            <pc:sldMk cId="1617917935" sldId="280"/>
            <ac:spMk id="9" creationId="{2F7BF542-5951-4C8F-5DB3-572110B09C25}"/>
          </ac:spMkLst>
        </pc:spChg>
        <pc:spChg chg="add mod">
          <ac:chgData name="Toby Donaldson" userId="2e6e5431-bb17-4c41-9985-d39c50d83c73" providerId="ADAL" clId="{BBBC192A-0214-47E0-8928-D91CB696F1D1}" dt="2023-07-01T01:59:10.176" v="5761" actId="1076"/>
          <ac:spMkLst>
            <pc:docMk/>
            <pc:sldMk cId="1617917935" sldId="280"/>
            <ac:spMk id="10" creationId="{FFAB2378-B933-7AAB-7231-EE5A3E23D1B1}"/>
          </ac:spMkLst>
        </pc:spChg>
        <pc:spChg chg="add mod">
          <ac:chgData name="Toby Donaldson" userId="2e6e5431-bb17-4c41-9985-d39c50d83c73" providerId="ADAL" clId="{BBBC192A-0214-47E0-8928-D91CB696F1D1}" dt="2023-07-04T02:00:53.649" v="13280"/>
          <ac:spMkLst>
            <pc:docMk/>
            <pc:sldMk cId="1617917935" sldId="280"/>
            <ac:spMk id="11" creationId="{BB38CA81-8AE5-CF2F-1F50-D55FF41086BA}"/>
          </ac:spMkLst>
        </pc:spChg>
        <pc:spChg chg="del">
          <ac:chgData name="Toby Donaldson" userId="2e6e5431-bb17-4c41-9985-d39c50d83c73" providerId="ADAL" clId="{BBBC192A-0214-47E0-8928-D91CB696F1D1}" dt="2023-07-04T02:00:43.332" v="13277" actId="21"/>
          <ac:spMkLst>
            <pc:docMk/>
            <pc:sldMk cId="1617917935" sldId="280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4T02:01:57.154" v="13285" actId="113"/>
          <ac:spMkLst>
            <pc:docMk/>
            <pc:sldMk cId="1617917935" sldId="280"/>
            <ac:spMk id="30" creationId="{5E51F296-0932-CF08-BE70-37ADAFF084BE}"/>
          </ac:spMkLst>
        </pc:spChg>
        <pc:spChg chg="mod">
          <ac:chgData name="Toby Donaldson" userId="2e6e5431-bb17-4c41-9985-d39c50d83c73" providerId="ADAL" clId="{BBBC192A-0214-47E0-8928-D91CB696F1D1}" dt="2023-07-04T02:01:57.154" v="13285" actId="113"/>
          <ac:spMkLst>
            <pc:docMk/>
            <pc:sldMk cId="1617917935" sldId="280"/>
            <ac:spMk id="31" creationId="{31C5CCF4-9CE3-EB03-A605-BF201D814003}"/>
          </ac:spMkLst>
        </pc:spChg>
        <pc:spChg chg="add mod">
          <ac:chgData name="Toby Donaldson" userId="2e6e5431-bb17-4c41-9985-d39c50d83c73" providerId="ADAL" clId="{BBBC192A-0214-47E0-8928-D91CB696F1D1}" dt="2023-07-01T01:59:16.160" v="5763" actId="113"/>
          <ac:spMkLst>
            <pc:docMk/>
            <pc:sldMk cId="1617917935" sldId="280"/>
            <ac:spMk id="33" creationId="{C8397499-E067-DB11-32F6-AB5557192D6B}"/>
          </ac:spMkLst>
        </pc:spChg>
        <pc:cxnChg chg="add mod">
          <ac:chgData name="Toby Donaldson" userId="2e6e5431-bb17-4c41-9985-d39c50d83c73" providerId="ADAL" clId="{BBBC192A-0214-47E0-8928-D91CB696F1D1}" dt="2023-07-01T01:58:14.657" v="5650" actId="14100"/>
          <ac:cxnSpMkLst>
            <pc:docMk/>
            <pc:sldMk cId="1617917935" sldId="280"/>
            <ac:cxnSpMk id="12" creationId="{F7AB15C4-49CF-213F-F598-6F7B6212949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809269518" sldId="280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978690111" sldId="281"/>
        </pc:sldMkLst>
      </pc:sldChg>
      <pc:sldChg chg="addSp delSp modSp add mod">
        <pc:chgData name="Toby Donaldson" userId="2e6e5431-bb17-4c41-9985-d39c50d83c73" providerId="ADAL" clId="{BBBC192A-0214-47E0-8928-D91CB696F1D1}" dt="2023-07-04T02:04:08.746" v="13304" actId="20577"/>
        <pc:sldMkLst>
          <pc:docMk/>
          <pc:sldMk cId="2493243487" sldId="281"/>
        </pc:sldMkLst>
        <pc:spChg chg="del">
          <ac:chgData name="Toby Donaldson" userId="2e6e5431-bb17-4c41-9985-d39c50d83c73" providerId="ADAL" clId="{BBBC192A-0214-47E0-8928-D91CB696F1D1}" dt="2023-07-01T02:00:09.785" v="5806" actId="21"/>
          <ac:spMkLst>
            <pc:docMk/>
            <pc:sldMk cId="2493243487" sldId="281"/>
            <ac:spMk id="2" creationId="{2CD995D6-952C-AFF6-7E1C-B9242CE42892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3" creationId="{3EB7A4F1-0F62-A534-0F58-962A2F1D5A41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4" creationId="{51B04162-2234-261C-2642-30C414FDF3E1}"/>
          </ac:spMkLst>
        </pc:spChg>
        <pc:spChg chg="del">
          <ac:chgData name="Toby Donaldson" userId="2e6e5431-bb17-4c41-9985-d39c50d83c73" providerId="ADAL" clId="{BBBC192A-0214-47E0-8928-D91CB696F1D1}" dt="2023-07-01T02:00:16.465" v="5808" actId="21"/>
          <ac:spMkLst>
            <pc:docMk/>
            <pc:sldMk cId="2493243487" sldId="281"/>
            <ac:spMk id="5" creationId="{9A486242-D6E6-B3F8-334A-B28281A5A372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6" creationId="{8843A076-44BC-CDB1-9F3A-F97103E07E64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7" creationId="{27ECDC4D-27F7-DF82-E7C3-82BAF267BC34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8" creationId="{2908367D-734B-E5CB-FBC4-F4C1A51536F1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9" creationId="{2F7BF542-5951-4C8F-5DB3-572110B09C25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10" creationId="{FFAB2378-B933-7AAB-7231-EE5A3E23D1B1}"/>
          </ac:spMkLst>
        </pc:spChg>
        <pc:spChg chg="mod">
          <ac:chgData name="Toby Donaldson" userId="2e6e5431-bb17-4c41-9985-d39c50d83c73" providerId="ADAL" clId="{BBBC192A-0214-47E0-8928-D91CB696F1D1}" dt="2023-07-01T02:00:50.389" v="5814" actId="20577"/>
          <ac:spMkLst>
            <pc:docMk/>
            <pc:sldMk cId="2493243487" sldId="281"/>
            <ac:spMk id="13" creationId="{797D91C8-B1A5-7546-E73F-F80DEA920968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4" creationId="{498E313E-AE0A-09B5-5B97-246B7EC87D5D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5" creationId="{1284D793-F89D-279F-7E2B-DB87CB035604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6" creationId="{494E5169-2F50-C529-9E78-1B7520A55162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7" creationId="{F9D53000-374D-DA1E-4948-8B7EABBF0AFD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8" creationId="{214B7579-5AC3-77F4-93FE-13036B715226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9" creationId="{F664AD30-3E74-856F-8633-84F2721310EF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0" creationId="{A5804EB2-8072-E702-2E49-0E1B8029F787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1" creationId="{5DF344F6-C0B2-BEE0-33E9-4458D1998D54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22" creationId="{D9BDB0EF-6B83-CBB3-D638-D0352259DB39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3" creationId="{5F4616A7-1008-FCB3-3756-8DC952ED8D1E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4" creationId="{CC416906-E0C3-7029-001B-B369DAF858B9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5" creationId="{63A7EA4B-4751-804B-E67C-4953A4912A95}"/>
          </ac:spMkLst>
        </pc:spChg>
        <pc:spChg chg="mod">
          <ac:chgData name="Toby Donaldson" userId="2e6e5431-bb17-4c41-9985-d39c50d83c73" providerId="ADAL" clId="{BBBC192A-0214-47E0-8928-D91CB696F1D1}" dt="2023-07-04T02:03:35.701" v="13297" actId="1076"/>
          <ac:spMkLst>
            <pc:docMk/>
            <pc:sldMk cId="2493243487" sldId="281"/>
            <ac:spMk id="26" creationId="{20F87785-80D9-B4B7-2CE0-FFC62EAE140D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7" creationId="{03BF0B2C-FFA4-2150-BC8C-9463FA2243A5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8" creationId="{DFF7D609-EF4B-741E-9D68-9415F86C8F33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9" creationId="{D355AB3A-3EE3-7A2C-6F15-B2059478E5EC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30" creationId="{5E51F296-0932-CF08-BE70-37ADAFF084BE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31" creationId="{31C5CCF4-9CE3-EB03-A605-BF201D814003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33" creationId="{C8397499-E067-DB11-32F6-AB5557192D6B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34" creationId="{436DD945-201C-8BA6-C275-195AF0568428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35" creationId="{88A20F90-B336-0666-1884-DB0CAB407593}"/>
          </ac:spMkLst>
        </pc:spChg>
        <pc:spChg chg="mod">
          <ac:chgData name="Toby Donaldson" userId="2e6e5431-bb17-4c41-9985-d39c50d83c73" providerId="ADAL" clId="{BBBC192A-0214-47E0-8928-D91CB696F1D1}" dt="2023-07-01T02:00:57.177" v="5816" actId="20577"/>
          <ac:spMkLst>
            <pc:docMk/>
            <pc:sldMk cId="2493243487" sldId="281"/>
            <ac:spMk id="37" creationId="{BB712A91-924D-6362-48ED-361674A21CB7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38" creationId="{D6874AFD-B568-A197-4FC5-346095F35B3A}"/>
          </ac:spMkLst>
        </pc:spChg>
        <pc:spChg chg="mod">
          <ac:chgData name="Toby Donaldson" userId="2e6e5431-bb17-4c41-9985-d39c50d83c73" providerId="ADAL" clId="{BBBC192A-0214-47E0-8928-D91CB696F1D1}" dt="2023-07-01T02:01:02.673" v="5818" actId="20577"/>
          <ac:spMkLst>
            <pc:docMk/>
            <pc:sldMk cId="2493243487" sldId="281"/>
            <ac:spMk id="40" creationId="{A4AEC711-23C3-A65E-D1D2-536044CD2485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1" creationId="{F2563595-ED3A-C30A-C356-4DB19BD1595F}"/>
          </ac:spMkLst>
        </pc:spChg>
        <pc:spChg chg="mod">
          <ac:chgData name="Toby Donaldson" userId="2e6e5431-bb17-4c41-9985-d39c50d83c73" providerId="ADAL" clId="{BBBC192A-0214-47E0-8928-D91CB696F1D1}" dt="2023-07-01T02:00:59.738" v="5817" actId="20577"/>
          <ac:spMkLst>
            <pc:docMk/>
            <pc:sldMk cId="2493243487" sldId="281"/>
            <ac:spMk id="43" creationId="{E06D3731-8B82-964E-556E-B7B6372A5886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4" creationId="{584570BE-1138-22BC-EE3D-BCD4FC85295E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6" creationId="{A19948CF-0860-976A-CECF-153B34290FDA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7" creationId="{093DA4D2-2D9D-36AE-F9C5-D1D082A680FA}"/>
          </ac:spMkLst>
        </pc:spChg>
        <pc:spChg chg="mod">
          <ac:chgData name="Toby Donaldson" userId="2e6e5431-bb17-4c41-9985-d39c50d83c73" providerId="ADAL" clId="{BBBC192A-0214-47E0-8928-D91CB696F1D1}" dt="2023-07-01T02:01:06.346" v="5819" actId="20577"/>
          <ac:spMkLst>
            <pc:docMk/>
            <pc:sldMk cId="2493243487" sldId="281"/>
            <ac:spMk id="49" creationId="{C6F70D26-6692-7BF7-3B6F-64D0A75C4376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0" creationId="{780150FE-5E6A-5600-13AB-79EC544FA66A}"/>
          </ac:spMkLst>
        </pc:spChg>
        <pc:spChg chg="mod">
          <ac:chgData name="Toby Donaldson" userId="2e6e5431-bb17-4c41-9985-d39c50d83c73" providerId="ADAL" clId="{BBBC192A-0214-47E0-8928-D91CB696F1D1}" dt="2023-07-01T02:01:08.980" v="5820" actId="20577"/>
          <ac:spMkLst>
            <pc:docMk/>
            <pc:sldMk cId="2493243487" sldId="281"/>
            <ac:spMk id="52" creationId="{31FB5985-8ECC-C7A8-D6D7-34D402CCD56D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3" creationId="{4C1B369A-7EDC-BBC1-7CFD-5AE2B72DCAA6}"/>
          </ac:spMkLst>
        </pc:spChg>
        <pc:spChg chg="mod">
          <ac:chgData name="Toby Donaldson" userId="2e6e5431-bb17-4c41-9985-d39c50d83c73" providerId="ADAL" clId="{BBBC192A-0214-47E0-8928-D91CB696F1D1}" dt="2023-07-01T02:01:12.350" v="5821" actId="20577"/>
          <ac:spMkLst>
            <pc:docMk/>
            <pc:sldMk cId="2493243487" sldId="281"/>
            <ac:spMk id="55" creationId="{E45F4526-6430-5F35-E836-37A2F8932BE2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6" creationId="{B339C725-1CC4-D23F-B3FA-C46EFCB15F69}"/>
          </ac:spMkLst>
        </pc:spChg>
        <pc:spChg chg="mod">
          <ac:chgData name="Toby Donaldson" userId="2e6e5431-bb17-4c41-9985-d39c50d83c73" providerId="ADAL" clId="{BBBC192A-0214-47E0-8928-D91CB696F1D1}" dt="2023-07-01T02:01:23.361" v="5826" actId="20577"/>
          <ac:spMkLst>
            <pc:docMk/>
            <pc:sldMk cId="2493243487" sldId="281"/>
            <ac:spMk id="58" creationId="{76FEAEE8-E4F8-CC9D-8746-14D76784986C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9" creationId="{653818E9-858A-3634-70D8-02AC643ACD28}"/>
          </ac:spMkLst>
        </pc:spChg>
        <pc:spChg chg="mod">
          <ac:chgData name="Toby Donaldson" userId="2e6e5431-bb17-4c41-9985-d39c50d83c73" providerId="ADAL" clId="{BBBC192A-0214-47E0-8928-D91CB696F1D1}" dt="2023-07-01T02:01:14.798" v="5822" actId="20577"/>
          <ac:spMkLst>
            <pc:docMk/>
            <pc:sldMk cId="2493243487" sldId="281"/>
            <ac:spMk id="61" creationId="{6146A3A2-D4C6-D2E1-3965-A8AC810E86D1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62" creationId="{6F4B3F86-4F04-E0C7-2C4F-F6B3972BE9E8}"/>
          </ac:spMkLst>
        </pc:spChg>
        <pc:spChg chg="mod">
          <ac:chgData name="Toby Donaldson" userId="2e6e5431-bb17-4c41-9985-d39c50d83c73" providerId="ADAL" clId="{BBBC192A-0214-47E0-8928-D91CB696F1D1}" dt="2023-07-01T02:01:19.615" v="5824" actId="20577"/>
          <ac:spMkLst>
            <pc:docMk/>
            <pc:sldMk cId="2493243487" sldId="281"/>
            <ac:spMk id="64" creationId="{2DDFBF33-BCE4-8DCA-5B81-DA253003323D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65" creationId="{D928E812-9B59-9B8E-DA69-D72DD35273A3}"/>
          </ac:spMkLst>
        </pc:spChg>
        <pc:spChg chg="mod">
          <ac:chgData name="Toby Donaldson" userId="2e6e5431-bb17-4c41-9985-d39c50d83c73" providerId="ADAL" clId="{BBBC192A-0214-47E0-8928-D91CB696F1D1}" dt="2023-07-01T02:01:46.394" v="5831" actId="20577"/>
          <ac:spMkLst>
            <pc:docMk/>
            <pc:sldMk cId="2493243487" sldId="281"/>
            <ac:spMk id="67" creationId="{9E4F7790-3CD3-8344-0588-CE192B2A518F}"/>
          </ac:spMkLst>
        </pc:spChg>
        <pc:spChg chg="mod">
          <ac:chgData name="Toby Donaldson" userId="2e6e5431-bb17-4c41-9985-d39c50d83c73" providerId="ADAL" clId="{BBBC192A-0214-47E0-8928-D91CB696F1D1}" dt="2023-07-01T02:01:43.120" v="5829" actId="20577"/>
          <ac:spMkLst>
            <pc:docMk/>
            <pc:sldMk cId="2493243487" sldId="281"/>
            <ac:spMk id="68" creationId="{90B12332-7EC6-0382-1F70-FDE30CE13613}"/>
          </ac:spMkLst>
        </pc:spChg>
        <pc:spChg chg="add mod">
          <ac:chgData name="Toby Donaldson" userId="2e6e5431-bb17-4c41-9985-d39c50d83c73" providerId="ADAL" clId="{BBBC192A-0214-47E0-8928-D91CB696F1D1}" dt="2023-07-01T02:10:15.234" v="6448" actId="1076"/>
          <ac:spMkLst>
            <pc:docMk/>
            <pc:sldMk cId="2493243487" sldId="281"/>
            <ac:spMk id="69" creationId="{1E226510-5C5C-D26C-5CDB-A8150200414A}"/>
          </ac:spMkLst>
        </pc:spChg>
        <pc:spChg chg="add mod">
          <ac:chgData name="Toby Donaldson" userId="2e6e5431-bb17-4c41-9985-d39c50d83c73" providerId="ADAL" clId="{BBBC192A-0214-47E0-8928-D91CB696F1D1}" dt="2023-07-01T02:10:15.234" v="6448" actId="1076"/>
          <ac:spMkLst>
            <pc:docMk/>
            <pc:sldMk cId="2493243487" sldId="281"/>
            <ac:spMk id="70" creationId="{8C48F92C-05D7-6AFC-9C29-01BD230C313D}"/>
          </ac:spMkLst>
        </pc:spChg>
        <pc:spChg chg="mod">
          <ac:chgData name="Toby Donaldson" userId="2e6e5431-bb17-4c41-9985-d39c50d83c73" providerId="ADAL" clId="{BBBC192A-0214-47E0-8928-D91CB696F1D1}" dt="2023-07-01T02:12:03.078" v="6504" actId="20577"/>
          <ac:spMkLst>
            <pc:docMk/>
            <pc:sldMk cId="2493243487" sldId="281"/>
            <ac:spMk id="72" creationId="{A119F999-361C-8212-D9A6-8E542A845C87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73" creationId="{C78CB7F1-75D9-1268-A3DB-99A76E4C3C78}"/>
          </ac:spMkLst>
        </pc:spChg>
        <pc:spChg chg="mod">
          <ac:chgData name="Toby Donaldson" userId="2e6e5431-bb17-4c41-9985-d39c50d83c73" providerId="ADAL" clId="{BBBC192A-0214-47E0-8928-D91CB696F1D1}" dt="2023-07-01T02:12:04.622" v="6505" actId="20577"/>
          <ac:spMkLst>
            <pc:docMk/>
            <pc:sldMk cId="2493243487" sldId="281"/>
            <ac:spMk id="75" creationId="{AA199F70-0F91-8DFF-F284-79FD2BD15479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76" creationId="{F3EA8855-4195-6507-BF47-AFBC2B1500B1}"/>
          </ac:spMkLst>
        </pc:spChg>
        <pc:spChg chg="mod">
          <ac:chgData name="Toby Donaldson" userId="2e6e5431-bb17-4c41-9985-d39c50d83c73" providerId="ADAL" clId="{BBBC192A-0214-47E0-8928-D91CB696F1D1}" dt="2023-07-01T02:12:06.382" v="6506" actId="20577"/>
          <ac:spMkLst>
            <pc:docMk/>
            <pc:sldMk cId="2493243487" sldId="281"/>
            <ac:spMk id="78" creationId="{766B59F4-1B49-84B2-1764-4F45DF5BF185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79" creationId="{13C59D26-7AFF-D8FF-5DCB-076C59E46769}"/>
          </ac:spMkLst>
        </pc:spChg>
        <pc:spChg chg="mod">
          <ac:chgData name="Toby Donaldson" userId="2e6e5431-bb17-4c41-9985-d39c50d83c73" providerId="ADAL" clId="{BBBC192A-0214-47E0-8928-D91CB696F1D1}" dt="2023-07-01T02:12:10.639" v="6509" actId="20577"/>
          <ac:spMkLst>
            <pc:docMk/>
            <pc:sldMk cId="2493243487" sldId="281"/>
            <ac:spMk id="81" creationId="{99F19AFD-679A-CE1C-51D7-2D057690F4BC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82" creationId="{5CC86976-7F00-3420-D32C-3493FA018A69}"/>
          </ac:spMkLst>
        </pc:spChg>
        <pc:spChg chg="mod">
          <ac:chgData name="Toby Donaldson" userId="2e6e5431-bb17-4c41-9985-d39c50d83c73" providerId="ADAL" clId="{BBBC192A-0214-47E0-8928-D91CB696F1D1}" dt="2023-07-01T02:12:07.460" v="6507" actId="20577"/>
          <ac:spMkLst>
            <pc:docMk/>
            <pc:sldMk cId="2493243487" sldId="281"/>
            <ac:spMk id="84" creationId="{FC828B54-DAFB-1B36-6E23-07EC69753A01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85" creationId="{0B27545F-6E77-CDD9-4390-38672E8D9BC6}"/>
          </ac:spMkLst>
        </pc:spChg>
        <pc:spChg chg="mod">
          <ac:chgData name="Toby Donaldson" userId="2e6e5431-bb17-4c41-9985-d39c50d83c73" providerId="ADAL" clId="{BBBC192A-0214-47E0-8928-D91CB696F1D1}" dt="2023-07-01T02:12:09.335" v="6508" actId="20577"/>
          <ac:spMkLst>
            <pc:docMk/>
            <pc:sldMk cId="2493243487" sldId="281"/>
            <ac:spMk id="87" creationId="{D54FA653-FA59-174E-A1E6-968A8282102A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88" creationId="{F513F568-EE6C-9A8A-7230-03B4302BD221}"/>
          </ac:spMkLst>
        </pc:spChg>
        <pc:spChg chg="mod">
          <ac:chgData name="Toby Donaldson" userId="2e6e5431-bb17-4c41-9985-d39c50d83c73" providerId="ADAL" clId="{BBBC192A-0214-47E0-8928-D91CB696F1D1}" dt="2023-07-01T02:12:12.257" v="6510" actId="20577"/>
          <ac:spMkLst>
            <pc:docMk/>
            <pc:sldMk cId="2493243487" sldId="281"/>
            <ac:spMk id="90" creationId="{7097C26B-C739-9007-FAAF-47E12C95F217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91" creationId="{5CCC4A61-EE57-2382-182A-4BD7DE7D1E07}"/>
          </ac:spMkLst>
        </pc:spChg>
        <pc:spChg chg="add mod">
          <ac:chgData name="Toby Donaldson" userId="2e6e5431-bb17-4c41-9985-d39c50d83c73" providerId="ADAL" clId="{BBBC192A-0214-47E0-8928-D91CB696F1D1}" dt="2023-07-01T02:10:15.234" v="6448" actId="1076"/>
          <ac:spMkLst>
            <pc:docMk/>
            <pc:sldMk cId="2493243487" sldId="281"/>
            <ac:spMk id="92" creationId="{CFB7A5CA-FCD2-5EF8-D377-5D39EDD1885F}"/>
          </ac:spMkLst>
        </pc:spChg>
        <pc:spChg chg="mod">
          <ac:chgData name="Toby Donaldson" userId="2e6e5431-bb17-4c41-9985-d39c50d83c73" providerId="ADAL" clId="{BBBC192A-0214-47E0-8928-D91CB696F1D1}" dt="2023-07-01T02:12:13.623" v="6511" actId="20577"/>
          <ac:spMkLst>
            <pc:docMk/>
            <pc:sldMk cId="2493243487" sldId="281"/>
            <ac:spMk id="94" creationId="{B05D6410-3924-FC46-9F5C-326CCA881997}"/>
          </ac:spMkLst>
        </pc:spChg>
        <pc:spChg chg="mod">
          <ac:chgData name="Toby Donaldson" userId="2e6e5431-bb17-4c41-9985-d39c50d83c73" providerId="ADAL" clId="{BBBC192A-0214-47E0-8928-D91CB696F1D1}" dt="2023-07-01T02:02:54.123" v="5852" actId="20577"/>
          <ac:spMkLst>
            <pc:docMk/>
            <pc:sldMk cId="2493243487" sldId="281"/>
            <ac:spMk id="95" creationId="{18410B9E-FCE8-99AD-B96E-B7CF9AD994EC}"/>
          </ac:spMkLst>
        </pc:spChg>
        <pc:spChg chg="mod">
          <ac:chgData name="Toby Donaldson" userId="2e6e5431-bb17-4c41-9985-d39c50d83c73" providerId="ADAL" clId="{BBBC192A-0214-47E0-8928-D91CB696F1D1}" dt="2023-07-01T02:12:15.223" v="6512" actId="20577"/>
          <ac:spMkLst>
            <pc:docMk/>
            <pc:sldMk cId="2493243487" sldId="281"/>
            <ac:spMk id="97" creationId="{91F5B23B-5E30-F5E0-C930-E17DFDAA7340}"/>
          </ac:spMkLst>
        </pc:spChg>
        <pc:spChg chg="mod">
          <ac:chgData name="Toby Donaldson" userId="2e6e5431-bb17-4c41-9985-d39c50d83c73" providerId="ADAL" clId="{BBBC192A-0214-47E0-8928-D91CB696F1D1}" dt="2023-07-01T02:02:55.601" v="5853" actId="20577"/>
          <ac:spMkLst>
            <pc:docMk/>
            <pc:sldMk cId="2493243487" sldId="281"/>
            <ac:spMk id="98" creationId="{63049809-AC66-7AF2-1E69-FCABF680787B}"/>
          </ac:spMkLst>
        </pc:spChg>
        <pc:spChg chg="mod">
          <ac:chgData name="Toby Donaldson" userId="2e6e5431-bb17-4c41-9985-d39c50d83c73" providerId="ADAL" clId="{BBBC192A-0214-47E0-8928-D91CB696F1D1}" dt="2023-07-01T02:12:16.235" v="6513" actId="20577"/>
          <ac:spMkLst>
            <pc:docMk/>
            <pc:sldMk cId="2493243487" sldId="281"/>
            <ac:spMk id="100" creationId="{C09605C1-0E06-800F-DEB3-FD5EF3889902}"/>
          </ac:spMkLst>
        </pc:spChg>
        <pc:spChg chg="mod">
          <ac:chgData name="Toby Donaldson" userId="2e6e5431-bb17-4c41-9985-d39c50d83c73" providerId="ADAL" clId="{BBBC192A-0214-47E0-8928-D91CB696F1D1}" dt="2023-07-01T02:02:58.370" v="5854" actId="20577"/>
          <ac:spMkLst>
            <pc:docMk/>
            <pc:sldMk cId="2493243487" sldId="281"/>
            <ac:spMk id="101" creationId="{4EFE76BE-44BC-0FA7-AB5A-3646910E221D}"/>
          </ac:spMkLst>
        </pc:spChg>
        <pc:spChg chg="mod">
          <ac:chgData name="Toby Donaldson" userId="2e6e5431-bb17-4c41-9985-d39c50d83c73" providerId="ADAL" clId="{BBBC192A-0214-47E0-8928-D91CB696F1D1}" dt="2023-07-01T02:12:20.107" v="6516" actId="20577"/>
          <ac:spMkLst>
            <pc:docMk/>
            <pc:sldMk cId="2493243487" sldId="281"/>
            <ac:spMk id="103" creationId="{CBA46ECF-0014-480F-A4DE-B8FFC5C231FC}"/>
          </ac:spMkLst>
        </pc:spChg>
        <pc:spChg chg="mod">
          <ac:chgData name="Toby Donaldson" userId="2e6e5431-bb17-4c41-9985-d39c50d83c73" providerId="ADAL" clId="{BBBC192A-0214-47E0-8928-D91CB696F1D1}" dt="2023-07-01T02:03:05.633" v="5860" actId="20577"/>
          <ac:spMkLst>
            <pc:docMk/>
            <pc:sldMk cId="2493243487" sldId="281"/>
            <ac:spMk id="104" creationId="{7B7BC5C6-0FA9-F428-7710-0EF1B669344C}"/>
          </ac:spMkLst>
        </pc:spChg>
        <pc:spChg chg="mod">
          <ac:chgData name="Toby Donaldson" userId="2e6e5431-bb17-4c41-9985-d39c50d83c73" providerId="ADAL" clId="{BBBC192A-0214-47E0-8928-D91CB696F1D1}" dt="2023-07-01T02:12:17.350" v="6514" actId="20577"/>
          <ac:spMkLst>
            <pc:docMk/>
            <pc:sldMk cId="2493243487" sldId="281"/>
            <ac:spMk id="106" creationId="{947388C1-1D61-DE57-051B-0AC562ADB471}"/>
          </ac:spMkLst>
        </pc:spChg>
        <pc:spChg chg="mod">
          <ac:chgData name="Toby Donaldson" userId="2e6e5431-bb17-4c41-9985-d39c50d83c73" providerId="ADAL" clId="{BBBC192A-0214-47E0-8928-D91CB696F1D1}" dt="2023-07-01T02:03:01.125" v="5856" actId="20577"/>
          <ac:spMkLst>
            <pc:docMk/>
            <pc:sldMk cId="2493243487" sldId="281"/>
            <ac:spMk id="107" creationId="{4C9A43CE-5E32-FE8E-D467-EDB3D3399F7C}"/>
          </ac:spMkLst>
        </pc:spChg>
        <pc:spChg chg="mod">
          <ac:chgData name="Toby Donaldson" userId="2e6e5431-bb17-4c41-9985-d39c50d83c73" providerId="ADAL" clId="{BBBC192A-0214-47E0-8928-D91CB696F1D1}" dt="2023-07-01T02:12:18.784" v="6515" actId="20577"/>
          <ac:spMkLst>
            <pc:docMk/>
            <pc:sldMk cId="2493243487" sldId="281"/>
            <ac:spMk id="109" creationId="{93C57C86-38A6-03E6-2443-C9FA0C67F5B9}"/>
          </ac:spMkLst>
        </pc:spChg>
        <pc:spChg chg="mod">
          <ac:chgData name="Toby Donaldson" userId="2e6e5431-bb17-4c41-9985-d39c50d83c73" providerId="ADAL" clId="{BBBC192A-0214-47E0-8928-D91CB696F1D1}" dt="2023-07-01T02:03:04.098" v="5858" actId="20577"/>
          <ac:spMkLst>
            <pc:docMk/>
            <pc:sldMk cId="2493243487" sldId="281"/>
            <ac:spMk id="110" creationId="{81B46D7E-C281-8D9C-404C-4F5CA3DC718B}"/>
          </ac:spMkLst>
        </pc:spChg>
        <pc:spChg chg="add mod">
          <ac:chgData name="Toby Donaldson" userId="2e6e5431-bb17-4c41-9985-d39c50d83c73" providerId="ADAL" clId="{BBBC192A-0214-47E0-8928-D91CB696F1D1}" dt="2023-07-04T02:04:08.746" v="13304" actId="20577"/>
          <ac:spMkLst>
            <pc:docMk/>
            <pc:sldMk cId="2493243487" sldId="281"/>
            <ac:spMk id="111" creationId="{F544AC54-7A7E-C9EC-6C67-87FE54CDC212}"/>
          </ac:spMkLst>
        </pc:spChg>
        <pc:spChg chg="add del mod">
          <ac:chgData name="Toby Donaldson" userId="2e6e5431-bb17-4c41-9985-d39c50d83c73" providerId="ADAL" clId="{BBBC192A-0214-47E0-8928-D91CB696F1D1}" dt="2023-07-01T02:07:00.420" v="6090"/>
          <ac:spMkLst>
            <pc:docMk/>
            <pc:sldMk cId="2493243487" sldId="281"/>
            <ac:spMk id="112" creationId="{D409A11C-7695-7127-DCAD-276F8DFF7A63}"/>
          </ac:spMkLst>
        </pc:spChg>
        <pc:spChg chg="add del mod">
          <ac:chgData name="Toby Donaldson" userId="2e6e5431-bb17-4c41-9985-d39c50d83c73" providerId="ADAL" clId="{BBBC192A-0214-47E0-8928-D91CB696F1D1}" dt="2023-07-01T02:12:24.521" v="6517" actId="21"/>
          <ac:spMkLst>
            <pc:docMk/>
            <pc:sldMk cId="2493243487" sldId="281"/>
            <ac:spMk id="113" creationId="{401E25FA-7DEE-B176-9743-CF9A0AEFBCBD}"/>
          </ac:spMkLst>
        </pc:spChg>
        <pc:spChg chg="add del mod">
          <ac:chgData name="Toby Donaldson" userId="2e6e5431-bb17-4c41-9985-d39c50d83c73" providerId="ADAL" clId="{BBBC192A-0214-47E0-8928-D91CB696F1D1}" dt="2023-07-01T02:12:24.521" v="6517" actId="21"/>
          <ac:spMkLst>
            <pc:docMk/>
            <pc:sldMk cId="2493243487" sldId="281"/>
            <ac:spMk id="114" creationId="{11730DB6-5030-AE2C-D0D9-B70D21AD5963}"/>
          </ac:spMkLst>
        </pc:spChg>
        <pc:spChg chg="add del mod">
          <ac:chgData name="Toby Donaldson" userId="2e6e5431-bb17-4c41-9985-d39c50d83c73" providerId="ADAL" clId="{BBBC192A-0214-47E0-8928-D91CB696F1D1}" dt="2023-07-01T02:12:24.521" v="6517" actId="21"/>
          <ac:spMkLst>
            <pc:docMk/>
            <pc:sldMk cId="2493243487" sldId="281"/>
            <ac:spMk id="115" creationId="{124513F3-4627-3DC2-5FA6-87BBB4533EA1}"/>
          </ac:spMkLst>
        </pc:spChg>
        <pc:spChg chg="add mod">
          <ac:chgData name="Toby Donaldson" userId="2e6e5431-bb17-4c41-9985-d39c50d83c73" providerId="ADAL" clId="{BBBC192A-0214-47E0-8928-D91CB696F1D1}" dt="2023-07-01T02:13:30.223" v="6613" actId="20577"/>
          <ac:spMkLst>
            <pc:docMk/>
            <pc:sldMk cId="2493243487" sldId="281"/>
            <ac:spMk id="116" creationId="{4ECE4277-C864-35F7-CF60-8DEB347D701B}"/>
          </ac:spMkLst>
        </pc:s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1" creationId="{07FD48C7-8011-DA3B-AA57-8DF263264D8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32" creationId="{BF75821D-5537-C6EE-7B1E-6644BFA76A20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36" creationId="{1A856613-70D3-C5C7-5511-FBB8D380C5E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39" creationId="{1C04BE3A-65C8-4C64-9451-623157601B0E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42" creationId="{823FCCD9-EDAA-D2D8-0592-CDCDB6DA026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45" creationId="{746097F0-7E3E-2651-F5B3-452D9175AEA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48" creationId="{2B16365E-8C28-8B06-49EC-2E5DC05F2EA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51" creationId="{C9DBEB40-1C8B-F3C4-0085-70730BC75288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54" creationId="{5A5070D3-2638-4BB0-E902-401AEF04373F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57" creationId="{48F65901-310E-9C6A-5B2B-0CABD18DAAD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60" creationId="{1D16EA68-A6F0-43FB-9B64-426C8A22CD63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63" creationId="{C2293EFD-A2B0-7F71-AFCE-92DEC701FE21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66" creationId="{8B8BA296-BC66-2DDB-61DF-DA2327D8ABA1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71" creationId="{2AAFA4DB-F76E-A3E9-1DE7-D13D8F0A49C3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74" creationId="{8040A2ED-C474-3C44-5C70-727B21783AE2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77" creationId="{F876A84A-B951-5EF0-D09B-6A0E24932EA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0" creationId="{D67EF130-B29E-1D94-00B4-A0D96E2E2767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3" creationId="{F20CFE63-329D-4028-777B-2AA3D4111B82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6" creationId="{5FEA740A-2AD6-AB65-7823-68F45A18BDC1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9" creationId="{0298B0FF-43F6-A1D7-CC32-DCE6062A53ED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93" creationId="{9C482ED9-0DFC-A68C-3BB6-E1084BEAD9D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96" creationId="{C00B717C-A8DF-AE2C-8FF0-668E7AF5666E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99" creationId="{06AAD853-4282-AD9C-16A0-0FF136D9F48B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02" creationId="{EAA59B17-051A-EE1E-45DB-B223CC07D42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05" creationId="{744E9DB8-E861-346B-D7BF-C6951B6ECEB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08" creationId="{13FED889-5124-C8EC-3C72-63FA96C198B7}"/>
          </ac:grpSpMkLst>
        </pc:grpChg>
        <pc:cxnChg chg="del mod">
          <ac:chgData name="Toby Donaldson" userId="2e6e5431-bb17-4c41-9985-d39c50d83c73" providerId="ADAL" clId="{BBBC192A-0214-47E0-8928-D91CB696F1D1}" dt="2023-07-01T02:00:12.761" v="5807" actId="21"/>
          <ac:cxnSpMkLst>
            <pc:docMk/>
            <pc:sldMk cId="2493243487" sldId="281"/>
            <ac:cxnSpMk id="12" creationId="{F7AB15C4-49CF-213F-F598-6F7B62129492}"/>
          </ac:cxnSpMkLst>
        </pc:cxnChg>
        <pc:cxnChg chg="add">
          <ac:chgData name="Toby Donaldson" userId="2e6e5431-bb17-4c41-9985-d39c50d83c73" providerId="ADAL" clId="{BBBC192A-0214-47E0-8928-D91CB696F1D1}" dt="2023-07-01T02:13:12.583" v="6608" actId="11529"/>
          <ac:cxnSpMkLst>
            <pc:docMk/>
            <pc:sldMk cId="2493243487" sldId="281"/>
            <ac:cxnSpMk id="118" creationId="{852345C9-E2F9-8C2E-57A0-407E5155C2D7}"/>
          </ac:cxnSpMkLst>
        </pc:cxnChg>
        <pc:cxnChg chg="add">
          <ac:chgData name="Toby Donaldson" userId="2e6e5431-bb17-4c41-9985-d39c50d83c73" providerId="ADAL" clId="{BBBC192A-0214-47E0-8928-D91CB696F1D1}" dt="2023-07-01T02:13:18.782" v="6609" actId="11529"/>
          <ac:cxnSpMkLst>
            <pc:docMk/>
            <pc:sldMk cId="2493243487" sldId="281"/>
            <ac:cxnSpMk id="120" creationId="{0F0ADE04-F8DD-7705-7F58-E8E8AC853E9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4:20.722" v="13309" actId="20577"/>
        <pc:sldMkLst>
          <pc:docMk/>
          <pc:sldMk cId="1101863829" sldId="282"/>
        </pc:sldMkLst>
        <pc:spChg chg="add mod">
          <ac:chgData name="Toby Donaldson" userId="2e6e5431-bb17-4c41-9985-d39c50d83c73" providerId="ADAL" clId="{BBBC192A-0214-47E0-8928-D91CB696F1D1}" dt="2023-07-04T02:03:48.045" v="13299"/>
          <ac:spMkLst>
            <pc:docMk/>
            <pc:sldMk cId="1101863829" sldId="282"/>
            <ac:spMk id="2" creationId="{B4020516-B100-5072-CFCF-3D5D020A64A8}"/>
          </ac:spMkLst>
        </pc:spChg>
        <pc:spChg chg="del">
          <ac:chgData name="Toby Donaldson" userId="2e6e5431-bb17-4c41-9985-d39c50d83c73" providerId="ADAL" clId="{BBBC192A-0214-47E0-8928-D91CB696F1D1}" dt="2023-07-04T02:03:43.136" v="13298" actId="21"/>
          <ac:spMkLst>
            <pc:docMk/>
            <pc:sldMk cId="1101863829" sldId="282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4T02:04:20.722" v="13309" actId="20577"/>
          <ac:spMkLst>
            <pc:docMk/>
            <pc:sldMk cId="1101863829" sldId="282"/>
            <ac:spMk id="111" creationId="{F544AC54-7A7E-C9EC-6C67-87FE54CDC212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149584888" sldId="282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740533681" sldId="283"/>
        </pc:sldMkLst>
      </pc:sldChg>
      <pc:sldChg chg="addSp delSp modSp add del mod ord">
        <pc:chgData name="Toby Donaldson" userId="2e6e5431-bb17-4c41-9985-d39c50d83c73" providerId="ADAL" clId="{BBBC192A-0214-47E0-8928-D91CB696F1D1}" dt="2023-07-01T02:29:14.211" v="7029" actId="1076"/>
        <pc:sldMkLst>
          <pc:docMk/>
          <pc:sldMk cId="1276488865" sldId="283"/>
        </pc:sldMkLst>
        <pc:spChg chg="del">
          <ac:chgData name="Toby Donaldson" userId="2e6e5431-bb17-4c41-9985-d39c50d83c73" providerId="ADAL" clId="{BBBC192A-0214-47E0-8928-D91CB696F1D1}" dt="2023-07-01T02:18:30.348" v="6738" actId="21"/>
          <ac:spMkLst>
            <pc:docMk/>
            <pc:sldMk cId="1276488865" sldId="283"/>
            <ac:spMk id="2" creationId="{2CD995D6-952C-AFF6-7E1C-B9242CE42892}"/>
          </ac:spMkLst>
        </pc:spChg>
        <pc:spChg chg="del">
          <ac:chgData name="Toby Donaldson" userId="2e6e5431-bb17-4c41-9985-d39c50d83c73" providerId="ADAL" clId="{BBBC192A-0214-47E0-8928-D91CB696F1D1}" dt="2023-07-01T02:17:29.549" v="6721" actId="21"/>
          <ac:spMkLst>
            <pc:docMk/>
            <pc:sldMk cId="1276488865" sldId="283"/>
            <ac:spMk id="3" creationId="{3EB7A4F1-0F62-A534-0F58-962A2F1D5A41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4" creationId="{51B04162-2234-261C-2642-30C414FDF3E1}"/>
          </ac:spMkLst>
        </pc:spChg>
        <pc:spChg chg="mod">
          <ac:chgData name="Toby Donaldson" userId="2e6e5431-bb17-4c41-9985-d39c50d83c73" providerId="ADAL" clId="{BBBC192A-0214-47E0-8928-D91CB696F1D1}" dt="2023-07-01T02:28:18.573" v="6888" actId="1076"/>
          <ac:spMkLst>
            <pc:docMk/>
            <pc:sldMk cId="1276488865" sldId="283"/>
            <ac:spMk id="5" creationId="{9A486242-D6E6-B3F8-334A-B28281A5A372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6" creationId="{8843A076-44BC-CDB1-9F3A-F97103E07E64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7" creationId="{27ECDC4D-27F7-DF82-E7C3-82BAF267BC34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8" creationId="{2908367D-734B-E5CB-FBC4-F4C1A51536F1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9" creationId="{2F7BF542-5951-4C8F-5DB3-572110B09C25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10" creationId="{FFAB2378-B933-7AAB-7231-EE5A3E23D1B1}"/>
          </ac:spMkLst>
        </pc:spChg>
        <pc:spChg chg="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14" creationId="{498E313E-AE0A-09B5-5B97-246B7EC87D5D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15" creationId="{1284D793-F89D-279F-7E2B-DB87CB035604}"/>
          </ac:spMkLst>
        </pc:spChg>
        <pc:spChg chg="del">
          <ac:chgData name="Toby Donaldson" userId="2e6e5431-bb17-4c41-9985-d39c50d83c73" providerId="ADAL" clId="{BBBC192A-0214-47E0-8928-D91CB696F1D1}" dt="2023-07-01T02:17:45.832" v="6725" actId="21"/>
          <ac:spMkLst>
            <pc:docMk/>
            <pc:sldMk cId="1276488865" sldId="283"/>
            <ac:spMk id="16" creationId="{494E5169-2F50-C529-9E78-1B7520A55162}"/>
          </ac:spMkLst>
        </pc:spChg>
        <pc:spChg chg="del mod">
          <ac:chgData name="Toby Donaldson" userId="2e6e5431-bb17-4c41-9985-d39c50d83c73" providerId="ADAL" clId="{BBBC192A-0214-47E0-8928-D91CB696F1D1}" dt="2023-07-01T02:20:43.804" v="6776" actId="21"/>
          <ac:spMkLst>
            <pc:docMk/>
            <pc:sldMk cId="1276488865" sldId="283"/>
            <ac:spMk id="17" creationId="{F9D53000-374D-DA1E-4948-8B7EABBF0AFD}"/>
          </ac:spMkLst>
        </pc:spChg>
        <pc:spChg chg="del mod">
          <ac:chgData name="Toby Donaldson" userId="2e6e5431-bb17-4c41-9985-d39c50d83c73" providerId="ADAL" clId="{BBBC192A-0214-47E0-8928-D91CB696F1D1}" dt="2023-07-01T02:20:43.804" v="6776" actId="21"/>
          <ac:spMkLst>
            <pc:docMk/>
            <pc:sldMk cId="1276488865" sldId="283"/>
            <ac:spMk id="18" creationId="{214B7579-5AC3-77F4-93FE-13036B715226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19" creationId="{F664AD30-3E74-856F-8633-84F2721310EF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0" creationId="{A5804EB2-8072-E702-2E49-0E1B8029F787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1" creationId="{5DF344F6-C0B2-BEE0-33E9-4458D1998D54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3" creationId="{5F4616A7-1008-FCB3-3756-8DC952ED8D1E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4" creationId="{CC416906-E0C3-7029-001B-B369DAF858B9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5" creationId="{63A7EA4B-4751-804B-E67C-4953A4912A95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7" creationId="{03BF0B2C-FFA4-2150-BC8C-9463FA2243A5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8" creationId="{DFF7D609-EF4B-741E-9D68-9415F86C8F33}"/>
          </ac:spMkLst>
        </pc:spChg>
        <pc:spChg chg="del mod">
          <ac:chgData name="Toby Donaldson" userId="2e6e5431-bb17-4c41-9985-d39c50d83c73" providerId="ADAL" clId="{BBBC192A-0214-47E0-8928-D91CB696F1D1}" dt="2023-07-01T02:18:02.060" v="6733" actId="21"/>
          <ac:spMkLst>
            <pc:docMk/>
            <pc:sldMk cId="1276488865" sldId="283"/>
            <ac:spMk id="29" creationId="{D355AB3A-3EE3-7A2C-6F15-B2059478E5EC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30" creationId="{5E51F296-0932-CF08-BE70-37ADAFF084BE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31" creationId="{31C5CCF4-9CE3-EB03-A605-BF201D814003}"/>
          </ac:spMkLst>
        </pc:spChg>
        <pc:spChg chg="add mod">
          <ac:chgData name="Toby Donaldson" userId="2e6e5431-bb17-4c41-9985-d39c50d83c73" providerId="ADAL" clId="{BBBC192A-0214-47E0-8928-D91CB696F1D1}" dt="2023-07-01T02:28:18.573" v="6888" actId="1076"/>
          <ac:spMkLst>
            <pc:docMk/>
            <pc:sldMk cId="1276488865" sldId="283"/>
            <ac:spMk id="32" creationId="{0A5FF423-8936-0ADA-80E7-96F41B73A904}"/>
          </ac:spMkLst>
        </pc:spChg>
        <pc:spChg chg="mod">
          <ac:chgData name="Toby Donaldson" userId="2e6e5431-bb17-4c41-9985-d39c50d83c73" providerId="ADAL" clId="{BBBC192A-0214-47E0-8928-D91CB696F1D1}" dt="2023-07-01T02:28:18.573" v="6888" actId="1076"/>
          <ac:spMkLst>
            <pc:docMk/>
            <pc:sldMk cId="1276488865" sldId="283"/>
            <ac:spMk id="33" creationId="{C8397499-E067-DB11-32F6-AB5557192D6B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4" creationId="{6777F70E-E622-345E-B3A6-B6E362137F5E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5" creationId="{91CF642C-D41A-4A3F-418F-DBD1B213CA0E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6" creationId="{23F80F2F-C3F7-39B1-50C9-6CD839F99812}"/>
          </ac:spMkLst>
        </pc:spChg>
        <pc:spChg chg="add del mod">
          <ac:chgData name="Toby Donaldson" userId="2e6e5431-bb17-4c41-9985-d39c50d83c73" providerId="ADAL" clId="{BBBC192A-0214-47E0-8928-D91CB696F1D1}" dt="2023-07-01T02:18:58.219" v="6748" actId="21"/>
          <ac:spMkLst>
            <pc:docMk/>
            <pc:sldMk cId="1276488865" sldId="283"/>
            <ac:spMk id="37" creationId="{B5EC15A4-DD24-1DB3-B88F-52E90AC6D001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8" creationId="{20229C5E-F15C-A9DE-17D0-9F9F7398522B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9" creationId="{1AB1E7C4-217A-D566-CE3C-67717BE5D1F8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0" creationId="{BFC2CB75-81AB-423F-A446-0A4CF1C6BB23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1" creationId="{ED97380B-055D-0187-F26F-191D0D64BB59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2" creationId="{EFE699A5-BB79-27E4-8DA2-5066F99AC264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3" creationId="{AB0659D6-7082-540E-DE2A-3A85F468D811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4" creationId="{68114DD2-AFAE-E7D1-FF39-76C577F313C9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5" creationId="{50233749-9A06-6AB9-04F4-8E180ADE88D7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6" creationId="{E39D1D05-5C6A-01D0-1C37-EA009E324E43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7" creationId="{23335E3A-60F3-2A63-A6BB-92476268FB37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8" creationId="{66A5650A-BD15-33FC-7C71-31232AC542A0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9" creationId="{A8B5AD10-728D-21DD-F91F-A567B2CBF9C4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50" creationId="{F1ACEDFF-0050-C5B2-F02F-EA22C736493D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51" creationId="{53D850E3-C877-53E1-8628-8DA2BE0FD961}"/>
          </ac:spMkLst>
        </pc:spChg>
        <pc:spChg chg="add del mod">
          <ac:chgData name="Toby Donaldson" userId="2e6e5431-bb17-4c41-9985-d39c50d83c73" providerId="ADAL" clId="{BBBC192A-0214-47E0-8928-D91CB696F1D1}" dt="2023-07-01T02:22:46.208" v="6805" actId="21"/>
          <ac:spMkLst>
            <pc:docMk/>
            <pc:sldMk cId="1276488865" sldId="283"/>
            <ac:spMk id="52" creationId="{1B10FE22-5322-A01B-9112-7359D02B2604}"/>
          </ac:spMkLst>
        </pc:spChg>
        <pc:spChg chg="add mod">
          <ac:chgData name="Toby Donaldson" userId="2e6e5431-bb17-4c41-9985-d39c50d83c73" providerId="ADAL" clId="{BBBC192A-0214-47E0-8928-D91CB696F1D1}" dt="2023-07-01T02:24:00.091" v="6825" actId="164"/>
          <ac:spMkLst>
            <pc:docMk/>
            <pc:sldMk cId="1276488865" sldId="283"/>
            <ac:spMk id="53" creationId="{3AF4DDFB-273F-0218-1340-96FF0304403A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4" creationId="{FE193E6B-6C0F-1F11-56A5-2A54308936CB}"/>
          </ac:spMkLst>
        </pc:spChg>
        <pc:spChg chg="add del mod">
          <ac:chgData name="Toby Donaldson" userId="2e6e5431-bb17-4c41-9985-d39c50d83c73" providerId="ADAL" clId="{BBBC192A-0214-47E0-8928-D91CB696F1D1}" dt="2023-07-01T02:21:14.922" v="6787" actId="21"/>
          <ac:spMkLst>
            <pc:docMk/>
            <pc:sldMk cId="1276488865" sldId="283"/>
            <ac:spMk id="55" creationId="{DA69DB61-C368-3741-08DB-37E044D1BBCF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6" creationId="{76723358-C8E8-DB38-7820-1B0790CDE671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7" creationId="{3AFD8BB8-BC02-F7B9-E2F1-06F202636A6E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8" creationId="{90C94AF8-FEF3-5C78-959D-004F57B28718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9" creationId="{31D2ADE7-D74C-1FB8-4442-1F51B58EA686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60" creationId="{A771DEC1-A1F9-B543-9A62-530EEDAE81C4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61" creationId="{A00DA4CF-8B8B-26BB-0659-1E9382E5F34C}"/>
          </ac:spMkLst>
        </pc:spChg>
        <pc:spChg chg="add mod">
          <ac:chgData name="Toby Donaldson" userId="2e6e5431-bb17-4c41-9985-d39c50d83c73" providerId="ADAL" clId="{BBBC192A-0214-47E0-8928-D91CB696F1D1}" dt="2023-07-01T02:24:00.091" v="6825" actId="164"/>
          <ac:spMkLst>
            <pc:docMk/>
            <pc:sldMk cId="1276488865" sldId="283"/>
            <ac:spMk id="62" creationId="{94A1DDA2-462C-FAA3-B71F-76C83869D6FB}"/>
          </ac:spMkLst>
        </pc:spChg>
        <pc:spChg chg="add mod">
          <ac:chgData name="Toby Donaldson" userId="2e6e5431-bb17-4c41-9985-d39c50d83c73" providerId="ADAL" clId="{BBBC192A-0214-47E0-8928-D91CB696F1D1}" dt="2023-07-01T02:24:05.022" v="6826" actId="164"/>
          <ac:spMkLst>
            <pc:docMk/>
            <pc:sldMk cId="1276488865" sldId="283"/>
            <ac:spMk id="63" creationId="{F2750539-B57B-55AA-E4DE-12ECAE550EDF}"/>
          </ac:spMkLst>
        </pc:spChg>
        <pc:spChg chg="add mod">
          <ac:chgData name="Toby Donaldson" userId="2e6e5431-bb17-4c41-9985-d39c50d83c73" providerId="ADAL" clId="{BBBC192A-0214-47E0-8928-D91CB696F1D1}" dt="2023-07-01T02:24:05.022" v="6826" actId="164"/>
          <ac:spMkLst>
            <pc:docMk/>
            <pc:sldMk cId="1276488865" sldId="283"/>
            <ac:spMk id="64" creationId="{2F24DBCC-98EB-0D74-46BA-6DB4B9E5C2F3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5" creationId="{351F810C-FFFB-268B-B2CB-AAD50E11373C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6" creationId="{62882FBB-B0F6-34D9-2701-26C3C3933F40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7" creationId="{226728C4-3541-454A-66F4-B8EBF1699E02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8" creationId="{40EE13F5-3102-A961-6594-ECFCA7726F50}"/>
          </ac:spMkLst>
        </pc:spChg>
        <pc:spChg chg="add mod">
          <ac:chgData name="Toby Donaldson" userId="2e6e5431-bb17-4c41-9985-d39c50d83c73" providerId="ADAL" clId="{BBBC192A-0214-47E0-8928-D91CB696F1D1}" dt="2023-07-01T02:24:08.667" v="6827" actId="164"/>
          <ac:spMkLst>
            <pc:docMk/>
            <pc:sldMk cId="1276488865" sldId="283"/>
            <ac:spMk id="69" creationId="{9D525F69-D944-7EC5-E2AB-40E9784F6072}"/>
          </ac:spMkLst>
        </pc:spChg>
        <pc:spChg chg="add mod">
          <ac:chgData name="Toby Donaldson" userId="2e6e5431-bb17-4c41-9985-d39c50d83c73" providerId="ADAL" clId="{BBBC192A-0214-47E0-8928-D91CB696F1D1}" dt="2023-07-01T02:24:08.667" v="6827" actId="164"/>
          <ac:spMkLst>
            <pc:docMk/>
            <pc:sldMk cId="1276488865" sldId="283"/>
            <ac:spMk id="70" creationId="{382F30F9-6542-46F6-E5EB-EE7C4F0773BC}"/>
          </ac:spMkLst>
        </pc:spChg>
        <pc:spChg chg="add mod">
          <ac:chgData name="Toby Donaldson" userId="2e6e5431-bb17-4c41-9985-d39c50d83c73" providerId="ADAL" clId="{BBBC192A-0214-47E0-8928-D91CB696F1D1}" dt="2023-07-01T02:24:14.715" v="6828" actId="164"/>
          <ac:spMkLst>
            <pc:docMk/>
            <pc:sldMk cId="1276488865" sldId="283"/>
            <ac:spMk id="71" creationId="{1C73C6F2-3E3F-60AA-5CE9-2755EE9E9075}"/>
          </ac:spMkLst>
        </pc:spChg>
        <pc:spChg chg="add mod">
          <ac:chgData name="Toby Donaldson" userId="2e6e5431-bb17-4c41-9985-d39c50d83c73" providerId="ADAL" clId="{BBBC192A-0214-47E0-8928-D91CB696F1D1}" dt="2023-07-01T02:24:14.715" v="6828" actId="164"/>
          <ac:spMkLst>
            <pc:docMk/>
            <pc:sldMk cId="1276488865" sldId="283"/>
            <ac:spMk id="72" creationId="{6E4F9123-F3BB-9B17-02DA-68317DA77D8D}"/>
          </ac:spMkLst>
        </pc:spChg>
        <pc:spChg chg="add mod">
          <ac:chgData name="Toby Donaldson" userId="2e6e5431-bb17-4c41-9985-d39c50d83c73" providerId="ADAL" clId="{BBBC192A-0214-47E0-8928-D91CB696F1D1}" dt="2023-07-01T02:24:22.264" v="6829" actId="164"/>
          <ac:spMkLst>
            <pc:docMk/>
            <pc:sldMk cId="1276488865" sldId="283"/>
            <ac:spMk id="73" creationId="{66226B42-DB55-E0E7-3156-FA1AFA514608}"/>
          </ac:spMkLst>
        </pc:spChg>
        <pc:spChg chg="add mod">
          <ac:chgData name="Toby Donaldson" userId="2e6e5431-bb17-4c41-9985-d39c50d83c73" providerId="ADAL" clId="{BBBC192A-0214-47E0-8928-D91CB696F1D1}" dt="2023-07-01T02:24:22.264" v="6829" actId="164"/>
          <ac:spMkLst>
            <pc:docMk/>
            <pc:sldMk cId="1276488865" sldId="283"/>
            <ac:spMk id="74" creationId="{4C4AFDD8-36B3-4767-7CC5-B27A24C18F9B}"/>
          </ac:spMkLst>
        </pc:spChg>
        <pc:spChg chg="add mod">
          <ac:chgData name="Toby Donaldson" userId="2e6e5431-bb17-4c41-9985-d39c50d83c73" providerId="ADAL" clId="{BBBC192A-0214-47E0-8928-D91CB696F1D1}" dt="2023-07-01T02:24:28.732" v="6830" actId="164"/>
          <ac:spMkLst>
            <pc:docMk/>
            <pc:sldMk cId="1276488865" sldId="283"/>
            <ac:spMk id="75" creationId="{0C9591B8-F081-8265-01A8-9A9AA5DAAB74}"/>
          </ac:spMkLst>
        </pc:spChg>
        <pc:spChg chg="add mod">
          <ac:chgData name="Toby Donaldson" userId="2e6e5431-bb17-4c41-9985-d39c50d83c73" providerId="ADAL" clId="{BBBC192A-0214-47E0-8928-D91CB696F1D1}" dt="2023-07-01T02:24:28.732" v="6830" actId="164"/>
          <ac:spMkLst>
            <pc:docMk/>
            <pc:sldMk cId="1276488865" sldId="283"/>
            <ac:spMk id="76" creationId="{EF306ED4-9651-EFC2-6877-B38BFFBB02A7}"/>
          </ac:spMkLst>
        </pc:spChg>
        <pc:spChg chg="add mod">
          <ac:chgData name="Toby Donaldson" userId="2e6e5431-bb17-4c41-9985-d39c50d83c73" providerId="ADAL" clId="{BBBC192A-0214-47E0-8928-D91CB696F1D1}" dt="2023-07-01T02:24:32.947" v="6831" actId="164"/>
          <ac:spMkLst>
            <pc:docMk/>
            <pc:sldMk cId="1276488865" sldId="283"/>
            <ac:spMk id="77" creationId="{DF85E1E4-8AF7-4657-950F-780A9802804A}"/>
          </ac:spMkLst>
        </pc:spChg>
        <pc:spChg chg="add mod">
          <ac:chgData name="Toby Donaldson" userId="2e6e5431-bb17-4c41-9985-d39c50d83c73" providerId="ADAL" clId="{BBBC192A-0214-47E0-8928-D91CB696F1D1}" dt="2023-07-01T02:24:32.947" v="6831" actId="164"/>
          <ac:spMkLst>
            <pc:docMk/>
            <pc:sldMk cId="1276488865" sldId="283"/>
            <ac:spMk id="78" creationId="{A35E7004-A121-DFA0-AB10-7B7685451463}"/>
          </ac:spMkLst>
        </pc:spChg>
        <pc:spChg chg="add mod">
          <ac:chgData name="Toby Donaldson" userId="2e6e5431-bb17-4c41-9985-d39c50d83c73" providerId="ADAL" clId="{BBBC192A-0214-47E0-8928-D91CB696F1D1}" dt="2023-07-01T02:24:37.691" v="6832" actId="164"/>
          <ac:spMkLst>
            <pc:docMk/>
            <pc:sldMk cId="1276488865" sldId="283"/>
            <ac:spMk id="79" creationId="{A870660A-9B2E-6869-0E95-12046235D13D}"/>
          </ac:spMkLst>
        </pc:spChg>
        <pc:spChg chg="add mod">
          <ac:chgData name="Toby Donaldson" userId="2e6e5431-bb17-4c41-9985-d39c50d83c73" providerId="ADAL" clId="{BBBC192A-0214-47E0-8928-D91CB696F1D1}" dt="2023-07-01T02:24:37.691" v="6832" actId="164"/>
          <ac:spMkLst>
            <pc:docMk/>
            <pc:sldMk cId="1276488865" sldId="283"/>
            <ac:spMk id="80" creationId="{6FC3F7E6-ED66-2B6D-B9D4-C84B1CE011C2}"/>
          </ac:spMkLst>
        </pc:spChg>
        <pc:spChg chg="add mod">
          <ac:chgData name="Toby Donaldson" userId="2e6e5431-bb17-4c41-9985-d39c50d83c73" providerId="ADAL" clId="{BBBC192A-0214-47E0-8928-D91CB696F1D1}" dt="2023-07-01T02:29:14.211" v="7029" actId="1076"/>
          <ac:spMkLst>
            <pc:docMk/>
            <pc:sldMk cId="1276488865" sldId="283"/>
            <ac:spMk id="136" creationId="{B9471D67-A905-20EB-9305-05EDFEE4F020}"/>
          </ac:spMkLst>
        </pc:s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1" creationId="{98B9C6A0-1A3C-CD47-3584-165CA7AF2D62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2" creationId="{6F319E33-4481-5084-70DF-F02AEC124F42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3" creationId="{30212A3F-EA73-25CB-1C04-7A82C92CA2EB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4" creationId="{18CCE1AB-9BCB-A560-D7F8-B737EB68C467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5" creationId="{A4CC08F1-EDFC-1347-985D-3536D07EF5FA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6" creationId="{ACA98DF7-6346-606F-BE47-EA973A39E0CE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7" creationId="{4E0C901A-4DE7-E851-23C3-84BC84D1443A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8" creationId="{A8116EA3-1CCC-BCAB-5179-74119AB96CB3}"/>
          </ac:grpSpMkLst>
        </pc:grpChg>
        <pc:cxnChg chg="del mod">
          <ac:chgData name="Toby Donaldson" userId="2e6e5431-bb17-4c41-9985-d39c50d83c73" providerId="ADAL" clId="{BBBC192A-0214-47E0-8928-D91CB696F1D1}" dt="2023-07-01T02:14:17.445" v="6618" actId="21"/>
          <ac:cxnSpMkLst>
            <pc:docMk/>
            <pc:sldMk cId="1276488865" sldId="283"/>
            <ac:cxnSpMk id="12" creationId="{F7AB15C4-49CF-213F-F598-6F7B62129492}"/>
          </ac:cxnSpMkLst>
        </pc:cxnChg>
        <pc:cxnChg chg="add mod">
          <ac:chgData name="Toby Donaldson" userId="2e6e5431-bb17-4c41-9985-d39c50d83c73" providerId="ADAL" clId="{BBBC192A-0214-47E0-8928-D91CB696F1D1}" dt="2023-07-01T02:28:18.573" v="6888" actId="1076"/>
          <ac:cxnSpMkLst>
            <pc:docMk/>
            <pc:sldMk cId="1276488865" sldId="283"/>
            <ac:cxnSpMk id="13" creationId="{D5C3F67A-43AE-E6D3-4C9F-A081D664CA59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0" creationId="{87D5B151-A4E4-9BCF-D916-ABFF882447F5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1" creationId="{64E96F65-B62B-A63E-9DF5-B25CC29D1CD5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4" creationId="{2DE7A2A8-68C3-28A0-BBAC-8CA9898B900E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7" creationId="{41DB3EDD-1344-E9A1-B09F-4B990CB26E2F}"/>
          </ac:cxnSpMkLst>
        </pc:cxnChg>
        <pc:cxnChg chg="add del mod">
          <ac:chgData name="Toby Donaldson" userId="2e6e5431-bb17-4c41-9985-d39c50d83c73" providerId="ADAL" clId="{BBBC192A-0214-47E0-8928-D91CB696F1D1}" dt="2023-07-01T02:25:33.549" v="6846"/>
          <ac:cxnSpMkLst>
            <pc:docMk/>
            <pc:sldMk cId="1276488865" sldId="283"/>
            <ac:cxnSpMk id="100" creationId="{AA98ECE9-73A6-1FEA-7744-A7BF4E95EE4D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1" creationId="{560F48D5-DC99-D751-41CD-C8A36A0C60CD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2" creationId="{E74F3257-747E-86F2-7DF0-1AD3756EB2DE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8" creationId="{9A83FBB6-2A8C-5D7F-55CE-4BDB8C54C61E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9" creationId="{7A25FC56-C241-0926-F75B-F32C1EFE91C6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17" creationId="{B2533F24-4F40-9444-0B3E-35B075C8A4E0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18" creationId="{6B7D14E7-B9F8-E833-6435-21E64BCBA103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19" creationId="{84FB2280-4BB8-CE83-6484-8EC30B84AB8A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20" creationId="{820E4AB7-C603-57DD-3B8B-52EC63004357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21" creationId="{0FAB7C00-645B-8943-6E3D-5241D23EA85A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22" creationId="{B32A440D-1C40-8798-B303-19A4BCECACCF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5:58.288" v="13332"/>
        <pc:sldMkLst>
          <pc:docMk/>
          <pc:sldMk cId="1749519120" sldId="284"/>
        </pc:sldMkLst>
        <pc:spChg chg="add mod">
          <ac:chgData name="Toby Donaldson" userId="2e6e5431-bb17-4c41-9985-d39c50d83c73" providerId="ADAL" clId="{BBBC192A-0214-47E0-8928-D91CB696F1D1}" dt="2023-07-04T02:05:58.288" v="13332"/>
          <ac:spMkLst>
            <pc:docMk/>
            <pc:sldMk cId="1749519120" sldId="284"/>
            <ac:spMk id="2" creationId="{AA557D07-4BF6-F1E0-7108-A823EAC53061}"/>
          </ac:spMkLst>
        </pc:spChg>
        <pc:spChg chg="add del mod">
          <ac:chgData name="Toby Donaldson" userId="2e6e5431-bb17-4c41-9985-d39c50d83c73" providerId="ADAL" clId="{BBBC192A-0214-47E0-8928-D91CB696F1D1}" dt="2023-07-04T02:05:52.338" v="13331" actId="21"/>
          <ac:spMkLst>
            <pc:docMk/>
            <pc:sldMk cId="1749519120" sldId="284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5" creationId="{9A486242-D6E6-B3F8-334A-B28281A5A372}"/>
          </ac:spMkLst>
        </pc:spChg>
        <pc:spChg chg="add mod">
          <ac:chgData name="Toby Donaldson" userId="2e6e5431-bb17-4c41-9985-d39c50d83c73" providerId="ADAL" clId="{BBBC192A-0214-47E0-8928-D91CB696F1D1}" dt="2023-07-01T02:32:50.394" v="7290" actId="20577"/>
          <ac:spMkLst>
            <pc:docMk/>
            <pc:sldMk cId="1749519120" sldId="284"/>
            <ac:spMk id="6" creationId="{6BEA8C08-6422-4B3A-2E0B-7397648031DC}"/>
          </ac:spMkLst>
        </pc:spChg>
        <pc:spChg chg="add mod">
          <ac:chgData name="Toby Donaldson" userId="2e6e5431-bb17-4c41-9985-d39c50d83c73" providerId="ADAL" clId="{BBBC192A-0214-47E0-8928-D91CB696F1D1}" dt="2023-07-01T02:33:37.490" v="7295" actId="1076"/>
          <ac:spMkLst>
            <pc:docMk/>
            <pc:sldMk cId="1749519120" sldId="284"/>
            <ac:spMk id="7" creationId="{6BF40E25-78C6-B28B-8E59-374033DA6C11}"/>
          </ac:spMkLst>
        </pc:spChg>
        <pc:spChg chg="add del">
          <ac:chgData name="Toby Donaldson" userId="2e6e5431-bb17-4c41-9985-d39c50d83c73" providerId="ADAL" clId="{BBBC192A-0214-47E0-8928-D91CB696F1D1}" dt="2023-07-01T02:58:22.716" v="7965" actId="21"/>
          <ac:spMkLst>
            <pc:docMk/>
            <pc:sldMk cId="1749519120" sldId="284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8:37.948" v="7969" actId="1076"/>
          <ac:spMkLst>
            <pc:docMk/>
            <pc:sldMk cId="1749519120" sldId="284"/>
            <ac:spMk id="9" creationId="{E1DF67F4-F1D7-2FA0-CECB-8FBF2024B666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14" creationId="{498E313E-AE0A-09B5-5B97-246B7EC87D5D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15" creationId="{1284D793-F89D-279F-7E2B-DB87CB035604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26" creationId="{20F87785-80D9-B4B7-2CE0-FFC62EAE140D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32" creationId="{0A5FF423-8936-0ADA-80E7-96F41B73A904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33" creationId="{C8397499-E067-DB11-32F6-AB5557192D6B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4" creationId="{6777F70E-E622-345E-B3A6-B6E362137F5E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5" creationId="{91CF642C-D41A-4A3F-418F-DBD1B213CA0E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6" creationId="{23F80F2F-C3F7-39B1-50C9-6CD839F99812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8" creationId="{20229C5E-F15C-A9DE-17D0-9F9F7398522B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9" creationId="{1AB1E7C4-217A-D566-CE3C-67717BE5D1F8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4" creationId="{FE193E6B-6C0F-1F11-56A5-2A54308936CB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6" creationId="{76723358-C8E8-DB38-7820-1B0790CDE671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7" creationId="{3AFD8BB8-BC02-F7B9-E2F1-06F202636A6E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8" creationId="{90C94AF8-FEF3-5C78-959D-004F57B28718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9" creationId="{31D2ADE7-D74C-1FB8-4442-1F51B58EA686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60" creationId="{A771DEC1-A1F9-B543-9A62-530EEDAE81C4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61" creationId="{A00DA4CF-8B8B-26BB-0659-1E9382E5F34C}"/>
          </ac:spMkLst>
        </pc:s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1" creationId="{98B9C6A0-1A3C-CD47-3584-165CA7AF2D62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2" creationId="{6F319E33-4481-5084-70DF-F02AEC124F42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3" creationId="{30212A3F-EA73-25CB-1C04-7A82C92CA2EB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4" creationId="{18CCE1AB-9BCB-A560-D7F8-B737EB68C467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5" creationId="{A4CC08F1-EDFC-1347-985D-3536D07EF5FA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6" creationId="{ACA98DF7-6346-606F-BE47-EA973A39E0CE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7" creationId="{4E0C901A-4DE7-E851-23C3-84BC84D1443A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8" creationId="{A8116EA3-1CCC-BCAB-5179-74119AB96CB3}"/>
          </ac:grpSpMkLst>
        </pc:grpChg>
        <pc:cxnChg chg="del">
          <ac:chgData name="Toby Donaldson" userId="2e6e5431-bb17-4c41-9985-d39c50d83c73" providerId="ADAL" clId="{BBBC192A-0214-47E0-8928-D91CB696F1D1}" dt="2023-07-01T02:29:25.748" v="7030" actId="21"/>
          <ac:cxnSpMkLst>
            <pc:docMk/>
            <pc:sldMk cId="1749519120" sldId="284"/>
            <ac:cxnSpMk id="13" creationId="{D5C3F67A-43AE-E6D3-4C9F-A081D664CA59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0" creationId="{87D5B151-A4E4-9BCF-D916-ABFF882447F5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1" creationId="{64E96F65-B62B-A63E-9DF5-B25CC29D1CD5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4" creationId="{2DE7A2A8-68C3-28A0-BBAC-8CA9898B900E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7" creationId="{41DB3EDD-1344-E9A1-B09F-4B990CB26E2F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1" creationId="{560F48D5-DC99-D751-41CD-C8A36A0C60CD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2" creationId="{E74F3257-747E-86F2-7DF0-1AD3756EB2DE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8" creationId="{9A83FBB6-2A8C-5D7F-55CE-4BDB8C54C61E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9" creationId="{7A25FC56-C241-0926-F75B-F32C1EFE91C6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17" creationId="{B2533F24-4F40-9444-0B3E-35B075C8A4E0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18" creationId="{6B7D14E7-B9F8-E833-6435-21E64BCBA103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19" creationId="{84FB2280-4BB8-CE83-6484-8EC30B84AB8A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20" creationId="{820E4AB7-C603-57DD-3B8B-52EC63004357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21" creationId="{0FAB7C00-645B-8943-6E3D-5241D23EA85A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22" creationId="{B32A440D-1C40-8798-B303-19A4BCECACCF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981722786" sldId="284"/>
        </pc:sldMkLst>
      </pc:sldChg>
      <pc:sldChg chg="addSp delSp modSp add mod">
        <pc:chgData name="Toby Donaldson" userId="2e6e5431-bb17-4c41-9985-d39c50d83c73" providerId="ADAL" clId="{BBBC192A-0214-47E0-8928-D91CB696F1D1}" dt="2023-07-04T02:05:48.300" v="13330" actId="1076"/>
        <pc:sldMkLst>
          <pc:docMk/>
          <pc:sldMk cId="168971887" sldId="285"/>
        </pc:sldMkLst>
        <pc:spChg chg="add 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2" creationId="{3BFEDB32-4C2A-44FC-88D6-818D436096AF}"/>
          </ac:spMkLst>
        </pc:spChg>
        <pc:spChg chg="add 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" creationId="{65CAF9FF-7597-6280-BDC5-63AC72EEEEAE}"/>
          </ac:spMkLst>
        </pc:spChg>
        <pc:spChg chg="del mod">
          <ac:chgData name="Toby Donaldson" userId="2e6e5431-bb17-4c41-9985-d39c50d83c73" providerId="ADAL" clId="{BBBC192A-0214-47E0-8928-D91CB696F1D1}" dt="2023-07-04T02:05:39.037" v="13328" actId="21"/>
          <ac:spMkLst>
            <pc:docMk/>
            <pc:sldMk cId="168971887" sldId="285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" creationId="{6EC99980-D203-C5C6-213D-FEFD6EC5C6CA}"/>
          </ac:spMkLst>
        </pc:spChg>
        <pc:spChg chg="del">
          <ac:chgData name="Toby Donaldson" userId="2e6e5431-bb17-4c41-9985-d39c50d83c73" providerId="ADAL" clId="{BBBC192A-0214-47E0-8928-D91CB696F1D1}" dt="2023-07-01T02:33:52.656" v="7297" actId="21"/>
          <ac:spMkLst>
            <pc:docMk/>
            <pc:sldMk cId="168971887" sldId="285"/>
            <ac:spMk id="6" creationId="{6BEA8C08-6422-4B3A-2E0B-7397648031DC}"/>
          </ac:spMkLst>
        </pc:spChg>
        <pc:spChg chg="add mod">
          <ac:chgData name="Toby Donaldson" userId="2e6e5431-bb17-4c41-9985-d39c50d83c73" providerId="ADAL" clId="{BBBC192A-0214-47E0-8928-D91CB696F1D1}" dt="2023-07-04T02:05:48.300" v="13330" actId="1076"/>
          <ac:spMkLst>
            <pc:docMk/>
            <pc:sldMk cId="168971887" sldId="285"/>
            <ac:spMk id="6" creationId="{BA766767-BD37-8F81-0CC7-899DDDCDE8F0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7" creationId="{6BF40E25-78C6-B28B-8E59-374033DA6C11}"/>
          </ac:spMkLst>
        </pc:spChg>
        <pc:spChg chg="del mod">
          <ac:chgData name="Toby Donaldson" userId="2e6e5431-bb17-4c41-9985-d39c50d83c73" providerId="ADAL" clId="{BBBC192A-0214-47E0-8928-D91CB696F1D1}" dt="2023-07-01T02:58:03.694" v="7961" actId="21"/>
          <ac:spMkLst>
            <pc:docMk/>
            <pc:sldMk cId="168971887" sldId="285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9" creationId="{ECE36C9D-E840-9AEB-EE49-3FC720F3F85E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10" creationId="{3C57CCD3-0A54-CAAD-3D58-62A788DA50A7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11" creationId="{81189DC3-FE9E-EA36-A446-2BCD6BF38747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12" creationId="{05814BAB-2649-CA66-2D0D-5C3BE6199342}"/>
          </ac:spMkLst>
        </pc:spChg>
        <pc:spChg chg="add mod">
          <ac:chgData name="Toby Donaldson" userId="2e6e5431-bb17-4c41-9985-d39c50d83c73" providerId="ADAL" clId="{BBBC192A-0214-47E0-8928-D91CB696F1D1}" dt="2023-07-01T02:52:51.180" v="7869" actId="207"/>
          <ac:spMkLst>
            <pc:docMk/>
            <pc:sldMk cId="168971887" sldId="285"/>
            <ac:spMk id="13" creationId="{7E27751B-912A-CB3B-DC6A-6B8878C26D89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14" creationId="{498E313E-AE0A-09B5-5B97-246B7EC87D5D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15" creationId="{1284D793-F89D-279F-7E2B-DB87CB035604}"/>
          </ac:spMkLst>
        </pc:spChg>
        <pc:spChg chg="add mod">
          <ac:chgData name="Toby Donaldson" userId="2e6e5431-bb17-4c41-9985-d39c50d83c73" providerId="ADAL" clId="{BBBC192A-0214-47E0-8928-D91CB696F1D1}" dt="2023-07-01T02:52:54.146" v="7870" actId="207"/>
          <ac:spMkLst>
            <pc:docMk/>
            <pc:sldMk cId="168971887" sldId="285"/>
            <ac:spMk id="16" creationId="{8DB6F1B8-AABF-F52C-066C-156CC9024935}"/>
          </ac:spMkLst>
        </pc:spChg>
        <pc:spChg chg="add mod">
          <ac:chgData name="Toby Donaldson" userId="2e6e5431-bb17-4c41-9985-d39c50d83c73" providerId="ADAL" clId="{BBBC192A-0214-47E0-8928-D91CB696F1D1}" dt="2023-07-01T02:53:00.487" v="7871" actId="207"/>
          <ac:spMkLst>
            <pc:docMk/>
            <pc:sldMk cId="168971887" sldId="285"/>
            <ac:spMk id="17" creationId="{08826EEB-D4D0-A76E-3726-AF9D7D8283B5}"/>
          </ac:spMkLst>
        </pc:spChg>
        <pc:spChg chg="add mod">
          <ac:chgData name="Toby Donaldson" userId="2e6e5431-bb17-4c41-9985-d39c50d83c73" providerId="ADAL" clId="{BBBC192A-0214-47E0-8928-D91CB696F1D1}" dt="2023-07-01T02:53:03.770" v="7872" actId="207"/>
          <ac:spMkLst>
            <pc:docMk/>
            <pc:sldMk cId="168971887" sldId="285"/>
            <ac:spMk id="18" creationId="{E306A81B-8AAA-A477-CF0C-EE5A84FD882B}"/>
          </ac:spMkLst>
        </pc:spChg>
        <pc:spChg chg="add del mod">
          <ac:chgData name="Toby Donaldson" userId="2e6e5431-bb17-4c41-9985-d39c50d83c73" providerId="ADAL" clId="{BBBC192A-0214-47E0-8928-D91CB696F1D1}" dt="2023-07-01T02:53:21.391" v="7876"/>
          <ac:spMkLst>
            <pc:docMk/>
            <pc:sldMk cId="168971887" sldId="285"/>
            <ac:spMk id="19" creationId="{61E6C42A-55DE-10C9-5E09-F49435226DAD}"/>
          </ac:spMkLst>
        </pc:spChg>
        <pc:spChg chg="add del mod">
          <ac:chgData name="Toby Donaldson" userId="2e6e5431-bb17-4c41-9985-d39c50d83c73" providerId="ADAL" clId="{BBBC192A-0214-47E0-8928-D91CB696F1D1}" dt="2023-07-01T02:53:21.391" v="7876"/>
          <ac:spMkLst>
            <pc:docMk/>
            <pc:sldMk cId="168971887" sldId="285"/>
            <ac:spMk id="20" creationId="{4C05171D-1E71-72FD-137E-7D978397BC49}"/>
          </ac:spMkLst>
        </pc:spChg>
        <pc:spChg chg="add mod">
          <ac:chgData name="Toby Donaldson" userId="2e6e5431-bb17-4c41-9985-d39c50d83c73" providerId="ADAL" clId="{BBBC192A-0214-47E0-8928-D91CB696F1D1}" dt="2023-07-01T02:53:39.092" v="7884" actId="20577"/>
          <ac:spMkLst>
            <pc:docMk/>
            <pc:sldMk cId="168971887" sldId="285"/>
            <ac:spMk id="21" creationId="{4959F574-E23B-20DA-25A4-341E62E0D33B}"/>
          </ac:spMkLst>
        </pc:spChg>
        <pc:spChg chg="add mod">
          <ac:chgData name="Toby Donaldson" userId="2e6e5431-bb17-4c41-9985-d39c50d83c73" providerId="ADAL" clId="{BBBC192A-0214-47E0-8928-D91CB696F1D1}" dt="2023-07-01T02:53:29.360" v="7879" actId="20577"/>
          <ac:spMkLst>
            <pc:docMk/>
            <pc:sldMk cId="168971887" sldId="285"/>
            <ac:spMk id="22" creationId="{ADB3CA62-83DF-4B8F-03F0-08C1E4FCC99C}"/>
          </ac:spMkLst>
        </pc:spChg>
        <pc:spChg chg="add del mod">
          <ac:chgData name="Toby Donaldson" userId="2e6e5431-bb17-4c41-9985-d39c50d83c73" providerId="ADAL" clId="{BBBC192A-0214-47E0-8928-D91CB696F1D1}" dt="2023-07-01T02:58:07.085" v="7963" actId="21"/>
          <ac:spMkLst>
            <pc:docMk/>
            <pc:sldMk cId="168971887" sldId="285"/>
            <ac:spMk id="23" creationId="{BCF70DFE-FA88-466D-5587-367E58E1F47D}"/>
          </ac:spMkLst>
        </pc:spChg>
        <pc:spChg chg="add mod">
          <ac:chgData name="Toby Donaldson" userId="2e6e5431-bb17-4c41-9985-d39c50d83c73" providerId="ADAL" clId="{BBBC192A-0214-47E0-8928-D91CB696F1D1}" dt="2023-07-01T02:58:17.044" v="7964"/>
          <ac:spMkLst>
            <pc:docMk/>
            <pc:sldMk cId="168971887" sldId="285"/>
            <ac:spMk id="24" creationId="{7A051D95-4205-8A55-897F-0FAE3B1F6789}"/>
          </ac:spMkLst>
        </pc:spChg>
        <pc:spChg chg="add del mod">
          <ac:chgData name="Toby Donaldson" userId="2e6e5431-bb17-4c41-9985-d39c50d83c73" providerId="ADAL" clId="{BBBC192A-0214-47E0-8928-D91CB696F1D1}" dt="2023-07-01T02:58:30.660" v="7967"/>
          <ac:spMkLst>
            <pc:docMk/>
            <pc:sldMk cId="168971887" sldId="285"/>
            <ac:spMk id="25" creationId="{D24568BE-12F6-74BD-FD8B-2A1CAF662CFF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4" creationId="{6777F70E-E622-345E-B3A6-B6E362137F5E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5" creationId="{91CF642C-D41A-4A3F-418F-DBD1B213CA0E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6" creationId="{23F80F2F-C3F7-39B1-50C9-6CD839F99812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8" creationId="{20229C5E-F15C-A9DE-17D0-9F9F7398522B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9" creationId="{1AB1E7C4-217A-D566-CE3C-67717BE5D1F8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4" creationId="{FE193E6B-6C0F-1F11-56A5-2A54308936CB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6" creationId="{76723358-C8E8-DB38-7820-1B0790CDE671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7" creationId="{3AFD8BB8-BC02-F7B9-E2F1-06F202636A6E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8" creationId="{90C94AF8-FEF3-5C78-959D-004F57B28718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9" creationId="{31D2ADE7-D74C-1FB8-4442-1F51B58EA686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60" creationId="{A771DEC1-A1F9-B543-9A62-530EEDAE81C4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61" creationId="{A00DA4CF-8B8B-26BB-0659-1E9382E5F34C}"/>
          </ac:spMkLst>
        </pc:s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1" creationId="{98B9C6A0-1A3C-CD47-3584-165CA7AF2D62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2" creationId="{6F319E33-4481-5084-70DF-F02AEC124F42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3" creationId="{30212A3F-EA73-25CB-1C04-7A82C92CA2EB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4" creationId="{18CCE1AB-9BCB-A560-D7F8-B737EB68C467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5" creationId="{A4CC08F1-EDFC-1347-985D-3536D07EF5FA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6" creationId="{ACA98DF7-6346-606F-BE47-EA973A39E0CE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7" creationId="{4E0C901A-4DE7-E851-23C3-84BC84D1443A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8" creationId="{A8116EA3-1CCC-BCAB-5179-74119AB96CB3}"/>
          </ac:grpSpMkLst>
        </pc:grp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0" creationId="{87D5B151-A4E4-9BCF-D916-ABFF882447F5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1" creationId="{64E96F65-B62B-A63E-9DF5-B25CC29D1CD5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4" creationId="{2DE7A2A8-68C3-28A0-BBAC-8CA9898B900E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7" creationId="{41DB3EDD-1344-E9A1-B09F-4B990CB26E2F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1" creationId="{560F48D5-DC99-D751-41CD-C8A36A0C60CD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2" creationId="{E74F3257-747E-86F2-7DF0-1AD3756EB2DE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8" creationId="{9A83FBB6-2A8C-5D7F-55CE-4BDB8C54C61E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9" creationId="{7A25FC56-C241-0926-F75B-F32C1EFE91C6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17" creationId="{B2533F24-4F40-9444-0B3E-35B075C8A4E0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18" creationId="{6B7D14E7-B9F8-E833-6435-21E64BCBA103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19" creationId="{84FB2280-4BB8-CE83-6484-8EC30B84AB8A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20" creationId="{820E4AB7-C603-57DD-3B8B-52EC63004357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21" creationId="{0FAB7C00-645B-8943-6E3D-5241D23EA85A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22" creationId="{B32A440D-1C40-8798-B303-19A4BCECACCF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8:18.804" v="13370" actId="114"/>
        <pc:sldMkLst>
          <pc:docMk/>
          <pc:sldMk cId="3068786662" sldId="286"/>
        </pc:sldMkLst>
        <pc:spChg chg="del">
          <ac:chgData name="Toby Donaldson" userId="2e6e5431-bb17-4c41-9985-d39c50d83c73" providerId="ADAL" clId="{BBBC192A-0214-47E0-8928-D91CB696F1D1}" dt="2023-07-01T02:40:04.705" v="7544" actId="21"/>
          <ac:spMkLst>
            <pc:docMk/>
            <pc:sldMk cId="3068786662" sldId="286"/>
            <ac:spMk id="2" creationId="{3BFEDB32-4C2A-44FC-88D6-818D436096AF}"/>
          </ac:spMkLst>
        </pc:spChg>
        <pc:spChg chg="mod">
          <ac:chgData name="Toby Donaldson" userId="2e6e5431-bb17-4c41-9985-d39c50d83c73" providerId="ADAL" clId="{BBBC192A-0214-47E0-8928-D91CB696F1D1}" dt="2023-07-01T02:44:28.131" v="7705" actId="12788"/>
          <ac:spMkLst>
            <pc:docMk/>
            <pc:sldMk cId="3068786662" sldId="286"/>
            <ac:spMk id="3" creationId="{65CAF9FF-7597-6280-BDC5-63AC72EEEEAE}"/>
          </ac:spMkLst>
        </pc:spChg>
        <pc:spChg chg="del">
          <ac:chgData name="Toby Donaldson" userId="2e6e5431-bb17-4c41-9985-d39c50d83c73" providerId="ADAL" clId="{BBBC192A-0214-47E0-8928-D91CB696F1D1}" dt="2023-07-01T02:39:47.993" v="7540" actId="21"/>
          <ac:spMkLst>
            <pc:docMk/>
            <pc:sldMk cId="3068786662" sldId="286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40:04.705" v="7544" actId="21"/>
          <ac:spMkLst>
            <pc:docMk/>
            <pc:sldMk cId="3068786662" sldId="286"/>
            <ac:spMk id="5" creationId="{6EC99980-D203-C5C6-213D-FEFD6EC5C6CA}"/>
          </ac:spMkLst>
        </pc:spChg>
        <pc:spChg chg="add del mod">
          <ac:chgData name="Toby Donaldson" userId="2e6e5431-bb17-4c41-9985-d39c50d83c73" providerId="ADAL" clId="{BBBC192A-0214-47E0-8928-D91CB696F1D1}" dt="2023-07-01T02:40:49.057" v="7597" actId="21"/>
          <ac:spMkLst>
            <pc:docMk/>
            <pc:sldMk cId="3068786662" sldId="286"/>
            <ac:spMk id="6" creationId="{A6F221E6-43A4-9134-11BB-5604C753F52D}"/>
          </ac:spMkLst>
        </pc:spChg>
        <pc:spChg chg="mod">
          <ac:chgData name="Toby Donaldson" userId="2e6e5431-bb17-4c41-9985-d39c50d83c73" providerId="ADAL" clId="{BBBC192A-0214-47E0-8928-D91CB696F1D1}" dt="2023-07-01T02:39:59.920" v="7543" actId="1076"/>
          <ac:spMkLst>
            <pc:docMk/>
            <pc:sldMk cId="3068786662" sldId="286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1T02:39:45.447" v="7539" actId="21"/>
          <ac:spMkLst>
            <pc:docMk/>
            <pc:sldMk cId="3068786662" sldId="286"/>
            <ac:spMk id="8" creationId="{6750E2AB-9915-AC61-DBAD-71AE16F7CACC}"/>
          </ac:spMkLst>
        </pc:spChg>
        <pc:spChg chg="add del mod">
          <ac:chgData name="Toby Donaldson" userId="2e6e5431-bb17-4c41-9985-d39c50d83c73" providerId="ADAL" clId="{BBBC192A-0214-47E0-8928-D91CB696F1D1}" dt="2023-07-01T02:38:45.634" v="7526"/>
          <ac:spMkLst>
            <pc:docMk/>
            <pc:sldMk cId="3068786662" sldId="286"/>
            <ac:spMk id="9" creationId="{B05EDB73-92F6-78C2-489E-EE48CE8F44A9}"/>
          </ac:spMkLst>
        </pc:spChg>
        <pc:spChg chg="add del mod">
          <ac:chgData name="Toby Donaldson" userId="2e6e5431-bb17-4c41-9985-d39c50d83c73" providerId="ADAL" clId="{BBBC192A-0214-47E0-8928-D91CB696F1D1}" dt="2023-07-01T02:38:53.417" v="7528"/>
          <ac:spMkLst>
            <pc:docMk/>
            <pc:sldMk cId="3068786662" sldId="286"/>
            <ac:spMk id="10" creationId="{2FD1AC35-F06B-47B0-B4BD-BEA1E9FEB376}"/>
          </ac:spMkLst>
        </pc:spChg>
        <pc:spChg chg="add del mod">
          <ac:chgData name="Toby Donaldson" userId="2e6e5431-bb17-4c41-9985-d39c50d83c73" providerId="ADAL" clId="{BBBC192A-0214-47E0-8928-D91CB696F1D1}" dt="2023-07-01T02:40:49.090" v="7599"/>
          <ac:spMkLst>
            <pc:docMk/>
            <pc:sldMk cId="3068786662" sldId="286"/>
            <ac:spMk id="11" creationId="{602A6892-3F34-C4DB-6651-F528A874BF36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2" creationId="{281ED321-DDF4-0B51-1652-17442231AF92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3" creationId="{778AF807-12B0-56BD-33B6-599C626049C1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14" creationId="{498E313E-AE0A-09B5-5B97-246B7EC87D5D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15" creationId="{1284D793-F89D-279F-7E2B-DB87CB035604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6" creationId="{4445E88D-7479-F941-D348-CA0496509598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7" creationId="{DF4E28AF-F9C8-2B4B-BF7A-A75F684D9EEC}"/>
          </ac:spMkLst>
        </pc:spChg>
        <pc:spChg chg="add mod">
          <ac:chgData name="Toby Donaldson" userId="2e6e5431-bb17-4c41-9985-d39c50d83c73" providerId="ADAL" clId="{BBBC192A-0214-47E0-8928-D91CB696F1D1}" dt="2023-07-04T02:07:34.425" v="13365" actId="20577"/>
          <ac:spMkLst>
            <pc:docMk/>
            <pc:sldMk cId="3068786662" sldId="286"/>
            <ac:spMk id="18" creationId="{B7DE529C-F829-CDE0-E984-CBFA83213D6F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9" creationId="{A8E1CBFC-42D4-2F87-B535-1A0FD2599A21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0" creationId="{92330BA6-39B8-7CBC-28B8-CBCA83AEA17A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1" creationId="{CEDD60DB-79D6-2AD9-8D89-ACA307158785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2" creationId="{33FD7821-1582-9608-0501-CF8EB0C4B124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3" creationId="{1FD11B68-EBE4-D7AB-A6ED-6346F6F0B103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4" creationId="{A21146DA-FAB4-486A-54C7-82E20D588476}"/>
          </ac:spMkLst>
        </pc:spChg>
        <pc:spChg chg="add mod">
          <ac:chgData name="Toby Donaldson" userId="2e6e5431-bb17-4c41-9985-d39c50d83c73" providerId="ADAL" clId="{BBBC192A-0214-47E0-8928-D91CB696F1D1}" dt="2023-07-01T02:54:45.552" v="7895" actId="208"/>
          <ac:spMkLst>
            <pc:docMk/>
            <pc:sldMk cId="3068786662" sldId="286"/>
            <ac:spMk id="25" creationId="{F63F60DA-6185-934D-CA1B-D45A6F847A96}"/>
          </ac:spMkLst>
        </pc:spChg>
        <pc:spChg chg="add mod">
          <ac:chgData name="Toby Donaldson" userId="2e6e5431-bb17-4c41-9985-d39c50d83c73" providerId="ADAL" clId="{BBBC192A-0214-47E0-8928-D91CB696F1D1}" dt="2023-07-04T02:08:18.804" v="13370" actId="114"/>
          <ac:spMkLst>
            <pc:docMk/>
            <pc:sldMk cId="3068786662" sldId="286"/>
            <ac:spMk id="26" creationId="{B6E246B9-4F16-9314-E753-E40A4A334BCD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4" creationId="{6777F70E-E622-345E-B3A6-B6E362137F5E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5" creationId="{91CF642C-D41A-4A3F-418F-DBD1B213CA0E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6" creationId="{23F80F2F-C3F7-39B1-50C9-6CD839F99812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8" creationId="{20229C5E-F15C-A9DE-17D0-9F9F7398522B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9" creationId="{1AB1E7C4-217A-D566-CE3C-67717BE5D1F8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4" creationId="{FE193E6B-6C0F-1F11-56A5-2A54308936CB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6" creationId="{76723358-C8E8-DB38-7820-1B0790CDE671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7" creationId="{3AFD8BB8-BC02-F7B9-E2F1-06F202636A6E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8" creationId="{90C94AF8-FEF3-5C78-959D-004F57B28718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9" creationId="{31D2ADE7-D74C-1FB8-4442-1F51B58EA686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60" creationId="{A771DEC1-A1F9-B543-9A62-530EEDAE81C4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61" creationId="{A00DA4CF-8B8B-26BB-0659-1E9382E5F34C}"/>
          </ac:spMkLst>
        </pc:s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1" creationId="{98B9C6A0-1A3C-CD47-3584-165CA7AF2D62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2" creationId="{6F319E33-4481-5084-70DF-F02AEC124F42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3" creationId="{30212A3F-EA73-25CB-1C04-7A82C92CA2EB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4" creationId="{18CCE1AB-9BCB-A560-D7F8-B737EB68C467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5" creationId="{A4CC08F1-EDFC-1347-985D-3536D07EF5FA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6" creationId="{ACA98DF7-6346-606F-BE47-EA973A39E0CE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7" creationId="{4E0C901A-4DE7-E851-23C3-84BC84D1443A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8" creationId="{A8116EA3-1CCC-BCAB-5179-74119AB96CB3}"/>
          </ac:grpSpMkLst>
        </pc:grp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0" creationId="{87D5B151-A4E4-9BCF-D916-ABFF882447F5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1" creationId="{64E96F65-B62B-A63E-9DF5-B25CC29D1CD5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4" creationId="{2DE7A2A8-68C3-28A0-BBAC-8CA9898B900E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7" creationId="{41DB3EDD-1344-E9A1-B09F-4B990CB26E2F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1" creationId="{560F48D5-DC99-D751-41CD-C8A36A0C60CD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2" creationId="{E74F3257-747E-86F2-7DF0-1AD3756EB2DE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8" creationId="{9A83FBB6-2A8C-5D7F-55CE-4BDB8C54C61E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9" creationId="{7A25FC56-C241-0926-F75B-F32C1EFE91C6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17" creationId="{B2533F24-4F40-9444-0B3E-35B075C8A4E0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18" creationId="{6B7D14E7-B9F8-E833-6435-21E64BCBA103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19" creationId="{84FB2280-4BB8-CE83-6484-8EC30B84AB8A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20" creationId="{820E4AB7-C603-57DD-3B8B-52EC63004357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21" creationId="{0FAB7C00-645B-8943-6E3D-5241D23EA85A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22" creationId="{B32A440D-1C40-8798-B303-19A4BCECACCF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235339031" sldId="286"/>
        </pc:sldMkLst>
      </pc:sldChg>
      <pc:sldChg chg="addSp delSp modSp add mod ord">
        <pc:chgData name="Toby Donaldson" userId="2e6e5431-bb17-4c41-9985-d39c50d83c73" providerId="ADAL" clId="{BBBC192A-0214-47E0-8928-D91CB696F1D1}" dt="2023-07-04T02:08:43.557" v="13372"/>
        <pc:sldMkLst>
          <pc:docMk/>
          <pc:sldMk cId="447299995" sldId="287"/>
        </pc:sldMkLst>
        <pc:spChg chg="del">
          <ac:chgData name="Toby Donaldson" userId="2e6e5431-bb17-4c41-9985-d39c50d83c73" providerId="ADAL" clId="{BBBC192A-0214-47E0-8928-D91CB696F1D1}" dt="2023-07-04T02:08:37.925" v="13371" actId="21"/>
          <ac:spMkLst>
            <pc:docMk/>
            <pc:sldMk cId="447299995" sldId="287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1T02:54:24.269" v="7894" actId="14100"/>
          <ac:spMkLst>
            <pc:docMk/>
            <pc:sldMk cId="447299995" sldId="287"/>
            <ac:spMk id="6" creationId="{7252CEF2-5B4E-6EF2-22A1-AB6B6D77EB73}"/>
          </ac:spMkLst>
        </pc:spChg>
        <pc:spChg chg="mod">
          <ac:chgData name="Toby Donaldson" userId="2e6e5431-bb17-4c41-9985-d39c50d83c73" providerId="ADAL" clId="{BBBC192A-0214-47E0-8928-D91CB696F1D1}" dt="2023-07-01T02:57:42.487" v="7958" actId="14100"/>
          <ac:spMkLst>
            <pc:docMk/>
            <pc:sldMk cId="447299995" sldId="287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5:02.829" v="7897" actId="1076"/>
          <ac:spMkLst>
            <pc:docMk/>
            <pc:sldMk cId="447299995" sldId="287"/>
            <ac:spMk id="19" creationId="{6D295A47-3755-2B2A-7F1A-3F5F889361E8}"/>
          </ac:spMkLst>
        </pc:spChg>
        <pc:spChg chg="add mod">
          <ac:chgData name="Toby Donaldson" userId="2e6e5431-bb17-4c41-9985-d39c50d83c73" providerId="ADAL" clId="{BBBC192A-0214-47E0-8928-D91CB696F1D1}" dt="2023-07-01T02:55:02.829" v="7897" actId="1076"/>
          <ac:spMkLst>
            <pc:docMk/>
            <pc:sldMk cId="447299995" sldId="287"/>
            <ac:spMk id="20" creationId="{D4966CD2-7ED3-CDBE-9A4B-1F5572539E83}"/>
          </ac:spMkLst>
        </pc:spChg>
        <pc:spChg chg="add mod">
          <ac:chgData name="Toby Donaldson" userId="2e6e5431-bb17-4c41-9985-d39c50d83c73" providerId="ADAL" clId="{BBBC192A-0214-47E0-8928-D91CB696F1D1}" dt="2023-07-04T02:08:43.557" v="13372"/>
          <ac:spMkLst>
            <pc:docMk/>
            <pc:sldMk cId="447299995" sldId="287"/>
            <ac:spMk id="23" creationId="{34DD7372-6BDA-1343-F766-B04DB63342D7}"/>
          </ac:spMkLst>
        </pc:spChg>
        <pc:spChg chg="add mod">
          <ac:chgData name="Toby Donaldson" userId="2e6e5431-bb17-4c41-9985-d39c50d83c73" providerId="ADAL" clId="{BBBC192A-0214-47E0-8928-D91CB696F1D1}" dt="2023-07-01T02:56:11.043" v="7922" actId="1076"/>
          <ac:spMkLst>
            <pc:docMk/>
            <pc:sldMk cId="447299995" sldId="287"/>
            <ac:spMk id="26" creationId="{5474C5DC-DF7E-0560-CEF3-209A33DBC6F1}"/>
          </ac:spMkLst>
        </pc:spChg>
        <pc:cxnChg chg="add mod">
          <ac:chgData name="Toby Donaldson" userId="2e6e5431-bb17-4c41-9985-d39c50d83c73" providerId="ADAL" clId="{BBBC192A-0214-47E0-8928-D91CB696F1D1}" dt="2023-07-01T02:55:11.620" v="7899" actId="14100"/>
          <ac:cxnSpMkLst>
            <pc:docMk/>
            <pc:sldMk cId="447299995" sldId="287"/>
            <ac:cxnSpMk id="24" creationId="{4A5E6169-6A01-EF57-E30A-168A4F7AC4FC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435161024" sldId="287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82691476" sldId="288"/>
        </pc:sldMkLst>
      </pc:sldChg>
      <pc:sldChg chg="addSp delSp modSp add mod">
        <pc:chgData name="Toby Donaldson" userId="2e6e5431-bb17-4c41-9985-d39c50d83c73" providerId="ADAL" clId="{BBBC192A-0214-47E0-8928-D91CB696F1D1}" dt="2023-07-04T02:09:06.621" v="13374"/>
        <pc:sldMkLst>
          <pc:docMk/>
          <pc:sldMk cId="2651235511" sldId="288"/>
        </pc:sldMkLst>
        <pc:spChg chg="del">
          <ac:chgData name="Toby Donaldson" userId="2e6e5431-bb17-4c41-9985-d39c50d83c73" providerId="ADAL" clId="{BBBC192A-0214-47E0-8928-D91CB696F1D1}" dt="2023-07-01T02:56:21.976" v="7924" actId="21"/>
          <ac:spMkLst>
            <pc:docMk/>
            <pc:sldMk cId="2651235511" sldId="288"/>
            <ac:spMk id="2" creationId="{3BFEDB32-4C2A-44FC-88D6-818D436096AF}"/>
          </ac:spMkLst>
        </pc:spChg>
        <pc:spChg chg="add mod">
          <ac:chgData name="Toby Donaldson" userId="2e6e5431-bb17-4c41-9985-d39c50d83c73" providerId="ADAL" clId="{BBBC192A-0214-47E0-8928-D91CB696F1D1}" dt="2023-07-04T02:09:06.621" v="13374"/>
          <ac:spMkLst>
            <pc:docMk/>
            <pc:sldMk cId="2651235511" sldId="288"/>
            <ac:spMk id="2" creationId="{48D386A4-62C8-BF70-DB42-A7759F846742}"/>
          </ac:spMkLst>
        </pc:spChg>
        <pc:spChg chg="del">
          <ac:chgData name="Toby Donaldson" userId="2e6e5431-bb17-4c41-9985-d39c50d83c73" providerId="ADAL" clId="{BBBC192A-0214-47E0-8928-D91CB696F1D1}" dt="2023-07-01T02:56:21.976" v="7924" actId="21"/>
          <ac:spMkLst>
            <pc:docMk/>
            <pc:sldMk cId="2651235511" sldId="288"/>
            <ac:spMk id="3" creationId="{65CAF9FF-7597-6280-BDC5-63AC72EEEEAE}"/>
          </ac:spMkLst>
        </pc:spChg>
        <pc:spChg chg="del">
          <ac:chgData name="Toby Donaldson" userId="2e6e5431-bb17-4c41-9985-d39c50d83c73" providerId="ADAL" clId="{BBBC192A-0214-47E0-8928-D91CB696F1D1}" dt="2023-07-04T02:09:00.374" v="13373" actId="21"/>
          <ac:spMkLst>
            <pc:docMk/>
            <pc:sldMk cId="2651235511" sldId="288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56:21.976" v="7924" actId="21"/>
          <ac:spMkLst>
            <pc:docMk/>
            <pc:sldMk cId="2651235511" sldId="288"/>
            <ac:spMk id="5" creationId="{6EC99980-D203-C5C6-213D-FEFD6EC5C6CA}"/>
          </ac:spMkLst>
        </pc:spChg>
        <pc:spChg chg="del mod">
          <ac:chgData name="Toby Donaldson" userId="2e6e5431-bb17-4c41-9985-d39c50d83c73" providerId="ADAL" clId="{BBBC192A-0214-47E0-8928-D91CB696F1D1}" dt="2023-07-01T02:57:49.080" v="7959" actId="21"/>
          <ac:spMkLst>
            <pc:docMk/>
            <pc:sldMk cId="2651235511" sldId="288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6:58.825" v="7955" actId="1076"/>
          <ac:spMkLst>
            <pc:docMk/>
            <pc:sldMk cId="2651235511" sldId="288"/>
            <ac:spMk id="23" creationId="{97A22C95-2CDF-1508-8DBB-F9278658E219}"/>
          </ac:spMkLst>
        </pc:spChg>
        <pc:spChg chg="add mod">
          <ac:chgData name="Toby Donaldson" userId="2e6e5431-bb17-4c41-9985-d39c50d83c73" providerId="ADAL" clId="{BBBC192A-0214-47E0-8928-D91CB696F1D1}" dt="2023-07-01T02:57:55.690" v="7960"/>
          <ac:spMkLst>
            <pc:docMk/>
            <pc:sldMk cId="2651235511" sldId="288"/>
            <ac:spMk id="25" creationId="{3FF871AC-1059-5979-48E5-688A70E4E553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72341037" sldId="289"/>
        </pc:sldMkLst>
      </pc:sldChg>
      <pc:sldChg chg="addSp delSp modSp add mod">
        <pc:chgData name="Toby Donaldson" userId="2e6e5431-bb17-4c41-9985-d39c50d83c73" providerId="ADAL" clId="{BBBC192A-0214-47E0-8928-D91CB696F1D1}" dt="2023-07-04T02:09:55.588" v="13386"/>
        <pc:sldMkLst>
          <pc:docMk/>
          <pc:sldMk cId="2056213591" sldId="289"/>
        </pc:sldMkLst>
        <pc:spChg chg="add del mod">
          <ac:chgData name="Toby Donaldson" userId="2e6e5431-bb17-4c41-9985-d39c50d83c73" providerId="ADAL" clId="{BBBC192A-0214-47E0-8928-D91CB696F1D1}" dt="2023-07-04T02:09:13.420" v="13377"/>
          <ac:spMkLst>
            <pc:docMk/>
            <pc:sldMk cId="2056213591" sldId="289"/>
            <ac:spMk id="2" creationId="{2383780F-A1D7-9571-9860-2FFB5E4E26DE}"/>
          </ac:spMkLst>
        </pc:spChg>
        <pc:spChg chg="add mod">
          <ac:chgData name="Toby Donaldson" userId="2e6e5431-bb17-4c41-9985-d39c50d83c73" providerId="ADAL" clId="{BBBC192A-0214-47E0-8928-D91CB696F1D1}" dt="2023-07-04T02:09:55.588" v="13386"/>
          <ac:spMkLst>
            <pc:docMk/>
            <pc:sldMk cId="2056213591" sldId="289"/>
            <ac:spMk id="3" creationId="{4732212E-DF1B-D8EE-AC57-D92386FB70B1}"/>
          </ac:spMkLst>
        </pc:spChg>
        <pc:spChg chg="del">
          <ac:chgData name="Toby Donaldson" userId="2e6e5431-bb17-4c41-9985-d39c50d83c73" providerId="ADAL" clId="{BBBC192A-0214-47E0-8928-D91CB696F1D1}" dt="2023-07-04T02:09:11.107" v="13375" actId="21"/>
          <ac:spMkLst>
            <pc:docMk/>
            <pc:sldMk cId="2056213591" sldId="289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59:26.220" v="7972" actId="21"/>
          <ac:spMkLst>
            <pc:docMk/>
            <pc:sldMk cId="2056213591" sldId="289"/>
            <ac:spMk id="6" creationId="{7252CEF2-5B4E-6EF2-22A1-AB6B6D77EB73}"/>
          </ac:spMkLst>
        </pc:spChg>
        <pc:spChg chg="mod">
          <ac:chgData name="Toby Donaldson" userId="2e6e5431-bb17-4c41-9985-d39c50d83c73" providerId="ADAL" clId="{BBBC192A-0214-47E0-8928-D91CB696F1D1}" dt="2023-07-01T03:00:22.737" v="8054" actId="1076"/>
          <ac:spMkLst>
            <pc:docMk/>
            <pc:sldMk cId="2056213591" sldId="289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1T02:59:23.421" v="7971" actId="21"/>
          <ac:spMkLst>
            <pc:docMk/>
            <pc:sldMk cId="2056213591" sldId="289"/>
            <ac:spMk id="19" creationId="{6D295A47-3755-2B2A-7F1A-3F5F889361E8}"/>
          </ac:spMkLst>
        </pc:spChg>
        <pc:spChg chg="del">
          <ac:chgData name="Toby Donaldson" userId="2e6e5431-bb17-4c41-9985-d39c50d83c73" providerId="ADAL" clId="{BBBC192A-0214-47E0-8928-D91CB696F1D1}" dt="2023-07-01T02:59:27.376" v="7973" actId="21"/>
          <ac:spMkLst>
            <pc:docMk/>
            <pc:sldMk cId="2056213591" sldId="289"/>
            <ac:spMk id="20" creationId="{D4966CD2-7ED3-CDBE-9A4B-1F5572539E83}"/>
          </ac:spMkLst>
        </pc:spChg>
        <pc:spChg chg="mod">
          <ac:chgData name="Toby Donaldson" userId="2e6e5431-bb17-4c41-9985-d39c50d83c73" providerId="ADAL" clId="{BBBC192A-0214-47E0-8928-D91CB696F1D1}" dt="2023-07-01T03:00:17.835" v="8052" actId="1076"/>
          <ac:spMkLst>
            <pc:docMk/>
            <pc:sldMk cId="2056213591" sldId="289"/>
            <ac:spMk id="23" creationId="{97A22C95-2CDF-1508-8DBB-F9278658E219}"/>
          </ac:spMkLst>
        </pc:spChg>
        <pc:spChg chg="del">
          <ac:chgData name="Toby Donaldson" userId="2e6e5431-bb17-4c41-9985-d39c50d83c73" providerId="ADAL" clId="{BBBC192A-0214-47E0-8928-D91CB696F1D1}" dt="2023-07-01T02:59:23.421" v="7971" actId="21"/>
          <ac:spMkLst>
            <pc:docMk/>
            <pc:sldMk cId="2056213591" sldId="289"/>
            <ac:spMk id="26" creationId="{5474C5DC-DF7E-0560-CEF3-209A33DBC6F1}"/>
          </ac:spMkLst>
        </pc:spChg>
        <pc:cxnChg chg="del">
          <ac:chgData name="Toby Donaldson" userId="2e6e5431-bb17-4c41-9985-d39c50d83c73" providerId="ADAL" clId="{BBBC192A-0214-47E0-8928-D91CB696F1D1}" dt="2023-07-01T02:59:23.421" v="7971" actId="21"/>
          <ac:cxnSpMkLst>
            <pc:docMk/>
            <pc:sldMk cId="2056213591" sldId="289"/>
            <ac:cxnSpMk id="24" creationId="{4A5E6169-6A01-EF57-E30A-168A4F7AC4FC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9:56.913" v="13387"/>
        <pc:sldMkLst>
          <pc:docMk/>
          <pc:sldMk cId="4472270" sldId="290"/>
        </pc:sldMkLst>
        <pc:spChg chg="add mod">
          <ac:chgData name="Toby Donaldson" userId="2e6e5431-bb17-4c41-9985-d39c50d83c73" providerId="ADAL" clId="{BBBC192A-0214-47E0-8928-D91CB696F1D1}" dt="2023-07-01T03:00:49.448" v="8058" actId="208"/>
          <ac:spMkLst>
            <pc:docMk/>
            <pc:sldMk cId="4472270" sldId="290"/>
            <ac:spMk id="2" creationId="{6A75E99E-82C8-D773-539C-C8FE8B583B94}"/>
          </ac:spMkLst>
        </pc:spChg>
        <pc:spChg chg="add mod">
          <ac:chgData name="Toby Donaldson" userId="2e6e5431-bb17-4c41-9985-d39c50d83c73" providerId="ADAL" clId="{BBBC192A-0214-47E0-8928-D91CB696F1D1}" dt="2023-07-01T03:05:39.170" v="8332" actId="20577"/>
          <ac:spMkLst>
            <pc:docMk/>
            <pc:sldMk cId="4472270" sldId="290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0.198" v="13378" actId="21"/>
          <ac:spMkLst>
            <pc:docMk/>
            <pc:sldMk cId="4472270" sldId="290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09:56.913" v="13387"/>
          <ac:spMkLst>
            <pc:docMk/>
            <pc:sldMk cId="4472270" sldId="290"/>
            <ac:spMk id="5" creationId="{CA0BC62F-AFA9-B1AA-E2DD-F189C8542AB7}"/>
          </ac:spMkLst>
        </pc:spChg>
        <pc:spChg chg="del">
          <ac:chgData name="Toby Donaldson" userId="2e6e5431-bb17-4c41-9985-d39c50d83c73" providerId="ADAL" clId="{BBBC192A-0214-47E0-8928-D91CB696F1D1}" dt="2023-07-01T03:01:04.185" v="8059" actId="21"/>
          <ac:spMkLst>
            <pc:docMk/>
            <pc:sldMk cId="4472270" sldId="290"/>
            <ac:spMk id="23" creationId="{97A22C95-2CDF-1508-8DBB-F9278658E219}"/>
          </ac:spMkLst>
        </pc:spChg>
        <pc:spChg chg="del">
          <ac:chgData name="Toby Donaldson" userId="2e6e5431-bb17-4c41-9985-d39c50d83c73" providerId="ADAL" clId="{BBBC192A-0214-47E0-8928-D91CB696F1D1}" dt="2023-07-01T03:01:04.185" v="8059" actId="21"/>
          <ac:spMkLst>
            <pc:docMk/>
            <pc:sldMk cId="4472270" sldId="290"/>
            <ac:spMk id="25" creationId="{3FF871AC-1059-5979-48E5-688A70E4E553}"/>
          </ac:spMkLst>
        </pc:spChg>
        <pc:cxnChg chg="add mod">
          <ac:chgData name="Toby Donaldson" userId="2e6e5431-bb17-4c41-9985-d39c50d83c73" providerId="ADAL" clId="{BBBC192A-0214-47E0-8928-D91CB696F1D1}" dt="2023-07-01T03:02:51.899" v="8243" actId="14100"/>
          <ac:cxnSpMkLst>
            <pc:docMk/>
            <pc:sldMk cId="4472270" sldId="290"/>
            <ac:cxnSpMk id="6" creationId="{F7B03EF3-2581-B571-D3D0-44F7AC91B117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97900611" sldId="290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57589750" sldId="291"/>
        </pc:sldMkLst>
      </pc:sldChg>
      <pc:sldChg chg="addSp delSp modSp add mod">
        <pc:chgData name="Toby Donaldson" userId="2e6e5431-bb17-4c41-9985-d39c50d83c73" providerId="ADAL" clId="{BBBC192A-0214-47E0-8928-D91CB696F1D1}" dt="2023-07-04T02:09:57.841" v="13388"/>
        <pc:sldMkLst>
          <pc:docMk/>
          <pc:sldMk cId="2707289502" sldId="291"/>
        </pc:sldMkLst>
        <pc:spChg chg="mod">
          <ac:chgData name="Toby Donaldson" userId="2e6e5431-bb17-4c41-9985-d39c50d83c73" providerId="ADAL" clId="{BBBC192A-0214-47E0-8928-D91CB696F1D1}" dt="2023-07-01T03:03:10.588" v="8246" actId="14100"/>
          <ac:spMkLst>
            <pc:docMk/>
            <pc:sldMk cId="2707289502" sldId="291"/>
            <ac:spMk id="2" creationId="{6A75E99E-82C8-D773-539C-C8FE8B583B94}"/>
          </ac:spMkLst>
        </pc:spChg>
        <pc:spChg chg="mod">
          <ac:chgData name="Toby Donaldson" userId="2e6e5431-bb17-4c41-9985-d39c50d83c73" providerId="ADAL" clId="{BBBC192A-0214-47E0-8928-D91CB696F1D1}" dt="2023-07-01T03:07:10.360" v="8381" actId="20577"/>
          <ac:spMkLst>
            <pc:docMk/>
            <pc:sldMk cId="2707289502" sldId="291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2.940" v="13379" actId="21"/>
          <ac:spMkLst>
            <pc:docMk/>
            <pc:sldMk cId="2707289502" sldId="291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09:57.841" v="13388"/>
          <ac:spMkLst>
            <pc:docMk/>
            <pc:sldMk cId="2707289502" sldId="291"/>
            <ac:spMk id="5" creationId="{C37215DE-274B-6687-EFD5-D0EA2CEDC014}"/>
          </ac:spMkLst>
        </pc:spChg>
        <pc:cxnChg chg="mod">
          <ac:chgData name="Toby Donaldson" userId="2e6e5431-bb17-4c41-9985-d39c50d83c73" providerId="ADAL" clId="{BBBC192A-0214-47E0-8928-D91CB696F1D1}" dt="2023-07-01T03:03:10.588" v="8246" actId="14100"/>
          <ac:cxnSpMkLst>
            <pc:docMk/>
            <pc:sldMk cId="2707289502" sldId="291"/>
            <ac:cxnSpMk id="6" creationId="{F7B03EF3-2581-B571-D3D0-44F7AC91B11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9:59.420" v="13389"/>
        <pc:sldMkLst>
          <pc:docMk/>
          <pc:sldMk cId="52626033" sldId="292"/>
        </pc:sldMkLst>
        <pc:spChg chg="mod">
          <ac:chgData name="Toby Donaldson" userId="2e6e5431-bb17-4c41-9985-d39c50d83c73" providerId="ADAL" clId="{BBBC192A-0214-47E0-8928-D91CB696F1D1}" dt="2023-07-01T03:04:10.804" v="8274" actId="14100"/>
          <ac:spMkLst>
            <pc:docMk/>
            <pc:sldMk cId="52626033" sldId="292"/>
            <ac:spMk id="2" creationId="{6A75E99E-82C8-D773-539C-C8FE8B583B94}"/>
          </ac:spMkLst>
        </pc:spChg>
        <pc:spChg chg="mod">
          <ac:chgData name="Toby Donaldson" userId="2e6e5431-bb17-4c41-9985-d39c50d83c73" providerId="ADAL" clId="{BBBC192A-0214-47E0-8928-D91CB696F1D1}" dt="2023-07-01T03:06:39.530" v="8377" actId="20577"/>
          <ac:spMkLst>
            <pc:docMk/>
            <pc:sldMk cId="52626033" sldId="292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5.381" v="13380" actId="21"/>
          <ac:spMkLst>
            <pc:docMk/>
            <pc:sldMk cId="52626033" sldId="292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09:59.420" v="13389"/>
          <ac:spMkLst>
            <pc:docMk/>
            <pc:sldMk cId="52626033" sldId="292"/>
            <ac:spMk id="5" creationId="{83A6D2AC-AE63-0618-3EF5-521367F47A65}"/>
          </ac:spMkLst>
        </pc:spChg>
        <pc:cxnChg chg="mod">
          <ac:chgData name="Toby Donaldson" userId="2e6e5431-bb17-4c41-9985-d39c50d83c73" providerId="ADAL" clId="{BBBC192A-0214-47E0-8928-D91CB696F1D1}" dt="2023-07-01T03:04:24.173" v="8276" actId="14100"/>
          <ac:cxnSpMkLst>
            <pc:docMk/>
            <pc:sldMk cId="52626033" sldId="292"/>
            <ac:cxnSpMk id="6" creationId="{F7B03EF3-2581-B571-D3D0-44F7AC91B117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118127669" sldId="292"/>
        </pc:sldMkLst>
      </pc:sldChg>
      <pc:sldChg chg="addSp delSp modSp add mod ord">
        <pc:chgData name="Toby Donaldson" userId="2e6e5431-bb17-4c41-9985-d39c50d83c73" providerId="ADAL" clId="{BBBC192A-0214-47E0-8928-D91CB696F1D1}" dt="2023-07-04T02:11:54.035" v="13420" actId="1076"/>
        <pc:sldMkLst>
          <pc:docMk/>
          <pc:sldMk cId="203786008" sldId="293"/>
        </pc:sldMkLst>
        <pc:spChg chg="del">
          <ac:chgData name="Toby Donaldson" userId="2e6e5431-bb17-4c41-9985-d39c50d83c73" providerId="ADAL" clId="{BBBC192A-0214-47E0-8928-D91CB696F1D1}" dt="2023-07-01T03:08:11.569" v="8415" actId="21"/>
          <ac:spMkLst>
            <pc:docMk/>
            <pc:sldMk cId="203786008" sldId="293"/>
            <ac:spMk id="2" creationId="{6A75E99E-82C8-D773-539C-C8FE8B583B94}"/>
          </ac:spMkLst>
        </pc:spChg>
        <pc:spChg chg="add mod">
          <ac:chgData name="Toby Donaldson" userId="2e6e5431-bb17-4c41-9985-d39c50d83c73" providerId="ADAL" clId="{BBBC192A-0214-47E0-8928-D91CB696F1D1}" dt="2023-07-04T02:10:03.185" v="13391"/>
          <ac:spMkLst>
            <pc:docMk/>
            <pc:sldMk cId="203786008" sldId="293"/>
            <ac:spMk id="2" creationId="{9A826BF2-1C82-81AB-3A83-8B67A0D9B651}"/>
          </ac:spMkLst>
        </pc:spChg>
        <pc:spChg chg="del mod">
          <ac:chgData name="Toby Donaldson" userId="2e6e5431-bb17-4c41-9985-d39c50d83c73" providerId="ADAL" clId="{BBBC192A-0214-47E0-8928-D91CB696F1D1}" dt="2023-07-01T03:10:49.666" v="8570" actId="21"/>
          <ac:spMkLst>
            <pc:docMk/>
            <pc:sldMk cId="203786008" sldId="293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32.653" v="13382" actId="21"/>
          <ac:spMkLst>
            <pc:docMk/>
            <pc:sldMk cId="203786008" sldId="293"/>
            <ac:spMk id="4" creationId="{B37B8D07-A34D-8C12-3297-C0B440E2B6E3}"/>
          </ac:spMkLst>
        </pc:spChg>
        <pc:spChg chg="add del mod">
          <ac:chgData name="Toby Donaldson" userId="2e6e5431-bb17-4c41-9985-d39c50d83c73" providerId="ADAL" clId="{BBBC192A-0214-47E0-8928-D91CB696F1D1}" dt="2023-07-01T03:10:51.897" v="8571" actId="21"/>
          <ac:spMkLst>
            <pc:docMk/>
            <pc:sldMk cId="203786008" sldId="293"/>
            <ac:spMk id="5" creationId="{E44282B4-83F8-16CD-8478-4AD2BBFF3E97}"/>
          </ac:spMkLst>
        </pc:spChg>
        <pc:spChg chg="mod">
          <ac:chgData name="Toby Donaldson" userId="2e6e5431-bb17-4c41-9985-d39c50d83c73" providerId="ADAL" clId="{BBBC192A-0214-47E0-8928-D91CB696F1D1}" dt="2023-07-01T03:14:04.307" v="8809" actId="113"/>
          <ac:spMkLst>
            <pc:docMk/>
            <pc:sldMk cId="203786008" sldId="293"/>
            <ac:spMk id="7" creationId="{6BF40E25-78C6-B28B-8E59-374033DA6C11}"/>
          </ac:spMkLst>
        </pc:spChg>
        <pc:spChg chg="add del mod">
          <ac:chgData name="Toby Donaldson" userId="2e6e5431-bb17-4c41-9985-d39c50d83c73" providerId="ADAL" clId="{BBBC192A-0214-47E0-8928-D91CB696F1D1}" dt="2023-07-01T03:10:53.121" v="8572" actId="21"/>
          <ac:spMkLst>
            <pc:docMk/>
            <pc:sldMk cId="203786008" sldId="293"/>
            <ac:spMk id="8" creationId="{E7C81BD4-9F11-5051-F988-79690C14DC87}"/>
          </ac:spMkLst>
        </pc:spChg>
        <pc:spChg chg="add del mod">
          <ac:chgData name="Toby Donaldson" userId="2e6e5431-bb17-4c41-9985-d39c50d83c73" providerId="ADAL" clId="{BBBC192A-0214-47E0-8928-D91CB696F1D1}" dt="2023-07-01T03:10:56.074" v="8573" actId="21"/>
          <ac:spMkLst>
            <pc:docMk/>
            <pc:sldMk cId="203786008" sldId="293"/>
            <ac:spMk id="19" creationId="{563C314B-2B59-14E3-09E3-6D4653B5592C}"/>
          </ac:spMkLst>
        </pc:spChg>
        <pc:spChg chg="add del">
          <ac:chgData name="Toby Donaldson" userId="2e6e5431-bb17-4c41-9985-d39c50d83c73" providerId="ADAL" clId="{BBBC192A-0214-47E0-8928-D91CB696F1D1}" dt="2023-07-01T03:09:07.404" v="8431" actId="11529"/>
          <ac:spMkLst>
            <pc:docMk/>
            <pc:sldMk cId="203786008" sldId="293"/>
            <ac:spMk id="20" creationId="{531FCDA4-A03E-883F-AA46-E5F87945367C}"/>
          </ac:spMkLst>
        </pc:spChg>
        <pc:spChg chg="add del mod">
          <ac:chgData name="Toby Donaldson" userId="2e6e5431-bb17-4c41-9985-d39c50d83c73" providerId="ADAL" clId="{BBBC192A-0214-47E0-8928-D91CB696F1D1}" dt="2023-07-01T03:10:13.264" v="8518" actId="21"/>
          <ac:spMkLst>
            <pc:docMk/>
            <pc:sldMk cId="203786008" sldId="293"/>
            <ac:spMk id="23" creationId="{0C0B4EEC-0A19-88A6-A167-5D367E2FCD7F}"/>
          </ac:spMkLst>
        </pc:spChg>
        <pc:spChg chg="add del mod">
          <ac:chgData name="Toby Donaldson" userId="2e6e5431-bb17-4c41-9985-d39c50d83c73" providerId="ADAL" clId="{BBBC192A-0214-47E0-8928-D91CB696F1D1}" dt="2023-07-01T03:10:08.041" v="8515"/>
          <ac:spMkLst>
            <pc:docMk/>
            <pc:sldMk cId="203786008" sldId="293"/>
            <ac:spMk id="24" creationId="{C59C64DE-9796-0490-7863-B0F717768F7B}"/>
          </ac:spMkLst>
        </pc:spChg>
        <pc:spChg chg="add del mod">
          <ac:chgData name="Toby Donaldson" userId="2e6e5431-bb17-4c41-9985-d39c50d83c73" providerId="ADAL" clId="{BBBC192A-0214-47E0-8928-D91CB696F1D1}" dt="2023-07-01T03:10:11.405" v="8517"/>
          <ac:spMkLst>
            <pc:docMk/>
            <pc:sldMk cId="203786008" sldId="293"/>
            <ac:spMk id="25" creationId="{5889D752-2A3A-8181-9B2B-EC1EDB1A8E9E}"/>
          </ac:spMkLst>
        </pc:spChg>
        <pc:spChg chg="add mod">
          <ac:chgData name="Toby Donaldson" userId="2e6e5431-bb17-4c41-9985-d39c50d83c73" providerId="ADAL" clId="{BBBC192A-0214-47E0-8928-D91CB696F1D1}" dt="2023-07-04T02:11:54.035" v="13420" actId="1076"/>
          <ac:spMkLst>
            <pc:docMk/>
            <pc:sldMk cId="203786008" sldId="293"/>
            <ac:spMk id="26" creationId="{C9346E3E-E474-F119-F029-C5F9EE236CFA}"/>
          </ac:spMkLst>
        </pc:spChg>
        <pc:spChg chg="add mod">
          <ac:chgData name="Toby Donaldson" userId="2e6e5431-bb17-4c41-9985-d39c50d83c73" providerId="ADAL" clId="{BBBC192A-0214-47E0-8928-D91CB696F1D1}" dt="2023-07-01T03:11:42.860" v="8582" actId="1076"/>
          <ac:spMkLst>
            <pc:docMk/>
            <pc:sldMk cId="203786008" sldId="293"/>
            <ac:spMk id="27" creationId="{F191D52F-4121-05A8-8AB3-052096CD4CED}"/>
          </ac:spMkLst>
        </pc:spChg>
        <pc:spChg chg="add mod">
          <ac:chgData name="Toby Donaldson" userId="2e6e5431-bb17-4c41-9985-d39c50d83c73" providerId="ADAL" clId="{BBBC192A-0214-47E0-8928-D91CB696F1D1}" dt="2023-07-01T03:11:24.449" v="8577"/>
          <ac:spMkLst>
            <pc:docMk/>
            <pc:sldMk cId="203786008" sldId="293"/>
            <ac:spMk id="28" creationId="{54C19213-69D3-B181-0D69-57E321EEB47E}"/>
          </ac:spMkLst>
        </pc:spChg>
        <pc:spChg chg="add mod">
          <ac:chgData name="Toby Donaldson" userId="2e6e5431-bb17-4c41-9985-d39c50d83c73" providerId="ADAL" clId="{BBBC192A-0214-47E0-8928-D91CB696F1D1}" dt="2023-07-01T03:11:30.884" v="8579" actId="1076"/>
          <ac:spMkLst>
            <pc:docMk/>
            <pc:sldMk cId="203786008" sldId="293"/>
            <ac:spMk id="29" creationId="{3985171A-E2B4-7DC0-22E2-334639A8AC1F}"/>
          </ac:spMkLst>
        </pc:spChg>
        <pc:spChg chg="add mod">
          <ac:chgData name="Toby Donaldson" userId="2e6e5431-bb17-4c41-9985-d39c50d83c73" providerId="ADAL" clId="{BBBC192A-0214-47E0-8928-D91CB696F1D1}" dt="2023-07-01T03:11:38.314" v="8581" actId="1076"/>
          <ac:spMkLst>
            <pc:docMk/>
            <pc:sldMk cId="203786008" sldId="293"/>
            <ac:spMk id="30" creationId="{FC5A0E8D-1C16-C1F6-61E9-E4700738756A}"/>
          </ac:spMkLst>
        </pc:spChg>
        <pc:cxnChg chg="del mod">
          <ac:chgData name="Toby Donaldson" userId="2e6e5431-bb17-4c41-9985-d39c50d83c73" providerId="ADAL" clId="{BBBC192A-0214-47E0-8928-D91CB696F1D1}" dt="2023-07-01T03:08:08.554" v="8414" actId="21"/>
          <ac:cxnSpMkLst>
            <pc:docMk/>
            <pc:sldMk cId="203786008" sldId="293"/>
            <ac:cxnSpMk id="6" creationId="{F7B03EF3-2581-B571-D3D0-44F7AC91B11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11:19.182" v="13396" actId="14100"/>
        <pc:sldMkLst>
          <pc:docMk/>
          <pc:sldMk cId="1470456812" sldId="294"/>
        </pc:sldMkLst>
        <pc:spChg chg="add mod">
          <ac:chgData name="Toby Donaldson" userId="2e6e5431-bb17-4c41-9985-d39c50d83c73" providerId="ADAL" clId="{BBBC192A-0214-47E0-8928-D91CB696F1D1}" dt="2023-07-04T02:10:01.588" v="13390"/>
          <ac:spMkLst>
            <pc:docMk/>
            <pc:sldMk cId="1470456812" sldId="294"/>
            <ac:spMk id="2" creationId="{4AF82B5E-7708-5458-9355-70640B1B542C}"/>
          </ac:spMkLst>
        </pc:spChg>
        <pc:spChg chg="mod">
          <ac:chgData name="Toby Donaldson" userId="2e6e5431-bb17-4c41-9985-d39c50d83c73" providerId="ADAL" clId="{BBBC192A-0214-47E0-8928-D91CB696F1D1}" dt="2023-07-04T02:11:19.182" v="13396" actId="14100"/>
          <ac:spMkLst>
            <pc:docMk/>
            <pc:sldMk cId="1470456812" sldId="294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9.885" v="13381" actId="21"/>
          <ac:spMkLst>
            <pc:docMk/>
            <pc:sldMk cId="1470456812" sldId="294"/>
            <ac:spMk id="4" creationId="{B37B8D07-A34D-8C12-3297-C0B440E2B6E3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965035007" sldId="294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826826618" sldId="295"/>
        </pc:sldMkLst>
      </pc:sldChg>
      <pc:sldChg chg="addSp delSp modSp add mod">
        <pc:chgData name="Toby Donaldson" userId="2e6e5431-bb17-4c41-9985-d39c50d83c73" providerId="ADAL" clId="{BBBC192A-0214-47E0-8928-D91CB696F1D1}" dt="2023-07-04T02:12:31.221" v="13425" actId="20577"/>
        <pc:sldMkLst>
          <pc:docMk/>
          <pc:sldMk cId="3343459993" sldId="295"/>
        </pc:sldMkLst>
        <pc:spChg chg="add mod">
          <ac:chgData name="Toby Donaldson" userId="2e6e5431-bb17-4c41-9985-d39c50d83c73" providerId="ADAL" clId="{BBBC192A-0214-47E0-8928-D91CB696F1D1}" dt="2023-07-04T02:12:31.221" v="13425" actId="20577"/>
          <ac:spMkLst>
            <pc:docMk/>
            <pc:sldMk cId="3343459993" sldId="295"/>
            <ac:spMk id="2" creationId="{7C3A6555-33A1-01DC-4D70-CE96CEFEB7C6}"/>
          </ac:spMkLst>
        </pc:spChg>
        <pc:spChg chg="add mod">
          <ac:chgData name="Toby Donaldson" userId="2e6e5431-bb17-4c41-9985-d39c50d83c73" providerId="ADAL" clId="{BBBC192A-0214-47E0-8928-D91CB696F1D1}" dt="2023-07-04T02:10:04.552" v="13392"/>
          <ac:spMkLst>
            <pc:docMk/>
            <pc:sldMk cId="3343459993" sldId="295"/>
            <ac:spMk id="3" creationId="{CE3F9495-4DC1-5CEF-20CF-EE5C0E8D21F4}"/>
          </ac:spMkLst>
        </pc:spChg>
        <pc:spChg chg="del">
          <ac:chgData name="Toby Donaldson" userId="2e6e5431-bb17-4c41-9985-d39c50d83c73" providerId="ADAL" clId="{BBBC192A-0214-47E0-8928-D91CB696F1D1}" dt="2023-07-04T02:09:35.477" v="13383" actId="21"/>
          <ac:spMkLst>
            <pc:docMk/>
            <pc:sldMk cId="3343459993" sldId="295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12:10.678" v="13423"/>
          <ac:spMkLst>
            <pc:docMk/>
            <pc:sldMk cId="3343459993" sldId="295"/>
            <ac:spMk id="5" creationId="{A636B749-C82D-82DE-80C4-010A117E9222}"/>
          </ac:spMkLst>
        </pc:spChg>
        <pc:spChg chg="mod">
          <ac:chgData name="Toby Donaldson" userId="2e6e5431-bb17-4c41-9985-d39c50d83c73" providerId="ADAL" clId="{BBBC192A-0214-47E0-8928-D91CB696F1D1}" dt="2023-07-01T03:14:00.651" v="8808" actId="113"/>
          <ac:spMkLst>
            <pc:docMk/>
            <pc:sldMk cId="3343459993" sldId="295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4T02:12:02.902" v="13421" actId="21"/>
          <ac:spMkLst>
            <pc:docMk/>
            <pc:sldMk cId="3343459993" sldId="295"/>
            <ac:spMk id="26" creationId="{C9346E3E-E474-F119-F029-C5F9EE236CFA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12:46.997" v="13428" actId="20577"/>
        <pc:sldMkLst>
          <pc:docMk/>
          <pc:sldMk cId="401627023" sldId="296"/>
        </pc:sldMkLst>
        <pc:spChg chg="mod">
          <ac:chgData name="Toby Donaldson" userId="2e6e5431-bb17-4c41-9985-d39c50d83c73" providerId="ADAL" clId="{BBBC192A-0214-47E0-8928-D91CB696F1D1}" dt="2023-07-04T02:12:46.997" v="13428" actId="20577"/>
          <ac:spMkLst>
            <pc:docMk/>
            <pc:sldMk cId="401627023" sldId="296"/>
            <ac:spMk id="2" creationId="{7C3A6555-33A1-01DC-4D70-CE96CEFEB7C6}"/>
          </ac:spMkLst>
        </pc:spChg>
        <pc:spChg chg="add mod">
          <ac:chgData name="Toby Donaldson" userId="2e6e5431-bb17-4c41-9985-d39c50d83c73" providerId="ADAL" clId="{BBBC192A-0214-47E0-8928-D91CB696F1D1}" dt="2023-07-04T02:10:05.590" v="13393"/>
          <ac:spMkLst>
            <pc:docMk/>
            <pc:sldMk cId="401627023" sldId="296"/>
            <ac:spMk id="3" creationId="{DBFC3094-F8C6-F4C1-789E-37C81CB2D03C}"/>
          </ac:spMkLst>
        </pc:spChg>
        <pc:spChg chg="del">
          <ac:chgData name="Toby Donaldson" userId="2e6e5431-bb17-4c41-9985-d39c50d83c73" providerId="ADAL" clId="{BBBC192A-0214-47E0-8928-D91CB696F1D1}" dt="2023-07-04T02:09:39.605" v="13384" actId="21"/>
          <ac:spMkLst>
            <pc:docMk/>
            <pc:sldMk cId="401627023" sldId="296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12:12.035" v="13424"/>
          <ac:spMkLst>
            <pc:docMk/>
            <pc:sldMk cId="401627023" sldId="296"/>
            <ac:spMk id="5" creationId="{E809D3EC-A41D-7879-2CF6-257A29D29FBC}"/>
          </ac:spMkLst>
        </pc:spChg>
        <pc:spChg chg="mod">
          <ac:chgData name="Toby Donaldson" userId="2e6e5431-bb17-4c41-9985-d39c50d83c73" providerId="ADAL" clId="{BBBC192A-0214-47E0-8928-D91CB696F1D1}" dt="2023-07-01T03:13:57.410" v="8807" actId="113"/>
          <ac:spMkLst>
            <pc:docMk/>
            <pc:sldMk cId="401627023" sldId="296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4T02:12:05.903" v="13422" actId="21"/>
          <ac:spMkLst>
            <pc:docMk/>
            <pc:sldMk cId="401627023" sldId="296"/>
            <ac:spMk id="26" creationId="{C9346E3E-E474-F119-F029-C5F9EE236CF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247521913" sldId="296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566280753" sldId="297"/>
        </pc:sldMkLst>
      </pc:sldChg>
      <pc:sldChg chg="addSp delSp modSp add mod">
        <pc:chgData name="Toby Donaldson" userId="2e6e5431-bb17-4c41-9985-d39c50d83c73" providerId="ADAL" clId="{BBBC192A-0214-47E0-8928-D91CB696F1D1}" dt="2023-07-04T02:15:36.101" v="13570" actId="14100"/>
        <pc:sldMkLst>
          <pc:docMk/>
          <pc:sldMk cId="3046042905" sldId="297"/>
        </pc:sldMkLst>
        <pc:spChg chg="mod">
          <ac:chgData name="Toby Donaldson" userId="2e6e5431-bb17-4c41-9985-d39c50d83c73" providerId="ADAL" clId="{BBBC192A-0214-47E0-8928-D91CB696F1D1}" dt="2023-07-01T03:14:51.125" v="8849" actId="113"/>
          <ac:spMkLst>
            <pc:docMk/>
            <pc:sldMk cId="3046042905" sldId="297"/>
            <ac:spMk id="2" creationId="{7C3A6555-33A1-01DC-4D70-CE96CEFEB7C6}"/>
          </ac:spMkLst>
        </pc:spChg>
        <pc:spChg chg="add mod">
          <ac:chgData name="Toby Donaldson" userId="2e6e5431-bb17-4c41-9985-d39c50d83c73" providerId="ADAL" clId="{BBBC192A-0214-47E0-8928-D91CB696F1D1}" dt="2023-07-04T02:10:06.744" v="13394"/>
          <ac:spMkLst>
            <pc:docMk/>
            <pc:sldMk cId="3046042905" sldId="297"/>
            <ac:spMk id="3" creationId="{702DAF9B-072E-1D33-DDA9-3743031FEBD1}"/>
          </ac:spMkLst>
        </pc:spChg>
        <pc:spChg chg="del">
          <ac:chgData name="Toby Donaldson" userId="2e6e5431-bb17-4c41-9985-d39c50d83c73" providerId="ADAL" clId="{BBBC192A-0214-47E0-8928-D91CB696F1D1}" dt="2023-07-04T02:09:42.710" v="13385" actId="21"/>
          <ac:spMkLst>
            <pc:docMk/>
            <pc:sldMk cId="3046042905" sldId="297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15:29.807" v="13568" actId="1076"/>
          <ac:spMkLst>
            <pc:docMk/>
            <pc:sldMk cId="3046042905" sldId="297"/>
            <ac:spMk id="5" creationId="{7BF49F95-7DE8-CC29-8653-5C79F2E225DC}"/>
          </ac:spMkLst>
        </pc:spChg>
        <pc:spChg chg="add mod">
          <ac:chgData name="Toby Donaldson" userId="2e6e5431-bb17-4c41-9985-d39c50d83c73" providerId="ADAL" clId="{BBBC192A-0214-47E0-8928-D91CB696F1D1}" dt="2023-07-04T02:15:36.101" v="13570" actId="14100"/>
          <ac:spMkLst>
            <pc:docMk/>
            <pc:sldMk cId="3046042905" sldId="297"/>
            <ac:spMk id="6" creationId="{D24D6EA4-9824-580A-A59C-8E63BB07F98A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6" creationId="{C9346E3E-E474-F119-F029-C5F9EE236CFA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7" creationId="{F191D52F-4121-05A8-8AB3-052096CD4CED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8" creationId="{54C19213-69D3-B181-0D69-57E321EEB47E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9" creationId="{3985171A-E2B4-7DC0-22E2-334639A8AC1F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30" creationId="{FC5A0E8D-1C16-C1F6-61E9-E4700738756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903689343" sldId="298"/>
        </pc:sldMkLst>
      </pc:sldChg>
      <pc:sldChg chg="modSp new mod">
        <pc:chgData name="Toby Donaldson" userId="2e6e5431-bb17-4c41-9985-d39c50d83c73" providerId="ADAL" clId="{BBBC192A-0214-47E0-8928-D91CB696F1D1}" dt="2023-07-04T02:16:47.388" v="13613" actId="113"/>
        <pc:sldMkLst>
          <pc:docMk/>
          <pc:sldMk cId="3716555148" sldId="298"/>
        </pc:sldMkLst>
        <pc:spChg chg="mod">
          <ac:chgData name="Toby Donaldson" userId="2e6e5431-bb17-4c41-9985-d39c50d83c73" providerId="ADAL" clId="{BBBC192A-0214-47E0-8928-D91CB696F1D1}" dt="2023-07-01T03:32:12.415" v="11281" actId="20577"/>
          <ac:spMkLst>
            <pc:docMk/>
            <pc:sldMk cId="3716555148" sldId="298"/>
            <ac:spMk id="2" creationId="{6D530F5B-8545-4DE9-1B05-739E1353ADAE}"/>
          </ac:spMkLst>
        </pc:spChg>
        <pc:spChg chg="mod">
          <ac:chgData name="Toby Donaldson" userId="2e6e5431-bb17-4c41-9985-d39c50d83c73" providerId="ADAL" clId="{BBBC192A-0214-47E0-8928-D91CB696F1D1}" dt="2023-07-04T02:16:47.388" v="13613" actId="113"/>
          <ac:spMkLst>
            <pc:docMk/>
            <pc:sldMk cId="3716555148" sldId="298"/>
            <ac:spMk id="3" creationId="{6176CE81-DEE7-C017-807D-D4222E86CAED}"/>
          </ac:spMkLst>
        </pc:spChg>
      </pc:sldChg>
      <pc:sldChg chg="addSp modSp add mod setBg">
        <pc:chgData name="Toby Donaldson" userId="2e6e5431-bb17-4c41-9985-d39c50d83c73" providerId="ADAL" clId="{BBBC192A-0214-47E0-8928-D91CB696F1D1}" dt="2023-07-04T02:17:36.243" v="13616" actId="20577"/>
        <pc:sldMkLst>
          <pc:docMk/>
          <pc:sldMk cId="1685246512" sldId="299"/>
        </pc:sldMkLst>
        <pc:spChg chg="mod">
          <ac:chgData name="Toby Donaldson" userId="2e6e5431-bb17-4c41-9985-d39c50d83c73" providerId="ADAL" clId="{BBBC192A-0214-47E0-8928-D91CB696F1D1}" dt="2023-07-01T03:36:32.212" v="11452" actId="1076"/>
          <ac:spMkLst>
            <pc:docMk/>
            <pc:sldMk cId="1685246512" sldId="299"/>
            <ac:spMk id="2" creationId="{6D530F5B-8545-4DE9-1B05-739E1353ADAE}"/>
          </ac:spMkLst>
        </pc:spChg>
        <pc:spChg chg="mod">
          <ac:chgData name="Toby Donaldson" userId="2e6e5431-bb17-4c41-9985-d39c50d83c73" providerId="ADAL" clId="{BBBC192A-0214-47E0-8928-D91CB696F1D1}" dt="2023-07-04T02:17:36.243" v="13616" actId="20577"/>
          <ac:spMkLst>
            <pc:docMk/>
            <pc:sldMk cId="1685246512" sldId="299"/>
            <ac:spMk id="3" creationId="{6176CE81-DEE7-C017-807D-D4222E86CAED}"/>
          </ac:spMkLst>
        </pc:spChg>
        <pc:spChg chg="add mod">
          <ac:chgData name="Toby Donaldson" userId="2e6e5431-bb17-4c41-9985-d39c50d83c73" providerId="ADAL" clId="{BBBC192A-0214-47E0-8928-D91CB696F1D1}" dt="2023-07-01T03:36:18.327" v="11451" actId="122"/>
          <ac:spMkLst>
            <pc:docMk/>
            <pc:sldMk cId="1685246512" sldId="299"/>
            <ac:spMk id="4" creationId="{09CA1374-078F-DA67-3D66-EA106986E043}"/>
          </ac:spMkLst>
        </pc:spChg>
        <pc:spChg chg="add">
          <ac:chgData name="Toby Donaldson" userId="2e6e5431-bb17-4c41-9985-d39c50d83c73" providerId="ADAL" clId="{BBBC192A-0214-47E0-8928-D91CB696F1D1}" dt="2023-07-01T03:33:52.431" v="11325" actId="26606"/>
          <ac:spMkLst>
            <pc:docMk/>
            <pc:sldMk cId="1685246512" sldId="299"/>
            <ac:spMk id="1031" creationId="{D1D34770-47A8-402C-AF23-2B653F2D88C1}"/>
          </ac:spMkLst>
        </pc:spChg>
        <pc:picChg chg="add mod">
          <ac:chgData name="Toby Donaldson" userId="2e6e5431-bb17-4c41-9985-d39c50d83c73" providerId="ADAL" clId="{BBBC192A-0214-47E0-8928-D91CB696F1D1}" dt="2023-07-01T03:34:55.331" v="11342" actId="1076"/>
          <ac:picMkLst>
            <pc:docMk/>
            <pc:sldMk cId="1685246512" sldId="299"/>
            <ac:picMk id="1026" creationId="{27C6C09B-160A-5D8F-7B1E-E1654D070A51}"/>
          </ac:picMkLst>
        </pc:pic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94636789" sldId="299"/>
        </pc:sldMkLst>
      </pc:sldChg>
      <pc:sldChg chg="modSp add mod">
        <pc:chgData name="Toby Donaldson" userId="2e6e5431-bb17-4c41-9985-d39c50d83c73" providerId="ADAL" clId="{BBBC192A-0214-47E0-8928-D91CB696F1D1}" dt="2023-07-01T03:32:51.218" v="11323" actId="20577"/>
        <pc:sldMkLst>
          <pc:docMk/>
          <pc:sldMk cId="788643757" sldId="300"/>
        </pc:sldMkLst>
        <pc:spChg chg="mod">
          <ac:chgData name="Toby Donaldson" userId="2e6e5431-bb17-4c41-9985-d39c50d83c73" providerId="ADAL" clId="{BBBC192A-0214-47E0-8928-D91CB696F1D1}" dt="2023-07-01T03:27:21.914" v="10663" actId="20577"/>
          <ac:spMkLst>
            <pc:docMk/>
            <pc:sldMk cId="788643757" sldId="300"/>
            <ac:spMk id="2" creationId="{6D530F5B-8545-4DE9-1B05-739E1353ADAE}"/>
          </ac:spMkLst>
        </pc:spChg>
        <pc:spChg chg="mod">
          <ac:chgData name="Toby Donaldson" userId="2e6e5431-bb17-4c41-9985-d39c50d83c73" providerId="ADAL" clId="{BBBC192A-0214-47E0-8928-D91CB696F1D1}" dt="2023-07-01T03:32:51.218" v="11323" actId="20577"/>
          <ac:spMkLst>
            <pc:docMk/>
            <pc:sldMk cId="788643757" sldId="300"/>
            <ac:spMk id="3" creationId="{6176CE81-DEE7-C017-807D-D4222E86CAED}"/>
          </ac:spMkLst>
        </pc:spChg>
      </pc:sldChg>
      <pc:sldChg chg="add del">
        <pc:chgData name="Toby Donaldson" userId="2e6e5431-bb17-4c41-9985-d39c50d83c73" providerId="ADAL" clId="{BBBC192A-0214-47E0-8928-D91CB696F1D1}" dt="2023-07-01T03:37:42.532" v="11454" actId="2696"/>
        <pc:sldMkLst>
          <pc:docMk/>
          <pc:sldMk cId="52227540" sldId="301"/>
        </pc:sldMkLst>
      </pc:sldChg>
      <pc:sldChg chg="addSp delSp modSp add mod">
        <pc:chgData name="Toby Donaldson" userId="2e6e5431-bb17-4c41-9985-d39c50d83c73" providerId="ADAL" clId="{BBBC192A-0214-47E0-8928-D91CB696F1D1}" dt="2023-07-04T02:18:46.834" v="13625" actId="208"/>
        <pc:sldMkLst>
          <pc:docMk/>
          <pc:sldMk cId="161435996" sldId="301"/>
        </pc:sldMkLst>
        <pc:spChg chg="mod">
          <ac:chgData name="Toby Donaldson" userId="2e6e5431-bb17-4c41-9985-d39c50d83c73" providerId="ADAL" clId="{BBBC192A-0214-47E0-8928-D91CB696F1D1}" dt="2023-07-01T03:41:49.605" v="11845" actId="20577"/>
          <ac:spMkLst>
            <pc:docMk/>
            <pc:sldMk cId="161435996" sldId="301"/>
            <ac:spMk id="3" creationId="{9DD0EAD2-D9EE-68CF-952F-64B462BACFBE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4" creationId="{71B69760-9E01-6CC8-121F-BC5D35F4A910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6" creationId="{4B2CFB31-808C-6380-A539-E8A2C4E78208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7" creationId="{6F40F2D3-B71F-B49F-21D3-77A7E98DD04E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9" creationId="{B2B8FA86-96D2-6490-A784-FDDCB38D6A90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0" creationId="{912DB4E3-1666-5618-D677-E22823A60A67}"/>
          </ac:spMkLst>
        </pc:spChg>
        <pc:spChg chg="add mod">
          <ac:chgData name="Toby Donaldson" userId="2e6e5431-bb17-4c41-9985-d39c50d83c73" providerId="ADAL" clId="{BBBC192A-0214-47E0-8928-D91CB696F1D1}" dt="2023-07-04T02:18:46.834" v="13625" actId="208"/>
          <ac:spMkLst>
            <pc:docMk/>
            <pc:sldMk cId="161435996" sldId="301"/>
            <ac:spMk id="11" creationId="{29D14FB2-2C7A-E30B-DE11-A4F3A0F566C9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4" creationId="{6EA8D2EC-94FE-1BE4-FE2E-827895369183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5" creationId="{2DCF8889-CDDD-2284-1D24-614EE5D79A10}"/>
          </ac:spMkLst>
        </pc:spChg>
        <pc:spChg chg="mod">
          <ac:chgData name="Toby Donaldson" userId="2e6e5431-bb17-4c41-9985-d39c50d83c73" providerId="ADAL" clId="{BBBC192A-0214-47E0-8928-D91CB696F1D1}" dt="2023-07-01T03:41:51.386" v="11846" actId="20577"/>
          <ac:spMkLst>
            <pc:docMk/>
            <pc:sldMk cId="161435996" sldId="301"/>
            <ac:spMk id="17" creationId="{9E783A8C-762E-7A83-CC1B-F097D71675B6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8" creationId="{0767A13C-03A3-19E4-E817-BA9D72D50AA0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20" creationId="{3F25C687-9744-7ED9-2663-4E534500BBB5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21" creationId="{1410E4A9-7C8B-FEFC-D244-9D77EFEF217A}"/>
          </ac:spMkLst>
        </pc:spChg>
        <pc:spChg chg="add del mod">
          <ac:chgData name="Toby Donaldson" userId="2e6e5431-bb17-4c41-9985-d39c50d83c73" providerId="ADAL" clId="{BBBC192A-0214-47E0-8928-D91CB696F1D1}" dt="2023-07-01T03:38:59.895" v="11500" actId="21"/>
          <ac:spMkLst>
            <pc:docMk/>
            <pc:sldMk cId="161435996" sldId="301"/>
            <ac:spMk id="23" creationId="{3DD2780B-728A-FE00-355C-93CBF44EC136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25" creationId="{B5F7C7C9-C48C-09F6-F7D3-E7B8F9DB7CDD}"/>
          </ac:spMkLst>
        </pc:spChg>
        <pc:spChg chg="mod">
          <ac:chgData name="Toby Donaldson" userId="2e6e5431-bb17-4c41-9985-d39c50d83c73" providerId="ADAL" clId="{BBBC192A-0214-47E0-8928-D91CB696F1D1}" dt="2023-07-04T02:18:11.717" v="13619" actId="1076"/>
          <ac:spMkLst>
            <pc:docMk/>
            <pc:sldMk cId="161435996" sldId="301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27" creationId="{974002F9-8974-871E-91E9-49885758D9B2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29" creationId="{38AC8E84-F467-59C4-564C-78D22BC8483F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30" creationId="{B6C39730-6463-D945-E26E-FDBBEF7C7AC1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33" creationId="{378EDB5E-8D6B-E96F-9733-E4D7D6ABE9EF}"/>
          </ac:spMkLst>
        </pc:spChg>
        <pc:spChg chg="del">
          <ac:chgData name="Toby Donaldson" userId="2e6e5431-bb17-4c41-9985-d39c50d83c73" providerId="ADAL" clId="{BBBC192A-0214-47E0-8928-D91CB696F1D1}" dt="2023-07-01T03:38:21.853" v="11482" actId="21"/>
          <ac:spMkLst>
            <pc:docMk/>
            <pc:sldMk cId="161435996" sldId="301"/>
            <ac:spMk id="69" creationId="{1E226510-5C5C-D26C-5CDB-A8150200414A}"/>
          </ac:spMkLst>
        </pc:spChg>
        <pc:spChg chg="del">
          <ac:chgData name="Toby Donaldson" userId="2e6e5431-bb17-4c41-9985-d39c50d83c73" providerId="ADAL" clId="{BBBC192A-0214-47E0-8928-D91CB696F1D1}" dt="2023-07-01T03:38:21.853" v="11482" actId="21"/>
          <ac:spMkLst>
            <pc:docMk/>
            <pc:sldMk cId="161435996" sldId="301"/>
            <ac:spMk id="70" creationId="{8C48F92C-05D7-6AFC-9C29-01BD230C313D}"/>
          </ac:spMkLst>
        </pc:spChg>
        <pc:spChg chg="del">
          <ac:chgData name="Toby Donaldson" userId="2e6e5431-bb17-4c41-9985-d39c50d83c73" providerId="ADAL" clId="{BBBC192A-0214-47E0-8928-D91CB696F1D1}" dt="2023-07-01T03:38:21.853" v="11482" actId="21"/>
          <ac:spMkLst>
            <pc:docMk/>
            <pc:sldMk cId="161435996" sldId="301"/>
            <ac:spMk id="92" creationId="{CFB7A5CA-FCD2-5EF8-D377-5D39EDD1885F}"/>
          </ac:spMkLst>
        </pc:spChg>
        <pc:spChg chg="mod">
          <ac:chgData name="Toby Donaldson" userId="2e6e5431-bb17-4c41-9985-d39c50d83c73" providerId="ADAL" clId="{BBBC192A-0214-47E0-8928-D91CB696F1D1}" dt="2023-07-01T03:41:36.255" v="11844" actId="20577"/>
          <ac:spMkLst>
            <pc:docMk/>
            <pc:sldMk cId="161435996" sldId="301"/>
            <ac:spMk id="111" creationId="{F544AC54-7A7E-C9EC-6C67-87FE54CDC212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2" creationId="{8C2EA4EA-B74D-FC9F-F83B-DBF995CCC6B1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4" creationId="{86BEB542-B143-AC8B-BBB1-58CE4DDCA6AF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5" creationId="{9CA8A178-68FB-E5BA-4B64-D275AD22B21B}"/>
          </ac:spMkLst>
        </pc:spChg>
        <pc:spChg chg="del">
          <ac:chgData name="Toby Donaldson" userId="2e6e5431-bb17-4c41-9985-d39c50d83c73" providerId="ADAL" clId="{BBBC192A-0214-47E0-8928-D91CB696F1D1}" dt="2023-07-01T03:38:24.011" v="11483" actId="21"/>
          <ac:spMkLst>
            <pc:docMk/>
            <pc:sldMk cId="161435996" sldId="301"/>
            <ac:spMk id="116" creationId="{4ECE4277-C864-35F7-CF60-8DEB347D701B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9" creationId="{1A317B00-955E-22F6-965A-829A50134870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21" creationId="{D1342886-C8C8-AEEB-BB49-68CB1BD4A56E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23" creationId="{AF909C5E-A835-451D-286C-87CF411C2598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24" creationId="{291F92FE-3DED-B1D8-AC13-541231EF2CAD}"/>
          </ac:spMkLst>
        </pc:spChg>
        <pc:spChg chg="add mod">
          <ac:chgData name="Toby Donaldson" userId="2e6e5431-bb17-4c41-9985-d39c50d83c73" providerId="ADAL" clId="{BBBC192A-0214-47E0-8928-D91CB696F1D1}" dt="2023-07-01T03:40:38.158" v="11742" actId="20577"/>
          <ac:spMkLst>
            <pc:docMk/>
            <pc:sldMk cId="161435996" sldId="301"/>
            <ac:spMk id="125" creationId="{7FB35A55-44F4-E76B-1103-A79D9EEC6904}"/>
          </ac:spMkLst>
        </pc:spChg>
        <pc:spChg chg="mod">
          <ac:chgData name="Toby Donaldson" userId="2e6e5431-bb17-4c41-9985-d39c50d83c73" providerId="ADAL" clId="{BBBC192A-0214-47E0-8928-D91CB696F1D1}" dt="2023-07-01T03:41:01.234" v="11745" actId="20577"/>
          <ac:spMkLst>
            <pc:docMk/>
            <pc:sldMk cId="161435996" sldId="301"/>
            <ac:spMk id="127" creationId="{4984A8E1-0AD4-4127-F21C-762CB3EA227D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28" creationId="{F60CDD84-983E-5743-D100-21969F54F49A}"/>
          </ac:spMkLst>
        </pc:spChg>
        <pc:spChg chg="mod">
          <ac:chgData name="Toby Donaldson" userId="2e6e5431-bb17-4c41-9985-d39c50d83c73" providerId="ADAL" clId="{BBBC192A-0214-47E0-8928-D91CB696F1D1}" dt="2023-07-01T03:41:02.785" v="11746" actId="20577"/>
          <ac:spMkLst>
            <pc:docMk/>
            <pc:sldMk cId="161435996" sldId="301"/>
            <ac:spMk id="130" creationId="{A6DA2CAF-FCB9-3FEE-8ED9-157A67E3BCFF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31" creationId="{78626DA1-30B5-0562-46E8-0B2C1B8F1B15}"/>
          </ac:spMkLst>
        </pc:spChg>
        <pc:spChg chg="mod">
          <ac:chgData name="Toby Donaldson" userId="2e6e5431-bb17-4c41-9985-d39c50d83c73" providerId="ADAL" clId="{BBBC192A-0214-47E0-8928-D91CB696F1D1}" dt="2023-07-01T03:41:03.915" v="11747" actId="20577"/>
          <ac:spMkLst>
            <pc:docMk/>
            <pc:sldMk cId="161435996" sldId="301"/>
            <ac:spMk id="133" creationId="{1E88A8B6-4DFC-D061-F3B3-3922FF42F782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34" creationId="{AF4191E6-8AFC-AD71-8B41-F2BEF9F2EDB1}"/>
          </ac:spMkLst>
        </pc:spChg>
        <pc:spChg chg="mod">
          <ac:chgData name="Toby Donaldson" userId="2e6e5431-bb17-4c41-9985-d39c50d83c73" providerId="ADAL" clId="{BBBC192A-0214-47E0-8928-D91CB696F1D1}" dt="2023-07-01T03:41:08.391" v="11750" actId="20577"/>
          <ac:spMkLst>
            <pc:docMk/>
            <pc:sldMk cId="161435996" sldId="301"/>
            <ac:spMk id="136" creationId="{4C3504A5-AF0D-1991-B148-FED034099525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37" creationId="{8CB3AA55-4CD3-8A4D-25D4-C8419BF3006B}"/>
          </ac:spMkLst>
        </pc:spChg>
        <pc:spChg chg="mod">
          <ac:chgData name="Toby Donaldson" userId="2e6e5431-bb17-4c41-9985-d39c50d83c73" providerId="ADAL" clId="{BBBC192A-0214-47E0-8928-D91CB696F1D1}" dt="2023-07-01T03:41:05.978" v="11748" actId="20577"/>
          <ac:spMkLst>
            <pc:docMk/>
            <pc:sldMk cId="161435996" sldId="301"/>
            <ac:spMk id="139" creationId="{97687DA6-235E-BA8A-8C95-733A04144040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40" creationId="{8B26501F-BE80-A9F6-83EE-9E510AEDA907}"/>
          </ac:spMkLst>
        </pc:spChg>
        <pc:spChg chg="mod">
          <ac:chgData name="Toby Donaldson" userId="2e6e5431-bb17-4c41-9985-d39c50d83c73" providerId="ADAL" clId="{BBBC192A-0214-47E0-8928-D91CB696F1D1}" dt="2023-07-01T03:41:07.085" v="11749" actId="20577"/>
          <ac:spMkLst>
            <pc:docMk/>
            <pc:sldMk cId="161435996" sldId="301"/>
            <ac:spMk id="142" creationId="{408DF4CE-90C9-B02F-89E3-BE918C2F4E76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43" creationId="{8AAACD8D-B8B0-603E-D205-58EB7C8F7D55}"/>
          </ac:spMkLst>
        </pc:s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2" creationId="{C7BC6FB6-3639-E5F3-155D-715B72C6DF3D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5" creationId="{17FDD287-9792-612A-5F1E-64BA37DB2E3D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8" creationId="{61F48BBE-C91E-D3FE-23F7-3164763776FB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1" creationId="{07FD48C7-8011-DA3B-AA57-8DF263264D84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12" creationId="{2A71FDFA-C7BA-4B1E-7225-F9CC9BB874C7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16" creationId="{2ECAEB17-55E6-065D-EB5D-2D1B161A3E2F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19" creationId="{E6C9C030-86FE-BEF0-D73C-1740C1C7F7A9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24" creationId="{91517C69-9265-0413-D002-3E2C276EB253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28" creationId="{7BF47D1D-CAC8-F5FE-E1E3-E74D7880CDCE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31" creationId="{5DC80B71-DC53-76F5-77C1-2780EC0F05DB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32" creationId="{BF75821D-5537-C6EE-7B1E-6644BFA76A20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36" creationId="{1A856613-70D3-C5C7-5511-FBB8D380C5E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39" creationId="{1C04BE3A-65C8-4C64-9451-623157601B0E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42" creationId="{823FCCD9-EDAA-D2D8-0592-CDCDB6DA026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45" creationId="{746097F0-7E3E-2651-F5B3-452D9175AEA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48" creationId="{2B16365E-8C28-8B06-49EC-2E5DC05F2EA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51" creationId="{C9DBEB40-1C8B-F3C4-0085-70730BC75288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54" creationId="{5A5070D3-2638-4BB0-E902-401AEF04373F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57" creationId="{48F65901-310E-9C6A-5B2B-0CABD18DAAD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60" creationId="{1D16EA68-A6F0-43FB-9B64-426C8A22CD63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63" creationId="{C2293EFD-A2B0-7F71-AFCE-92DEC701FE21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66" creationId="{8B8BA296-BC66-2DDB-61DF-DA2327D8ABA1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71" creationId="{2AAFA4DB-F76E-A3E9-1DE7-D13D8F0A49C3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74" creationId="{8040A2ED-C474-3C44-5C70-727B21783AE2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77" creationId="{F876A84A-B951-5EF0-D09B-6A0E24932EA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0" creationId="{D67EF130-B29E-1D94-00B4-A0D96E2E2767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3" creationId="{F20CFE63-329D-4028-777B-2AA3D4111B82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6" creationId="{5FEA740A-2AD6-AB65-7823-68F45A18BDC1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9" creationId="{0298B0FF-43F6-A1D7-CC32-DCE6062A53ED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93" creationId="{9C482ED9-0DFC-A68C-3BB6-E1084BEAD9D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96" creationId="{C00B717C-A8DF-AE2C-8FF0-668E7AF5666E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99" creationId="{06AAD853-4282-AD9C-16A0-0FF136D9F48B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02" creationId="{EAA59B17-051A-EE1E-45DB-B223CC07D42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05" creationId="{744E9DB8-E861-346B-D7BF-C6951B6ECEB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08" creationId="{13FED889-5124-C8EC-3C72-63FA96C198B7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113" creationId="{84342B1F-F85E-9D78-A446-9FE58E14C59F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117" creationId="{1921EF4C-62E5-8E00-E928-264228631628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122" creationId="{127169CE-18B0-72CA-DF92-C71EFC50EBA5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26" creationId="{29B245A7-8807-ABAA-F9EB-72411D518123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29" creationId="{463A5602-3C12-2E81-9538-A7EAAC53F881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32" creationId="{45905F54-A7C7-FA31-C7CC-9F0B3203BE04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35" creationId="{179C7D45-5EC1-05B2-9546-E19E3766AAAE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38" creationId="{7AC0D112-E070-D3CC-881D-2C007F42DC34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41" creationId="{05126C35-DEA0-8F80-2AE9-C0F4273E8F02}"/>
          </ac:grpSpMkLst>
        </pc:grpChg>
        <pc:cxnChg chg="del">
          <ac:chgData name="Toby Donaldson" userId="2e6e5431-bb17-4c41-9985-d39c50d83c73" providerId="ADAL" clId="{BBBC192A-0214-47E0-8928-D91CB696F1D1}" dt="2023-07-01T03:38:21.853" v="11482" actId="21"/>
          <ac:cxnSpMkLst>
            <pc:docMk/>
            <pc:sldMk cId="161435996" sldId="301"/>
            <ac:cxnSpMk id="118" creationId="{852345C9-E2F9-8C2E-57A0-407E5155C2D7}"/>
          </ac:cxnSpMkLst>
        </pc:cxnChg>
        <pc:cxnChg chg="del">
          <ac:chgData name="Toby Donaldson" userId="2e6e5431-bb17-4c41-9985-d39c50d83c73" providerId="ADAL" clId="{BBBC192A-0214-47E0-8928-D91CB696F1D1}" dt="2023-07-01T03:38:21.853" v="11482" actId="21"/>
          <ac:cxnSpMkLst>
            <pc:docMk/>
            <pc:sldMk cId="161435996" sldId="301"/>
            <ac:cxnSpMk id="120" creationId="{0F0ADE04-F8DD-7705-7F58-E8E8AC853E9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19:40.175" v="13628" actId="1076"/>
        <pc:sldMkLst>
          <pc:docMk/>
          <pc:sldMk cId="2960401938" sldId="302"/>
        </pc:sldMkLst>
        <pc:spChg chg="add mod">
          <ac:chgData name="Toby Donaldson" userId="2e6e5431-bb17-4c41-9985-d39c50d83c73" providerId="ADAL" clId="{BBBC192A-0214-47E0-8928-D91CB696F1D1}" dt="2023-07-01T03:45:06.230" v="11896" actId="14100"/>
          <ac:spMkLst>
            <pc:docMk/>
            <pc:sldMk cId="2960401938" sldId="302"/>
            <ac:spMk id="11" creationId="{7B234874-4C91-DDAE-15BB-178607EBDB01}"/>
          </ac:spMkLst>
        </pc:spChg>
        <pc:spChg chg="add mod">
          <ac:chgData name="Toby Donaldson" userId="2e6e5431-bb17-4c41-9985-d39c50d83c73" providerId="ADAL" clId="{BBBC192A-0214-47E0-8928-D91CB696F1D1}" dt="2023-07-01T03:44:59.809" v="11895" actId="1076"/>
          <ac:spMkLst>
            <pc:docMk/>
            <pc:sldMk cId="2960401938" sldId="302"/>
            <ac:spMk id="13" creationId="{07ABFA9E-789C-4538-4A8C-BB62BD418FBA}"/>
          </ac:spMkLst>
        </pc:spChg>
        <pc:spChg chg="add mod">
          <ac:chgData name="Toby Donaldson" userId="2e6e5431-bb17-4c41-9985-d39c50d83c73" providerId="ADAL" clId="{BBBC192A-0214-47E0-8928-D91CB696F1D1}" dt="2023-07-01T03:44:31.599" v="11893" actId="554"/>
          <ac:spMkLst>
            <pc:docMk/>
            <pc:sldMk cId="2960401938" sldId="302"/>
            <ac:spMk id="22" creationId="{A41D60C7-3FD9-79C7-B59C-1B520F69724B}"/>
          </ac:spMkLst>
        </pc:spChg>
        <pc:spChg chg="add mod">
          <ac:chgData name="Toby Donaldson" userId="2e6e5431-bb17-4c41-9985-d39c50d83c73" providerId="ADAL" clId="{BBBC192A-0214-47E0-8928-D91CB696F1D1}" dt="2023-07-01T03:44:31.599" v="11893" actId="554"/>
          <ac:spMkLst>
            <pc:docMk/>
            <pc:sldMk cId="2960401938" sldId="302"/>
            <ac:spMk id="23" creationId="{5A0BABA1-DBF0-9264-4BFB-69F27FA04394}"/>
          </ac:spMkLst>
        </pc:spChg>
        <pc:spChg chg="add mod">
          <ac:chgData name="Toby Donaldson" userId="2e6e5431-bb17-4c41-9985-d39c50d83c73" providerId="ADAL" clId="{BBBC192A-0214-47E0-8928-D91CB696F1D1}" dt="2023-07-04T02:18:22.165" v="13621"/>
          <ac:spMkLst>
            <pc:docMk/>
            <pc:sldMk cId="2960401938" sldId="302"/>
            <ac:spMk id="24" creationId="{D01A85D7-D236-9A8C-0D28-870C6A35F635}"/>
          </ac:spMkLst>
        </pc:spChg>
        <pc:spChg chg="del mod">
          <ac:chgData name="Toby Donaldson" userId="2e6e5431-bb17-4c41-9985-d39c50d83c73" providerId="ADAL" clId="{BBBC192A-0214-47E0-8928-D91CB696F1D1}" dt="2023-07-04T02:18:17.326" v="13620" actId="21"/>
          <ac:spMkLst>
            <pc:docMk/>
            <pc:sldMk cId="2960401938" sldId="302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7-01T03:44:20.881" v="11892" actId="1076"/>
          <ac:spMkLst>
            <pc:docMk/>
            <pc:sldMk cId="2960401938" sldId="302"/>
            <ac:spMk id="27" creationId="{CF98E589-7E59-4C7E-C6BD-BE5CB4C1807B}"/>
          </ac:spMkLst>
        </pc:spChg>
        <pc:spChg chg="add mod">
          <ac:chgData name="Toby Donaldson" userId="2e6e5431-bb17-4c41-9985-d39c50d83c73" providerId="ADAL" clId="{BBBC192A-0214-47E0-8928-D91CB696F1D1}" dt="2023-07-01T03:44:17.142" v="11891" actId="1076"/>
          <ac:spMkLst>
            <pc:docMk/>
            <pc:sldMk cId="2960401938" sldId="302"/>
            <ac:spMk id="28" creationId="{66DD9405-38D2-08F6-3F05-2399EF5B8CF1}"/>
          </ac:spMkLst>
        </pc:spChg>
        <pc:spChg chg="add mod">
          <ac:chgData name="Toby Donaldson" userId="2e6e5431-bb17-4c41-9985-d39c50d83c73" providerId="ADAL" clId="{BBBC192A-0214-47E0-8928-D91CB696F1D1}" dt="2023-07-01T03:46:31.148" v="12065" actId="20577"/>
          <ac:spMkLst>
            <pc:docMk/>
            <pc:sldMk cId="2960401938" sldId="302"/>
            <ac:spMk id="29" creationId="{5FC227BC-D6AB-B688-EF53-A94CA54A3EFE}"/>
          </ac:spMkLst>
        </pc:spChg>
        <pc:spChg chg="add mod">
          <ac:chgData name="Toby Donaldson" userId="2e6e5431-bb17-4c41-9985-d39c50d83c73" providerId="ADAL" clId="{BBBC192A-0214-47E0-8928-D91CB696F1D1}" dt="2023-07-04T02:19:29.966" v="13626"/>
          <ac:spMkLst>
            <pc:docMk/>
            <pc:sldMk cId="2960401938" sldId="302"/>
            <ac:spMk id="30" creationId="{ECB53001-C73A-A60C-2F91-18ECB21E6F03}"/>
          </ac:spMkLst>
        </pc:spChg>
        <pc:spChg chg="add mod">
          <ac:chgData name="Toby Donaldson" userId="2e6e5431-bb17-4c41-9985-d39c50d83c73" providerId="ADAL" clId="{BBBC192A-0214-47E0-8928-D91CB696F1D1}" dt="2023-07-04T02:19:40.175" v="13628" actId="1076"/>
          <ac:spMkLst>
            <pc:docMk/>
            <pc:sldMk cId="2960401938" sldId="302"/>
            <ac:spMk id="31" creationId="{353427EE-3F8E-D367-D30A-596AAF4AA45F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27" creationId="{4984A8E1-0AD4-4127-F21C-762CB3EA227D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0" creationId="{A6DA2CAF-FCB9-3FEE-8ED9-157A67E3BCFF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3" creationId="{1E88A8B6-4DFC-D061-F3B3-3922FF42F782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6" creationId="{4C3504A5-AF0D-1991-B148-FED034099525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9" creationId="{97687DA6-235E-BA8A-8C95-733A04144040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42" creationId="{408DF4CE-90C9-B02F-89E3-BE918C2F4E76}"/>
          </ac:spMkLst>
        </pc:spChg>
        <pc:cxnChg chg="add">
          <ac:chgData name="Toby Donaldson" userId="2e6e5431-bb17-4c41-9985-d39c50d83c73" providerId="ADAL" clId="{BBBC192A-0214-47E0-8928-D91CB696F1D1}" dt="2023-07-01T03:43:55.303" v="11877" actId="11529"/>
          <ac:cxnSpMkLst>
            <pc:docMk/>
            <pc:sldMk cId="2960401938" sldId="302"/>
            <ac:cxnSpMk id="25" creationId="{D4F7BE90-F35F-141B-39BD-E2F990D0F14E}"/>
          </ac:cxnSpMkLst>
        </pc:cxnChg>
      </pc:sldChg>
      <pc:sldChg chg="addSp delSp modSp add mod ord">
        <pc:chgData name="Toby Donaldson" userId="2e6e5431-bb17-4c41-9985-d39c50d83c73" providerId="ADAL" clId="{BBBC192A-0214-47E0-8928-D91CB696F1D1}" dt="2023-07-04T02:36:06.970" v="14454"/>
        <pc:sldMkLst>
          <pc:docMk/>
          <pc:sldMk cId="18576294" sldId="303"/>
        </pc:sldMkLst>
        <pc:spChg chg="add mod">
          <ac:chgData name="Toby Donaldson" userId="2e6e5431-bb17-4c41-9985-d39c50d83c73" providerId="ADAL" clId="{BBBC192A-0214-47E0-8928-D91CB696F1D1}" dt="2023-07-04T02:36:06.970" v="14454"/>
          <ac:spMkLst>
            <pc:docMk/>
            <pc:sldMk cId="18576294" sldId="303"/>
            <ac:spMk id="2" creationId="{7562FFDF-24DD-A117-EAFF-E7684589A695}"/>
          </ac:spMkLst>
        </pc:spChg>
        <pc:spChg chg="mod">
          <ac:chgData name="Toby Donaldson" userId="2e6e5431-bb17-4c41-9985-d39c50d83c73" providerId="ADAL" clId="{BBBC192A-0214-47E0-8928-D91CB696F1D1}" dt="2023-07-01T03:52:31.235" v="12149" actId="14100"/>
          <ac:spMkLst>
            <pc:docMk/>
            <pc:sldMk cId="18576294" sldId="303"/>
            <ac:spMk id="11" creationId="{7B234874-4C91-DDAE-15BB-178607EBDB01}"/>
          </ac:spMkLst>
        </pc:spChg>
        <pc:spChg chg="mod">
          <ac:chgData name="Toby Donaldson" userId="2e6e5431-bb17-4c41-9985-d39c50d83c73" providerId="ADAL" clId="{BBBC192A-0214-47E0-8928-D91CB696F1D1}" dt="2023-07-01T03:52:34.691" v="12150" actId="14100"/>
          <ac:spMkLst>
            <pc:docMk/>
            <pc:sldMk cId="18576294" sldId="303"/>
            <ac:spMk id="13" creationId="{07ABFA9E-789C-4538-4A8C-BB62BD418FBA}"/>
          </ac:spMkLst>
        </pc:spChg>
        <pc:spChg chg="mod">
          <ac:chgData name="Toby Donaldson" userId="2e6e5431-bb17-4c41-9985-d39c50d83c73" providerId="ADAL" clId="{BBBC192A-0214-47E0-8928-D91CB696F1D1}" dt="2023-07-01T03:52:12.226" v="12146" actId="1076"/>
          <ac:spMkLst>
            <pc:docMk/>
            <pc:sldMk cId="18576294" sldId="303"/>
            <ac:spMk id="22" creationId="{A41D60C7-3FD9-79C7-B59C-1B520F69724B}"/>
          </ac:spMkLst>
        </pc:spChg>
        <pc:spChg chg="mod">
          <ac:chgData name="Toby Donaldson" userId="2e6e5431-bb17-4c41-9985-d39c50d83c73" providerId="ADAL" clId="{BBBC192A-0214-47E0-8928-D91CB696F1D1}" dt="2023-07-01T03:50:46.673" v="12138" actId="1076"/>
          <ac:spMkLst>
            <pc:docMk/>
            <pc:sldMk cId="18576294" sldId="303"/>
            <ac:spMk id="23" creationId="{5A0BABA1-DBF0-9264-4BFB-69F27FA04394}"/>
          </ac:spMkLst>
        </pc:spChg>
        <pc:spChg chg="del">
          <ac:chgData name="Toby Donaldson" userId="2e6e5431-bb17-4c41-9985-d39c50d83c73" providerId="ADAL" clId="{BBBC192A-0214-47E0-8928-D91CB696F1D1}" dt="2023-07-04T02:36:00.589" v="14453" actId="21"/>
          <ac:spMkLst>
            <pc:docMk/>
            <pc:sldMk cId="18576294" sldId="303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1T03:49:56.051" v="12111" actId="555"/>
          <ac:spMkLst>
            <pc:docMk/>
            <pc:sldMk cId="18576294" sldId="303"/>
            <ac:spMk id="27" creationId="{CF98E589-7E59-4C7E-C6BD-BE5CB4C1807B}"/>
          </ac:spMkLst>
        </pc:spChg>
        <pc:spChg chg="mod">
          <ac:chgData name="Toby Donaldson" userId="2e6e5431-bb17-4c41-9985-d39c50d83c73" providerId="ADAL" clId="{BBBC192A-0214-47E0-8928-D91CB696F1D1}" dt="2023-07-01T03:49:56.051" v="12111" actId="555"/>
          <ac:spMkLst>
            <pc:docMk/>
            <pc:sldMk cId="18576294" sldId="303"/>
            <ac:spMk id="28" creationId="{66DD9405-38D2-08F6-3F05-2399EF5B8CF1}"/>
          </ac:spMkLst>
        </pc:spChg>
        <pc:spChg chg="mod topLvl">
          <ac:chgData name="Toby Donaldson" userId="2e6e5431-bb17-4c41-9985-d39c50d83c73" providerId="ADAL" clId="{BBBC192A-0214-47E0-8928-D91CB696F1D1}" dt="2023-07-01T03:47:25.729" v="12075" actId="1076"/>
          <ac:spMkLst>
            <pc:docMk/>
            <pc:sldMk cId="18576294" sldId="303"/>
            <ac:spMk id="30" creationId="{F4CB513A-7349-C260-B27F-11E868CF7AE3}"/>
          </ac:spMkLst>
        </pc:spChg>
        <pc:spChg chg="del mod topLvl">
          <ac:chgData name="Toby Donaldson" userId="2e6e5431-bb17-4c41-9985-d39c50d83c73" providerId="ADAL" clId="{BBBC192A-0214-47E0-8928-D91CB696F1D1}" dt="2023-07-01T03:47:19.385" v="12073" actId="21"/>
          <ac:spMkLst>
            <pc:docMk/>
            <pc:sldMk cId="18576294" sldId="303"/>
            <ac:spMk id="31" creationId="{EA3B7951-5C9C-9AB2-458F-924AF98BDE29}"/>
          </ac:spMkLst>
        </pc:spChg>
        <pc:spChg chg="add mod">
          <ac:chgData name="Toby Donaldson" userId="2e6e5431-bb17-4c41-9985-d39c50d83c73" providerId="ADAL" clId="{BBBC192A-0214-47E0-8928-D91CB696F1D1}" dt="2023-07-01T03:49:27.174" v="12104" actId="1076"/>
          <ac:spMkLst>
            <pc:docMk/>
            <pc:sldMk cId="18576294" sldId="303"/>
            <ac:spMk id="32" creationId="{89E5FEE8-3286-8F22-4080-03717641133F}"/>
          </ac:spMkLst>
        </pc:spChg>
        <pc:spChg chg="add del mod">
          <ac:chgData name="Toby Donaldson" userId="2e6e5431-bb17-4c41-9985-d39c50d83c73" providerId="ADAL" clId="{BBBC192A-0214-47E0-8928-D91CB696F1D1}" dt="2023-07-01T03:48:17.261" v="12091" actId="21"/>
          <ac:spMkLst>
            <pc:docMk/>
            <pc:sldMk cId="18576294" sldId="303"/>
            <ac:spMk id="33" creationId="{FF5D6D30-DB64-44E4-D7C8-929B68F51FE3}"/>
          </ac:spMkLst>
        </pc:spChg>
        <pc:spChg chg="add mod">
          <ac:chgData name="Toby Donaldson" userId="2e6e5431-bb17-4c41-9985-d39c50d83c73" providerId="ADAL" clId="{BBBC192A-0214-47E0-8928-D91CB696F1D1}" dt="2023-07-01T03:49:27.174" v="12104" actId="1076"/>
          <ac:spMkLst>
            <pc:docMk/>
            <pc:sldMk cId="18576294" sldId="303"/>
            <ac:spMk id="34" creationId="{66400F34-D06B-6A35-2CF9-09329BA09DFD}"/>
          </ac:spMkLst>
        </pc:spChg>
        <pc:spChg chg="add mod">
          <ac:chgData name="Toby Donaldson" userId="2e6e5431-bb17-4c41-9985-d39c50d83c73" providerId="ADAL" clId="{BBBC192A-0214-47E0-8928-D91CB696F1D1}" dt="2023-07-01T03:50:34.606" v="12137" actId="14100"/>
          <ac:spMkLst>
            <pc:docMk/>
            <pc:sldMk cId="18576294" sldId="303"/>
            <ac:spMk id="35" creationId="{BDEA21D6-227A-3405-95C5-7F4A128B9263}"/>
          </ac:spMkLst>
        </pc:spChg>
        <pc:spChg chg="add mod">
          <ac:chgData name="Toby Donaldson" userId="2e6e5431-bb17-4c41-9985-d39c50d83c73" providerId="ADAL" clId="{BBBC192A-0214-47E0-8928-D91CB696F1D1}" dt="2023-07-01T03:50:29.928" v="12136" actId="1076"/>
          <ac:spMkLst>
            <pc:docMk/>
            <pc:sldMk cId="18576294" sldId="303"/>
            <ac:spMk id="36" creationId="{03C874B4-7CB0-B2FA-15A2-62C8916F9C70}"/>
          </ac:spMkLst>
        </pc:spChg>
        <pc:spChg chg="del">
          <ac:chgData name="Toby Donaldson" userId="2e6e5431-bb17-4c41-9985-d39c50d83c73" providerId="ADAL" clId="{BBBC192A-0214-47E0-8928-D91CB696F1D1}" dt="2023-07-01T03:50:02.143" v="12112" actId="21"/>
          <ac:spMkLst>
            <pc:docMk/>
            <pc:sldMk cId="18576294" sldId="303"/>
            <ac:spMk id="125" creationId="{7FB35A55-44F4-E76B-1103-A79D9EEC6904}"/>
          </ac:spMkLst>
        </pc:s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2" creationId="{C7BC6FB6-3639-E5F3-155D-715B72C6DF3D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5" creationId="{17FDD287-9792-612A-5F1E-64BA37DB2E3D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8" creationId="{61F48BBE-C91E-D3FE-23F7-3164763776FB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12" creationId="{2A71FDFA-C7BA-4B1E-7225-F9CC9BB874C7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16" creationId="{2ECAEB17-55E6-065D-EB5D-2D1B161A3E2F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19" creationId="{E6C9C030-86FE-BEF0-D73C-1740C1C7F7A9}"/>
          </ac:grpSpMkLst>
        </pc:grpChg>
        <pc:grpChg chg="add del mod">
          <ac:chgData name="Toby Donaldson" userId="2e6e5431-bb17-4c41-9985-d39c50d83c73" providerId="ADAL" clId="{BBBC192A-0214-47E0-8928-D91CB696F1D1}" dt="2023-07-01T03:47:07.338" v="12070" actId="165"/>
          <ac:grpSpMkLst>
            <pc:docMk/>
            <pc:sldMk cId="18576294" sldId="303"/>
            <ac:grpSpMk id="24" creationId="{7699D419-84C0-6FD2-1CC5-35C34CA70076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26" creationId="{29B245A7-8807-ABAA-F9EB-72411D518123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29" creationId="{463A5602-3C12-2E81-9538-A7EAAC53F881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32" creationId="{45905F54-A7C7-FA31-C7CC-9F0B3203BE04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35" creationId="{179C7D45-5EC1-05B2-9546-E19E3766AAAE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38" creationId="{7AC0D112-E070-D3CC-881D-2C007F42DC34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41" creationId="{05126C35-DEA0-8F80-2AE9-C0F4273E8F02}"/>
          </ac:grpSpMkLst>
        </pc:grpChg>
        <pc:cxnChg chg="mod">
          <ac:chgData name="Toby Donaldson" userId="2e6e5431-bb17-4c41-9985-d39c50d83c73" providerId="ADAL" clId="{BBBC192A-0214-47E0-8928-D91CB696F1D1}" dt="2023-07-01T03:49:41.069" v="12108" actId="1076"/>
          <ac:cxnSpMkLst>
            <pc:docMk/>
            <pc:sldMk cId="18576294" sldId="303"/>
            <ac:cxnSpMk id="25" creationId="{D4F7BE90-F35F-141B-39BD-E2F990D0F14E}"/>
          </ac:cxnSpMkLst>
        </pc:cxnChg>
      </pc:sldChg>
      <pc:sldChg chg="addSp delSp modSp new mod">
        <pc:chgData name="Toby Donaldson" userId="2e6e5431-bb17-4c41-9985-d39c50d83c73" providerId="ADAL" clId="{BBBC192A-0214-47E0-8928-D91CB696F1D1}" dt="2023-07-04T02:21:17.754" v="13660" actId="1076"/>
        <pc:sldMkLst>
          <pc:docMk/>
          <pc:sldMk cId="434172060" sldId="304"/>
        </pc:sldMkLst>
        <pc:spChg chg="mod">
          <ac:chgData name="Toby Donaldson" userId="2e6e5431-bb17-4c41-9985-d39c50d83c73" providerId="ADAL" clId="{BBBC192A-0214-47E0-8928-D91CB696F1D1}" dt="2023-07-01T03:53:25.332" v="12177" actId="20577"/>
          <ac:spMkLst>
            <pc:docMk/>
            <pc:sldMk cId="434172060" sldId="304"/>
            <ac:spMk id="2" creationId="{2199E67A-41E9-50DA-5D09-79758F25AA7E}"/>
          </ac:spMkLst>
        </pc:spChg>
        <pc:spChg chg="mod">
          <ac:chgData name="Toby Donaldson" userId="2e6e5431-bb17-4c41-9985-d39c50d83c73" providerId="ADAL" clId="{BBBC192A-0214-47E0-8928-D91CB696F1D1}" dt="2023-07-04T02:21:17.754" v="13660" actId="1076"/>
          <ac:spMkLst>
            <pc:docMk/>
            <pc:sldMk cId="434172060" sldId="304"/>
            <ac:spMk id="3" creationId="{94F80227-F088-2D5C-9EA7-4A4FB61067C5}"/>
          </ac:spMkLst>
        </pc:spChg>
        <pc:spChg chg="add del mod">
          <ac:chgData name="Toby Donaldson" userId="2e6e5431-bb17-4c41-9985-d39c50d83c73" providerId="ADAL" clId="{BBBC192A-0214-47E0-8928-D91CB696F1D1}" dt="2023-07-01T03:57:37.662" v="13019"/>
          <ac:spMkLst>
            <pc:docMk/>
            <pc:sldMk cId="434172060" sldId="304"/>
            <ac:spMk id="4" creationId="{D7FDFEA5-3022-1691-6490-E3A7133EB592}"/>
          </ac:spMkLst>
        </pc:spChg>
        <pc:spChg chg="add del mod">
          <ac:chgData name="Toby Donaldson" userId="2e6e5431-bb17-4c41-9985-d39c50d83c73" providerId="ADAL" clId="{BBBC192A-0214-47E0-8928-D91CB696F1D1}" dt="2023-07-01T03:57:46.125" v="13021"/>
          <ac:spMkLst>
            <pc:docMk/>
            <pc:sldMk cId="434172060" sldId="304"/>
            <ac:spMk id="5" creationId="{698F6392-0C77-358B-69DF-0F9B8C62BA29}"/>
          </ac:spMkLst>
        </pc:spChg>
        <pc:spChg chg="add del mod">
          <ac:chgData name="Toby Donaldson" userId="2e6e5431-bb17-4c41-9985-d39c50d83c73" providerId="ADAL" clId="{BBBC192A-0214-47E0-8928-D91CB696F1D1}" dt="2023-07-04T02:21:14.661" v="13659" actId="21"/>
          <ac:spMkLst>
            <pc:docMk/>
            <pc:sldMk cId="434172060" sldId="304"/>
            <ac:spMk id="6" creationId="{22135404-87E2-AD04-5A42-EAA6D5C291F7}"/>
          </ac:spMkLst>
        </pc:spChg>
      </pc:sldChg>
      <pc:sldChg chg="modSp add del mod ord">
        <pc:chgData name="Toby Donaldson" userId="2e6e5431-bb17-4c41-9985-d39c50d83c73" providerId="ADAL" clId="{BBBC192A-0214-47E0-8928-D91CB696F1D1}" dt="2023-07-01T03:53:19.505" v="12167" actId="2696"/>
        <pc:sldMkLst>
          <pc:docMk/>
          <pc:sldMk cId="1263873427" sldId="304"/>
        </pc:sldMkLst>
        <pc:spChg chg="mod">
          <ac:chgData name="Toby Donaldson" userId="2e6e5431-bb17-4c41-9985-d39c50d83c73" providerId="ADAL" clId="{BBBC192A-0214-47E0-8928-D91CB696F1D1}" dt="2023-07-01T03:53:15.635" v="12166" actId="20577"/>
          <ac:spMkLst>
            <pc:docMk/>
            <pc:sldMk cId="1263873427" sldId="304"/>
            <ac:spMk id="3" creationId="{6176CE81-DEE7-C017-807D-D4222E86CAED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1:57:58.966" v="13230"/>
        <pc:sldMkLst>
          <pc:docMk/>
          <pc:sldMk cId="2981083457" sldId="305"/>
        </pc:sldMkLst>
        <pc:spChg chg="add del mod">
          <ac:chgData name="Toby Donaldson" userId="2e6e5431-bb17-4c41-9985-d39c50d83c73" providerId="ADAL" clId="{BBBC192A-0214-47E0-8928-D91CB696F1D1}" dt="2023-07-04T01:57:10.561" v="13224" actId="21"/>
          <ac:spMkLst>
            <pc:docMk/>
            <pc:sldMk cId="2981083457" sldId="305"/>
            <ac:spMk id="4" creationId="{E7274687-666D-12B1-8611-E71D4DF032B7}"/>
          </ac:spMkLst>
        </pc:spChg>
        <pc:spChg chg="mod">
          <ac:chgData name="Toby Donaldson" userId="2e6e5431-bb17-4c41-9985-d39c50d83c73" providerId="ADAL" clId="{BBBC192A-0214-47E0-8928-D91CB696F1D1}" dt="2023-07-04T01:56:11.683" v="13215" actId="113"/>
          <ac:spMkLst>
            <pc:docMk/>
            <pc:sldMk cId="2981083457" sldId="305"/>
            <ac:spMk id="6" creationId="{F66953CC-B7F4-1864-0E5D-3ADA24638BB5}"/>
          </ac:spMkLst>
        </pc:spChg>
        <pc:spChg chg="add del mod">
          <ac:chgData name="Toby Donaldson" userId="2e6e5431-bb17-4c41-9985-d39c50d83c73" providerId="ADAL" clId="{BBBC192A-0214-47E0-8928-D91CB696F1D1}" dt="2023-07-04T01:57:06.880" v="13223"/>
          <ac:spMkLst>
            <pc:docMk/>
            <pc:sldMk cId="2981083457" sldId="305"/>
            <ac:spMk id="7" creationId="{1E61B34F-312F-2DA9-DB8F-BF1F7BA9525E}"/>
          </ac:spMkLst>
        </pc:spChg>
        <pc:spChg chg="add del mod">
          <ac:chgData name="Toby Donaldson" userId="2e6e5431-bb17-4c41-9985-d39c50d83c73" providerId="ADAL" clId="{BBBC192A-0214-47E0-8928-D91CB696F1D1}" dt="2023-07-04T01:57:48.924" v="13229" actId="21"/>
          <ac:spMkLst>
            <pc:docMk/>
            <pc:sldMk cId="2981083457" sldId="305"/>
            <ac:spMk id="8" creationId="{DABA22FC-0C01-0198-7D2E-97D8A26E9A99}"/>
          </ac:spMkLst>
        </pc:spChg>
        <pc:spChg chg="add mod">
          <ac:chgData name="Toby Donaldson" userId="2e6e5431-bb17-4c41-9985-d39c50d83c73" providerId="ADAL" clId="{BBBC192A-0214-47E0-8928-D91CB696F1D1}" dt="2023-07-04T01:57:58.966" v="13230"/>
          <ac:spMkLst>
            <pc:docMk/>
            <pc:sldMk cId="2981083457" sldId="305"/>
            <ac:spMk id="9" creationId="{5608E813-42B7-3ABE-5990-64BF6E5467B8}"/>
          </ac:spMkLst>
        </pc:spChg>
      </pc:sldChg>
      <pc:sldChg chg="addSp delSp modSp add mod ord">
        <pc:chgData name="Toby Donaldson" userId="2e6e5431-bb17-4c41-9985-d39c50d83c73" providerId="ADAL" clId="{BBBC192A-0214-47E0-8928-D91CB696F1D1}" dt="2023-07-04T02:28:45.094" v="13911"/>
        <pc:sldMkLst>
          <pc:docMk/>
          <pc:sldMk cId="2097593530" sldId="306"/>
        </pc:sldMkLst>
        <pc:spChg chg="del">
          <ac:chgData name="Toby Donaldson" userId="2e6e5431-bb17-4c41-9985-d39c50d83c73" providerId="ADAL" clId="{BBBC192A-0214-47E0-8928-D91CB696F1D1}" dt="2023-07-04T02:22:11.332" v="13664" actId="21"/>
          <ac:spMkLst>
            <pc:docMk/>
            <pc:sldMk cId="2097593530" sldId="306"/>
            <ac:spMk id="3" creationId="{6176CE81-DEE7-C017-807D-D4222E86CAED}"/>
          </ac:spMkLst>
        </pc:spChg>
        <pc:spChg chg="add del mod">
          <ac:chgData name="Toby Donaldson" userId="2e6e5431-bb17-4c41-9985-d39c50d83c73" providerId="ADAL" clId="{BBBC192A-0214-47E0-8928-D91CB696F1D1}" dt="2023-07-04T02:22:16.117" v="13665" actId="21"/>
          <ac:spMkLst>
            <pc:docMk/>
            <pc:sldMk cId="2097593530" sldId="306"/>
            <ac:spMk id="5" creationId="{30B58877-97AE-3F4A-249B-78C4B953EE13}"/>
          </ac:spMkLst>
        </pc:spChg>
        <pc:graphicFrameChg chg="add mod modGraphic">
          <ac:chgData name="Toby Donaldson" userId="2e6e5431-bb17-4c41-9985-d39c50d83c73" providerId="ADAL" clId="{BBBC192A-0214-47E0-8928-D91CB696F1D1}" dt="2023-07-04T02:27:31.230" v="13902" actId="255"/>
          <ac:graphicFrameMkLst>
            <pc:docMk/>
            <pc:sldMk cId="2097593530" sldId="306"/>
            <ac:graphicFrameMk id="6" creationId="{1A6DDCAA-FA52-160E-98EE-0A4A2B7427CE}"/>
          </ac:graphicFrameMkLst>
        </pc:graphicFrameChg>
      </pc:sldChg>
      <pc:sldChg chg="modSp add mod">
        <pc:chgData name="Toby Donaldson" userId="2e6e5431-bb17-4c41-9985-d39c50d83c73" providerId="ADAL" clId="{BBBC192A-0214-47E0-8928-D91CB696F1D1}" dt="2023-07-04T02:28:31.929" v="13909" actId="20577"/>
        <pc:sldMkLst>
          <pc:docMk/>
          <pc:sldMk cId="2747883424" sldId="307"/>
        </pc:sldMkLst>
        <pc:graphicFrameChg chg="mod modGraphic">
          <ac:chgData name="Toby Donaldson" userId="2e6e5431-bb17-4c41-9985-d39c50d83c73" providerId="ADAL" clId="{BBBC192A-0214-47E0-8928-D91CB696F1D1}" dt="2023-07-04T02:28:31.929" v="13909" actId="20577"/>
          <ac:graphicFrameMkLst>
            <pc:docMk/>
            <pc:sldMk cId="2747883424" sldId="307"/>
            <ac:graphicFrameMk id="6" creationId="{1A6DDCAA-FA52-160E-98EE-0A4A2B7427CE}"/>
          </ac:graphicFrameMkLst>
        </pc:graphicFrameChg>
      </pc:sldChg>
      <pc:sldChg chg="modSp new mod ord">
        <pc:chgData name="Toby Donaldson" userId="2e6e5431-bb17-4c41-9985-d39c50d83c73" providerId="ADAL" clId="{BBBC192A-0214-47E0-8928-D91CB696F1D1}" dt="2023-07-04T02:35:34.859" v="14451" actId="113"/>
        <pc:sldMkLst>
          <pc:docMk/>
          <pc:sldMk cId="3130220692" sldId="308"/>
        </pc:sldMkLst>
        <pc:spChg chg="mod">
          <ac:chgData name="Toby Donaldson" userId="2e6e5431-bb17-4c41-9985-d39c50d83c73" providerId="ADAL" clId="{BBBC192A-0214-47E0-8928-D91CB696F1D1}" dt="2023-07-04T02:32:51.483" v="13942" actId="20577"/>
          <ac:spMkLst>
            <pc:docMk/>
            <pc:sldMk cId="3130220692" sldId="308"/>
            <ac:spMk id="2" creationId="{1C98770D-4483-4AC1-C61C-657B744EFEE1}"/>
          </ac:spMkLst>
        </pc:spChg>
        <pc:spChg chg="mod">
          <ac:chgData name="Toby Donaldson" userId="2e6e5431-bb17-4c41-9985-d39c50d83c73" providerId="ADAL" clId="{BBBC192A-0214-47E0-8928-D91CB696F1D1}" dt="2023-07-04T02:35:34.859" v="14451" actId="113"/>
          <ac:spMkLst>
            <pc:docMk/>
            <pc:sldMk cId="3130220692" sldId="308"/>
            <ac:spMk id="3" creationId="{7731F32D-92B0-F8C0-494B-8BDF3D62F759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43:56.539" v="14891" actId="20577"/>
        <pc:sldMkLst>
          <pc:docMk/>
          <pc:sldMk cId="1215450300" sldId="309"/>
        </pc:sldMkLst>
        <pc:spChg chg="del">
          <ac:chgData name="Toby Donaldson" userId="2e6e5431-bb17-4c41-9985-d39c50d83c73" providerId="ADAL" clId="{BBBC192A-0214-47E0-8928-D91CB696F1D1}" dt="2023-07-04T02:36:23.059" v="14456" actId="21"/>
          <ac:spMkLst>
            <pc:docMk/>
            <pc:sldMk cId="1215450300" sldId="309"/>
            <ac:spMk id="2" creationId="{1C98770D-4483-4AC1-C61C-657B744EFEE1}"/>
          </ac:spMkLst>
        </pc:spChg>
        <pc:spChg chg="del">
          <ac:chgData name="Toby Donaldson" userId="2e6e5431-bb17-4c41-9985-d39c50d83c73" providerId="ADAL" clId="{BBBC192A-0214-47E0-8928-D91CB696F1D1}" dt="2023-07-04T02:36:29.124" v="14458" actId="21"/>
          <ac:spMkLst>
            <pc:docMk/>
            <pc:sldMk cId="1215450300" sldId="309"/>
            <ac:spMk id="3" creationId="{7731F32D-92B0-F8C0-494B-8BDF3D62F759}"/>
          </ac:spMkLst>
        </pc:spChg>
        <pc:spChg chg="add mod">
          <ac:chgData name="Toby Donaldson" userId="2e6e5431-bb17-4c41-9985-d39c50d83c73" providerId="ADAL" clId="{BBBC192A-0214-47E0-8928-D91CB696F1D1}" dt="2023-07-04T02:43:56.539" v="14891" actId="20577"/>
          <ac:spMkLst>
            <pc:docMk/>
            <pc:sldMk cId="1215450300" sldId="309"/>
            <ac:spMk id="4" creationId="{01CD5BA5-47BD-C57E-9CBE-21B19FED9B8B}"/>
          </ac:spMkLst>
        </pc:spChg>
        <pc:spChg chg="add del mod">
          <ac:chgData name="Toby Donaldson" userId="2e6e5431-bb17-4c41-9985-d39c50d83c73" providerId="ADAL" clId="{BBBC192A-0214-47E0-8928-D91CB696F1D1}" dt="2023-07-04T02:36:26.921" v="14457" actId="21"/>
          <ac:spMkLst>
            <pc:docMk/>
            <pc:sldMk cId="1215450300" sldId="309"/>
            <ac:spMk id="6" creationId="{FED96F7A-9AF4-4A68-EFBA-1CF8E64D50C3}"/>
          </ac:spMkLst>
        </pc:spChg>
        <pc:spChg chg="add del mod">
          <ac:chgData name="Toby Donaldson" userId="2e6e5431-bb17-4c41-9985-d39c50d83c73" providerId="ADAL" clId="{BBBC192A-0214-47E0-8928-D91CB696F1D1}" dt="2023-07-04T02:36:31.009" v="14459" actId="21"/>
          <ac:spMkLst>
            <pc:docMk/>
            <pc:sldMk cId="1215450300" sldId="309"/>
            <ac:spMk id="8" creationId="{930BB1BC-11B3-4391-4C8E-6BB1A353C891}"/>
          </ac:spMkLst>
        </pc:spChg>
        <pc:spChg chg="add mod">
          <ac:chgData name="Toby Donaldson" userId="2e6e5431-bb17-4c41-9985-d39c50d83c73" providerId="ADAL" clId="{BBBC192A-0214-47E0-8928-D91CB696F1D1}" dt="2023-07-04T02:38:28.788" v="14552" actId="1076"/>
          <ac:spMkLst>
            <pc:docMk/>
            <pc:sldMk cId="1215450300" sldId="309"/>
            <ac:spMk id="9" creationId="{B43E6292-CBF4-B60F-D581-0D1D2C9F8EBC}"/>
          </ac:spMkLst>
        </pc:spChg>
        <pc:spChg chg="add del mod">
          <ac:chgData name="Toby Donaldson" userId="2e6e5431-bb17-4c41-9985-d39c50d83c73" providerId="ADAL" clId="{BBBC192A-0214-47E0-8928-D91CB696F1D1}" dt="2023-07-04T02:38:03.559" v="14538" actId="767"/>
          <ac:spMkLst>
            <pc:docMk/>
            <pc:sldMk cId="1215450300" sldId="309"/>
            <ac:spMk id="15" creationId="{34AA4BED-A0D4-0018-2CE1-E03D146CCA32}"/>
          </ac:spMkLst>
        </pc:spChg>
        <pc:spChg chg="add mod">
          <ac:chgData name="Toby Donaldson" userId="2e6e5431-bb17-4c41-9985-d39c50d83c73" providerId="ADAL" clId="{BBBC192A-0214-47E0-8928-D91CB696F1D1}" dt="2023-07-04T02:38:28.788" v="14552" actId="1076"/>
          <ac:spMkLst>
            <pc:docMk/>
            <pc:sldMk cId="1215450300" sldId="309"/>
            <ac:spMk id="16" creationId="{1162A102-3AC2-4978-F474-0D4BA6812CF5}"/>
          </ac:spMkLst>
        </pc:spChg>
        <pc:spChg chg="add mod">
          <ac:chgData name="Toby Donaldson" userId="2e6e5431-bb17-4c41-9985-d39c50d83c73" providerId="ADAL" clId="{BBBC192A-0214-47E0-8928-D91CB696F1D1}" dt="2023-07-04T02:38:28.788" v="14552" actId="1076"/>
          <ac:spMkLst>
            <pc:docMk/>
            <pc:sldMk cId="1215450300" sldId="309"/>
            <ac:spMk id="17" creationId="{8E17A4C6-E86C-9CCD-802B-0C95624A1BBC}"/>
          </ac:spMkLst>
        </pc:spChg>
        <pc:spChg chg="add mod">
          <ac:chgData name="Toby Donaldson" userId="2e6e5431-bb17-4c41-9985-d39c50d83c73" providerId="ADAL" clId="{BBBC192A-0214-47E0-8928-D91CB696F1D1}" dt="2023-07-04T02:39:52.899" v="14653" actId="1076"/>
          <ac:spMkLst>
            <pc:docMk/>
            <pc:sldMk cId="1215450300" sldId="309"/>
            <ac:spMk id="18" creationId="{E50F425D-0A1E-41A6-D9BE-9F5328D2309A}"/>
          </ac:spMkLst>
        </pc:spChg>
        <pc:spChg chg="add del mod">
          <ac:chgData name="Toby Donaldson" userId="2e6e5431-bb17-4c41-9985-d39c50d83c73" providerId="ADAL" clId="{BBBC192A-0214-47E0-8928-D91CB696F1D1}" dt="2023-07-04T02:40:06.739" v="14656" actId="21"/>
          <ac:spMkLst>
            <pc:docMk/>
            <pc:sldMk cId="1215450300" sldId="309"/>
            <ac:spMk id="19" creationId="{B6BF3284-157E-767C-1972-FA6E141E4EF0}"/>
          </ac:spMkLst>
        </pc:spChg>
        <pc:cxnChg chg="add mod">
          <ac:chgData name="Toby Donaldson" userId="2e6e5431-bb17-4c41-9985-d39c50d83c73" providerId="ADAL" clId="{BBBC192A-0214-47E0-8928-D91CB696F1D1}" dt="2023-07-04T02:38:28.788" v="14552" actId="1076"/>
          <ac:cxnSpMkLst>
            <pc:docMk/>
            <pc:sldMk cId="1215450300" sldId="309"/>
            <ac:cxnSpMk id="11" creationId="{5B727A96-0890-CBBA-5123-A3D6AFA3DA7C}"/>
          </ac:cxnSpMkLst>
        </pc:cxnChg>
        <pc:cxnChg chg="add mod">
          <ac:chgData name="Toby Donaldson" userId="2e6e5431-bb17-4c41-9985-d39c50d83c73" providerId="ADAL" clId="{BBBC192A-0214-47E0-8928-D91CB696F1D1}" dt="2023-07-04T02:38:28.788" v="14552" actId="1076"/>
          <ac:cxnSpMkLst>
            <pc:docMk/>
            <pc:sldMk cId="1215450300" sldId="309"/>
            <ac:cxnSpMk id="12" creationId="{F87D6883-7C5B-5D02-042B-726CA8D4A065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43:53.039" v="14890" actId="20577"/>
        <pc:sldMkLst>
          <pc:docMk/>
          <pc:sldMk cId="1195314004" sldId="310"/>
        </pc:sldMkLst>
        <pc:spChg chg="add mod">
          <ac:chgData name="Toby Donaldson" userId="2e6e5431-bb17-4c41-9985-d39c50d83c73" providerId="ADAL" clId="{BBBC192A-0214-47E0-8928-D91CB696F1D1}" dt="2023-07-04T02:41:05.109" v="14668" actId="20577"/>
          <ac:spMkLst>
            <pc:docMk/>
            <pc:sldMk cId="1195314004" sldId="310"/>
            <ac:spMk id="2" creationId="{D5118B23-0E43-9817-E244-FA3324663A3D}"/>
          </ac:spMkLst>
        </pc:spChg>
        <pc:spChg chg="del">
          <ac:chgData name="Toby Donaldson" userId="2e6e5431-bb17-4c41-9985-d39c50d83c73" providerId="ADAL" clId="{BBBC192A-0214-47E0-8928-D91CB696F1D1}" dt="2023-07-04T02:42:39.779" v="14766" actId="21"/>
          <ac:spMkLst>
            <pc:docMk/>
            <pc:sldMk cId="1195314004" sldId="310"/>
            <ac:spMk id="4" creationId="{01CD5BA5-47BD-C57E-9CBE-21B19FED9B8B}"/>
          </ac:spMkLst>
        </pc:spChg>
        <pc:spChg chg="add mod">
          <ac:chgData name="Toby Donaldson" userId="2e6e5431-bb17-4c41-9985-d39c50d83c73" providerId="ADAL" clId="{BBBC192A-0214-47E0-8928-D91CB696F1D1}" dt="2023-07-04T02:40:30.369" v="14659" actId="1076"/>
          <ac:spMkLst>
            <pc:docMk/>
            <pc:sldMk cId="1195314004" sldId="310"/>
            <ac:spMk id="6" creationId="{18335AB1-FA30-0C14-01F4-0859F3B3418E}"/>
          </ac:spMkLst>
        </pc:spChg>
        <pc:spChg chg="add mod">
          <ac:chgData name="Toby Donaldson" userId="2e6e5431-bb17-4c41-9985-d39c50d83c73" providerId="ADAL" clId="{BBBC192A-0214-47E0-8928-D91CB696F1D1}" dt="2023-07-04T02:41:12.439" v="14670" actId="20577"/>
          <ac:spMkLst>
            <pc:docMk/>
            <pc:sldMk cId="1195314004" sldId="310"/>
            <ac:spMk id="7" creationId="{9A3F1A7F-723D-B165-D9A2-6CDAE92E8644}"/>
          </ac:spMkLst>
        </pc:spChg>
        <pc:spChg chg="add mod">
          <ac:chgData name="Toby Donaldson" userId="2e6e5431-bb17-4c41-9985-d39c50d83c73" providerId="ADAL" clId="{BBBC192A-0214-47E0-8928-D91CB696F1D1}" dt="2023-07-04T02:40:36.374" v="14661" actId="1076"/>
          <ac:spMkLst>
            <pc:docMk/>
            <pc:sldMk cId="1195314004" sldId="310"/>
            <ac:spMk id="13" creationId="{EAA68EEB-6546-12B8-5C37-DDE48E2BD6C7}"/>
          </ac:spMkLst>
        </pc:spChg>
        <pc:spChg chg="add mod">
          <ac:chgData name="Toby Donaldson" userId="2e6e5431-bb17-4c41-9985-d39c50d83c73" providerId="ADAL" clId="{BBBC192A-0214-47E0-8928-D91CB696F1D1}" dt="2023-07-04T02:40:47.877" v="14664" actId="1076"/>
          <ac:spMkLst>
            <pc:docMk/>
            <pc:sldMk cId="1195314004" sldId="310"/>
            <ac:spMk id="14" creationId="{5D8B38FE-13F6-E50C-1119-0EAF7E866EFC}"/>
          </ac:spMkLst>
        </pc:spChg>
        <pc:spChg chg="add mod">
          <ac:chgData name="Toby Donaldson" userId="2e6e5431-bb17-4c41-9985-d39c50d83c73" providerId="ADAL" clId="{BBBC192A-0214-47E0-8928-D91CB696F1D1}" dt="2023-07-04T02:40:58.864" v="14666" actId="1076"/>
          <ac:spMkLst>
            <pc:docMk/>
            <pc:sldMk cId="1195314004" sldId="310"/>
            <ac:spMk id="15" creationId="{D31B03B2-F3EB-3455-1368-B757D2FB47D8}"/>
          </ac:spMkLst>
        </pc:spChg>
        <pc:spChg chg="mod">
          <ac:chgData name="Toby Donaldson" userId="2e6e5431-bb17-4c41-9985-d39c50d83c73" providerId="ADAL" clId="{BBBC192A-0214-47E0-8928-D91CB696F1D1}" dt="2023-07-04T02:42:02.119" v="14763" actId="1076"/>
          <ac:spMkLst>
            <pc:docMk/>
            <pc:sldMk cId="1195314004" sldId="310"/>
            <ac:spMk id="18" creationId="{E50F425D-0A1E-41A6-D9BE-9F5328D2309A}"/>
          </ac:spMkLst>
        </pc:spChg>
        <pc:spChg chg="add mod">
          <ac:chgData name="Toby Donaldson" userId="2e6e5431-bb17-4c41-9985-d39c50d83c73" providerId="ADAL" clId="{BBBC192A-0214-47E0-8928-D91CB696F1D1}" dt="2023-07-04T02:43:53.039" v="14890" actId="20577"/>
          <ac:spMkLst>
            <pc:docMk/>
            <pc:sldMk cId="1195314004" sldId="310"/>
            <ac:spMk id="19" creationId="{41078E2A-A947-A905-23F6-8D04E3745943}"/>
          </ac:spMkLst>
        </pc:spChg>
        <pc:cxnChg chg="add mod">
          <ac:chgData name="Toby Donaldson" userId="2e6e5431-bb17-4c41-9985-d39c50d83c73" providerId="ADAL" clId="{BBBC192A-0214-47E0-8928-D91CB696F1D1}" dt="2023-07-04T02:40:30.369" v="14659" actId="1076"/>
          <ac:cxnSpMkLst>
            <pc:docMk/>
            <pc:sldMk cId="1195314004" sldId="310"/>
            <ac:cxnSpMk id="3" creationId="{2D4BD029-BBF3-108C-8A9B-B465407D5A77}"/>
          </ac:cxnSpMkLst>
        </pc:cxnChg>
        <pc:cxnChg chg="add mod">
          <ac:chgData name="Toby Donaldson" userId="2e6e5431-bb17-4c41-9985-d39c50d83c73" providerId="ADAL" clId="{BBBC192A-0214-47E0-8928-D91CB696F1D1}" dt="2023-07-04T02:40:30.369" v="14659" actId="1076"/>
          <ac:cxnSpMkLst>
            <pc:docMk/>
            <pc:sldMk cId="1195314004" sldId="310"/>
            <ac:cxnSpMk id="5" creationId="{1DD0DEFF-A0D3-08DB-174F-BC5AACE51530}"/>
          </ac:cxnSpMkLst>
        </pc:cxnChg>
        <pc:cxnChg chg="add mod">
          <ac:chgData name="Toby Donaldson" userId="2e6e5431-bb17-4c41-9985-d39c50d83c73" providerId="ADAL" clId="{BBBC192A-0214-47E0-8928-D91CB696F1D1}" dt="2023-07-04T02:40:36.374" v="14661" actId="1076"/>
          <ac:cxnSpMkLst>
            <pc:docMk/>
            <pc:sldMk cId="1195314004" sldId="310"/>
            <ac:cxnSpMk id="8" creationId="{490CE934-CFFB-B0B4-0CD7-3CF6C19F5155}"/>
          </ac:cxnSpMkLst>
        </pc:cxnChg>
        <pc:cxnChg chg="add mod">
          <ac:chgData name="Toby Donaldson" userId="2e6e5431-bb17-4c41-9985-d39c50d83c73" providerId="ADAL" clId="{BBBC192A-0214-47E0-8928-D91CB696F1D1}" dt="2023-07-04T02:40:36.374" v="14661" actId="1076"/>
          <ac:cxnSpMkLst>
            <pc:docMk/>
            <pc:sldMk cId="1195314004" sldId="310"/>
            <ac:cxnSpMk id="10" creationId="{BD530682-AE8D-E0BB-A2D5-E0D681798D03}"/>
          </ac:cxnSpMkLst>
        </pc:cxnChg>
      </pc:sldChg>
      <pc:sldChg chg="modSp add mod">
        <pc:chgData name="Toby Donaldson" userId="2e6e5431-bb17-4c41-9985-d39c50d83c73" providerId="ADAL" clId="{BBBC192A-0214-47E0-8928-D91CB696F1D1}" dt="2023-07-04T02:43:49.123" v="14889" actId="6549"/>
        <pc:sldMkLst>
          <pc:docMk/>
          <pc:sldMk cId="1228764465" sldId="311"/>
        </pc:sldMkLst>
        <pc:spChg chg="mod">
          <ac:chgData name="Toby Donaldson" userId="2e6e5431-bb17-4c41-9985-d39c50d83c73" providerId="ADAL" clId="{BBBC192A-0214-47E0-8928-D91CB696F1D1}" dt="2023-07-04T02:43:43.759" v="14888" actId="20577"/>
          <ac:spMkLst>
            <pc:docMk/>
            <pc:sldMk cId="1228764465" sldId="311"/>
            <ac:spMk id="18" creationId="{E50F425D-0A1E-41A6-D9BE-9F5328D2309A}"/>
          </ac:spMkLst>
        </pc:spChg>
        <pc:spChg chg="mod">
          <ac:chgData name="Toby Donaldson" userId="2e6e5431-bb17-4c41-9985-d39c50d83c73" providerId="ADAL" clId="{BBBC192A-0214-47E0-8928-D91CB696F1D1}" dt="2023-07-04T02:43:49.123" v="14889" actId="6549"/>
          <ac:spMkLst>
            <pc:docMk/>
            <pc:sldMk cId="1228764465" sldId="311"/>
            <ac:spMk id="19" creationId="{41078E2A-A947-A905-23F6-8D04E3745943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46:52.299" v="15192" actId="113"/>
        <pc:sldMkLst>
          <pc:docMk/>
          <pc:sldMk cId="503564402" sldId="312"/>
        </pc:sldMkLst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2" creationId="{D5118B23-0E43-9817-E244-FA3324663A3D}"/>
          </ac:spMkLst>
        </pc:spChg>
        <pc:spChg chg="add mod">
          <ac:chgData name="Toby Donaldson" userId="2e6e5431-bb17-4c41-9985-d39c50d83c73" providerId="ADAL" clId="{BBBC192A-0214-47E0-8928-D91CB696F1D1}" dt="2023-07-04T02:45:36.733" v="15029" actId="1076"/>
          <ac:spMkLst>
            <pc:docMk/>
            <pc:sldMk cId="503564402" sldId="312"/>
            <ac:spMk id="4" creationId="{724CFA5D-02E2-D415-6C3F-AF04BBF2E694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6" creationId="{18335AB1-FA30-0C14-01F4-0859F3B3418E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7" creationId="{9A3F1A7F-723D-B165-D9A2-6CDAE92E8644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9" creationId="{B43E6292-CBF4-B60F-D581-0D1D2C9F8EBC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3" creationId="{EAA68EEB-6546-12B8-5C37-DDE48E2BD6C7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4" creationId="{5D8B38FE-13F6-E50C-1119-0EAF7E866EFC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5" creationId="{D31B03B2-F3EB-3455-1368-B757D2FB47D8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6" creationId="{1162A102-3AC2-4978-F474-0D4BA6812CF5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7" creationId="{8E17A4C6-E86C-9CCD-802B-0C95624A1BBC}"/>
          </ac:spMkLst>
        </pc:spChg>
        <pc:spChg chg="mod">
          <ac:chgData name="Toby Donaldson" userId="2e6e5431-bb17-4c41-9985-d39c50d83c73" providerId="ADAL" clId="{BBBC192A-0214-47E0-8928-D91CB696F1D1}" dt="2023-07-04T02:45:17.447" v="15020" actId="1076"/>
          <ac:spMkLst>
            <pc:docMk/>
            <pc:sldMk cId="503564402" sldId="312"/>
            <ac:spMk id="18" creationId="{E50F425D-0A1E-41A6-D9BE-9F5328D2309A}"/>
          </ac:spMkLst>
        </pc:spChg>
        <pc:spChg chg="del">
          <ac:chgData name="Toby Donaldson" userId="2e6e5431-bb17-4c41-9985-d39c50d83c73" providerId="ADAL" clId="{BBBC192A-0214-47E0-8928-D91CB696F1D1}" dt="2023-07-04T02:44:13.551" v="14893" actId="21"/>
          <ac:spMkLst>
            <pc:docMk/>
            <pc:sldMk cId="503564402" sldId="312"/>
            <ac:spMk id="19" creationId="{41078E2A-A947-A905-23F6-8D04E3745943}"/>
          </ac:spMkLst>
        </pc:spChg>
        <pc:spChg chg="add mod">
          <ac:chgData name="Toby Donaldson" userId="2e6e5431-bb17-4c41-9985-d39c50d83c73" providerId="ADAL" clId="{BBBC192A-0214-47E0-8928-D91CB696F1D1}" dt="2023-07-04T02:45:40.680" v="15031" actId="1076"/>
          <ac:spMkLst>
            <pc:docMk/>
            <pc:sldMk cId="503564402" sldId="312"/>
            <ac:spMk id="20" creationId="{0F717BA9-117B-0EE4-5813-C00E2D14DCD9}"/>
          </ac:spMkLst>
        </pc:spChg>
        <pc:spChg chg="add mod">
          <ac:chgData name="Toby Donaldson" userId="2e6e5431-bb17-4c41-9985-d39c50d83c73" providerId="ADAL" clId="{BBBC192A-0214-47E0-8928-D91CB696F1D1}" dt="2023-07-04T02:45:43.733" v="15033" actId="1076"/>
          <ac:spMkLst>
            <pc:docMk/>
            <pc:sldMk cId="503564402" sldId="312"/>
            <ac:spMk id="21" creationId="{C705391A-D98F-8B01-95A8-5A9AD730EE05}"/>
          </ac:spMkLst>
        </pc:spChg>
        <pc:spChg chg="add mod">
          <ac:chgData name="Toby Donaldson" userId="2e6e5431-bb17-4c41-9985-d39c50d83c73" providerId="ADAL" clId="{BBBC192A-0214-47E0-8928-D91CB696F1D1}" dt="2023-07-04T02:45:49.383" v="15035" actId="1076"/>
          <ac:spMkLst>
            <pc:docMk/>
            <pc:sldMk cId="503564402" sldId="312"/>
            <ac:spMk id="22" creationId="{C422D893-A138-820C-2598-6BC26D0970FF}"/>
          </ac:spMkLst>
        </pc:spChg>
        <pc:spChg chg="add mod">
          <ac:chgData name="Toby Donaldson" userId="2e6e5431-bb17-4c41-9985-d39c50d83c73" providerId="ADAL" clId="{BBBC192A-0214-47E0-8928-D91CB696F1D1}" dt="2023-07-04T02:46:52.299" v="15192" actId="113"/>
          <ac:spMkLst>
            <pc:docMk/>
            <pc:sldMk cId="503564402" sldId="312"/>
            <ac:spMk id="23" creationId="{8F03ECC3-438C-65A4-592C-A971FAF4F518}"/>
          </ac:spMkLst>
        </pc:sp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3" creationId="{2D4BD029-BBF3-108C-8A9B-B465407D5A77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5" creationId="{1DD0DEFF-A0D3-08DB-174F-BC5AACE51530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8" creationId="{490CE934-CFFB-B0B4-0CD7-3CF6C19F5155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10" creationId="{BD530682-AE8D-E0BB-A2D5-E0D681798D03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11" creationId="{5B727A96-0890-CBBA-5123-A3D6AFA3DA7C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12" creationId="{F87D6883-7C5B-5D02-042B-726CA8D4A065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53:10.729" v="15462" actId="20577"/>
        <pc:sldMkLst>
          <pc:docMk/>
          <pc:sldMk cId="1412336386" sldId="313"/>
        </pc:sldMkLst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" creationId="{D5118B23-0E43-9817-E244-FA3324663A3D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4" creationId="{724CFA5D-02E2-D415-6C3F-AF04BBF2E694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6" creationId="{18335AB1-FA30-0C14-01F4-0859F3B3418E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7" creationId="{9A3F1A7F-723D-B165-D9A2-6CDAE92E8644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9" creationId="{B43E6292-CBF4-B60F-D581-0D1D2C9F8EBC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3" creationId="{EAA68EEB-6546-12B8-5C37-DDE48E2BD6C7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4" creationId="{5D8B38FE-13F6-E50C-1119-0EAF7E866EFC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5" creationId="{D31B03B2-F3EB-3455-1368-B757D2FB47D8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6" creationId="{1162A102-3AC2-4978-F474-0D4BA6812CF5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7" creationId="{8E17A4C6-E86C-9CCD-802B-0C95624A1BBC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8" creationId="{E50F425D-0A1E-41A6-D9BE-9F5328D2309A}"/>
          </ac:spMkLst>
        </pc:spChg>
        <pc:spChg chg="add mod">
          <ac:chgData name="Toby Donaldson" userId="2e6e5431-bb17-4c41-9985-d39c50d83c73" providerId="ADAL" clId="{BBBC192A-0214-47E0-8928-D91CB696F1D1}" dt="2023-07-04T02:47:18.944" v="15198" actId="208"/>
          <ac:spMkLst>
            <pc:docMk/>
            <pc:sldMk cId="1412336386" sldId="313"/>
            <ac:spMk id="19" creationId="{2711AABF-8838-B745-5B8A-CE3C3EA09881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0" creationId="{0F717BA9-117B-0EE4-5813-C00E2D14DCD9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1" creationId="{C705391A-D98F-8B01-95A8-5A9AD730EE05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2" creationId="{C422D893-A138-820C-2598-6BC26D0970FF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3" creationId="{8F03ECC3-438C-65A4-592C-A971FAF4F518}"/>
          </ac:spMkLst>
        </pc:spChg>
        <pc:spChg chg="add mod">
          <ac:chgData name="Toby Donaldson" userId="2e6e5431-bb17-4c41-9985-d39c50d83c73" providerId="ADAL" clId="{BBBC192A-0214-47E0-8928-D91CB696F1D1}" dt="2023-07-04T02:47:50.360" v="15247" actId="14100"/>
          <ac:spMkLst>
            <pc:docMk/>
            <pc:sldMk cId="1412336386" sldId="313"/>
            <ac:spMk id="24" creationId="{631BBC90-A70B-8CAB-0742-F2333D7103BD}"/>
          </ac:spMkLst>
        </pc:spChg>
        <pc:spChg chg="add mod">
          <ac:chgData name="Toby Donaldson" userId="2e6e5431-bb17-4c41-9985-d39c50d83c73" providerId="ADAL" clId="{BBBC192A-0214-47E0-8928-D91CB696F1D1}" dt="2023-07-04T02:51:07.642" v="15299" actId="1076"/>
          <ac:spMkLst>
            <pc:docMk/>
            <pc:sldMk cId="1412336386" sldId="313"/>
            <ac:spMk id="59" creationId="{F97607CB-B7D9-706B-BEF0-DFF303699C8B}"/>
          </ac:spMkLst>
        </pc:spChg>
        <pc:spChg chg="add mod">
          <ac:chgData name="Toby Donaldson" userId="2e6e5431-bb17-4c41-9985-d39c50d83c73" providerId="ADAL" clId="{BBBC192A-0214-47E0-8928-D91CB696F1D1}" dt="2023-07-04T02:51:33.409" v="15302" actId="208"/>
          <ac:spMkLst>
            <pc:docMk/>
            <pc:sldMk cId="1412336386" sldId="313"/>
            <ac:spMk id="60" creationId="{A02EBC77-BCFE-0275-FE8E-8E1BF84DFAAF}"/>
          </ac:spMkLst>
        </pc:spChg>
        <pc:spChg chg="add mod">
          <ac:chgData name="Toby Donaldson" userId="2e6e5431-bb17-4c41-9985-d39c50d83c73" providerId="ADAL" clId="{BBBC192A-0214-47E0-8928-D91CB696F1D1}" dt="2023-07-04T02:53:10.729" v="15462" actId="20577"/>
          <ac:spMkLst>
            <pc:docMk/>
            <pc:sldMk cId="1412336386" sldId="313"/>
            <ac:spMk id="61" creationId="{778F1F55-BA8D-0B9E-94E9-5BDF9FEA024B}"/>
          </ac:spMkLst>
        </pc:spChg>
        <pc:spChg chg="add mod">
          <ac:chgData name="Toby Donaldson" userId="2e6e5431-bb17-4c41-9985-d39c50d83c73" providerId="ADAL" clId="{BBBC192A-0214-47E0-8928-D91CB696F1D1}" dt="2023-07-04T02:53:08.849" v="15461" actId="20577"/>
          <ac:spMkLst>
            <pc:docMk/>
            <pc:sldMk cId="1412336386" sldId="313"/>
            <ac:spMk id="64" creationId="{47E0FA94-8D35-9C95-1748-22EB5D52D352}"/>
          </ac:spMkLst>
        </pc:sp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3" creationId="{2D4BD029-BBF3-108C-8A9B-B465407D5A77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5" creationId="{1DD0DEFF-A0D3-08DB-174F-BC5AACE51530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8" creationId="{490CE934-CFFB-B0B4-0CD7-3CF6C19F5155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10" creationId="{BD530682-AE8D-E0BB-A2D5-E0D681798D03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11" creationId="{5B727A96-0890-CBBA-5123-A3D6AFA3DA7C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12" creationId="{F87D6883-7C5B-5D02-042B-726CA8D4A065}"/>
          </ac:cxnSpMkLst>
        </pc:cxnChg>
        <pc:cxnChg chg="add">
          <ac:chgData name="Toby Donaldson" userId="2e6e5431-bb17-4c41-9985-d39c50d83c73" providerId="ADAL" clId="{BBBC192A-0214-47E0-8928-D91CB696F1D1}" dt="2023-07-04T02:48:01.563" v="15248" actId="11529"/>
          <ac:cxnSpMkLst>
            <pc:docMk/>
            <pc:sldMk cId="1412336386" sldId="313"/>
            <ac:cxnSpMk id="26" creationId="{849BA7F1-CF75-B58A-EB3E-7D564F3794FB}"/>
          </ac:cxnSpMkLst>
        </pc:cxnChg>
        <pc:cxnChg chg="add mod">
          <ac:chgData name="Toby Donaldson" userId="2e6e5431-bb17-4c41-9985-d39c50d83c73" providerId="ADAL" clId="{BBBC192A-0214-47E0-8928-D91CB696F1D1}" dt="2023-07-04T02:48:42.879" v="15254" actId="1076"/>
          <ac:cxnSpMkLst>
            <pc:docMk/>
            <pc:sldMk cId="1412336386" sldId="313"/>
            <ac:cxnSpMk id="28" creationId="{8D1D1EEA-1BFA-3C81-60FF-A0F71AA31058}"/>
          </ac:cxnSpMkLst>
        </pc:cxnChg>
        <pc:cxnChg chg="add del">
          <ac:chgData name="Toby Donaldson" userId="2e6e5431-bb17-4c41-9985-d39c50d83c73" providerId="ADAL" clId="{BBBC192A-0214-47E0-8928-D91CB696F1D1}" dt="2023-07-04T02:48:14.949" v="15251" actId="11529"/>
          <ac:cxnSpMkLst>
            <pc:docMk/>
            <pc:sldMk cId="1412336386" sldId="313"/>
            <ac:cxnSpMk id="30" creationId="{B606C624-FAF7-899A-4B72-DF486FE00C40}"/>
          </ac:cxnSpMkLst>
        </pc:cxnChg>
        <pc:cxnChg chg="add mod">
          <ac:chgData name="Toby Donaldson" userId="2e6e5431-bb17-4c41-9985-d39c50d83c73" providerId="ADAL" clId="{BBBC192A-0214-47E0-8928-D91CB696F1D1}" dt="2023-07-04T02:48:52.856" v="15258" actId="14100"/>
          <ac:cxnSpMkLst>
            <pc:docMk/>
            <pc:sldMk cId="1412336386" sldId="313"/>
            <ac:cxnSpMk id="31" creationId="{22F90770-F511-E283-A7D0-97957C056635}"/>
          </ac:cxnSpMkLst>
        </pc:cxnChg>
        <pc:cxnChg chg="add mod">
          <ac:chgData name="Toby Donaldson" userId="2e6e5431-bb17-4c41-9985-d39c50d83c73" providerId="ADAL" clId="{BBBC192A-0214-47E0-8928-D91CB696F1D1}" dt="2023-07-04T02:48:59.587" v="15261" actId="14100"/>
          <ac:cxnSpMkLst>
            <pc:docMk/>
            <pc:sldMk cId="1412336386" sldId="313"/>
            <ac:cxnSpMk id="34" creationId="{C904942A-CF7E-745F-C884-4773A7B87F3D}"/>
          </ac:cxnSpMkLst>
        </pc:cxnChg>
        <pc:cxnChg chg="add mod">
          <ac:chgData name="Toby Donaldson" userId="2e6e5431-bb17-4c41-9985-d39c50d83c73" providerId="ADAL" clId="{BBBC192A-0214-47E0-8928-D91CB696F1D1}" dt="2023-07-04T02:49:08.492" v="15265" actId="14100"/>
          <ac:cxnSpMkLst>
            <pc:docMk/>
            <pc:sldMk cId="1412336386" sldId="313"/>
            <ac:cxnSpMk id="36" creationId="{EBE7F97B-81CD-2A5A-AF05-55752E12FF1A}"/>
          </ac:cxnSpMkLst>
        </pc:cxnChg>
        <pc:cxnChg chg="add mod">
          <ac:chgData name="Toby Donaldson" userId="2e6e5431-bb17-4c41-9985-d39c50d83c73" providerId="ADAL" clId="{BBBC192A-0214-47E0-8928-D91CB696F1D1}" dt="2023-07-04T02:49:14.589" v="15268" actId="14100"/>
          <ac:cxnSpMkLst>
            <pc:docMk/>
            <pc:sldMk cId="1412336386" sldId="313"/>
            <ac:cxnSpMk id="39" creationId="{4E36845D-92FD-E743-8EA8-3246336654FF}"/>
          </ac:cxnSpMkLst>
        </pc:cxnChg>
        <pc:cxnChg chg="add mod">
          <ac:chgData name="Toby Donaldson" userId="2e6e5431-bb17-4c41-9985-d39c50d83c73" providerId="ADAL" clId="{BBBC192A-0214-47E0-8928-D91CB696F1D1}" dt="2023-07-04T02:49:38.032" v="15274" actId="14100"/>
          <ac:cxnSpMkLst>
            <pc:docMk/>
            <pc:sldMk cId="1412336386" sldId="313"/>
            <ac:cxnSpMk id="42" creationId="{A316310F-86E9-C17A-64BA-B58450B2060B}"/>
          </ac:cxnSpMkLst>
        </pc:cxnChg>
        <pc:cxnChg chg="add mod">
          <ac:chgData name="Toby Donaldson" userId="2e6e5431-bb17-4c41-9985-d39c50d83c73" providerId="ADAL" clId="{BBBC192A-0214-47E0-8928-D91CB696F1D1}" dt="2023-07-04T02:49:44.160" v="15277" actId="14100"/>
          <ac:cxnSpMkLst>
            <pc:docMk/>
            <pc:sldMk cId="1412336386" sldId="313"/>
            <ac:cxnSpMk id="45" creationId="{004CB01B-B7C5-3AD6-BF91-62243389B2AC}"/>
          </ac:cxnSpMkLst>
        </pc:cxnChg>
        <pc:cxnChg chg="add mod">
          <ac:chgData name="Toby Donaldson" userId="2e6e5431-bb17-4c41-9985-d39c50d83c73" providerId="ADAL" clId="{BBBC192A-0214-47E0-8928-D91CB696F1D1}" dt="2023-07-04T02:49:51.474" v="15279" actId="1076"/>
          <ac:cxnSpMkLst>
            <pc:docMk/>
            <pc:sldMk cId="1412336386" sldId="313"/>
            <ac:cxnSpMk id="48" creationId="{6D577550-32ED-219A-95BF-12DBC8B4A1D3}"/>
          </ac:cxnSpMkLst>
        </pc:cxnChg>
        <pc:cxnChg chg="add mod">
          <ac:chgData name="Toby Donaldson" userId="2e6e5431-bb17-4c41-9985-d39c50d83c73" providerId="ADAL" clId="{BBBC192A-0214-47E0-8928-D91CB696F1D1}" dt="2023-07-04T02:50:08.651" v="15284" actId="14100"/>
          <ac:cxnSpMkLst>
            <pc:docMk/>
            <pc:sldMk cId="1412336386" sldId="313"/>
            <ac:cxnSpMk id="49" creationId="{54662FBB-C1DE-1BC3-A04E-10A3F62D17DB}"/>
          </ac:cxnSpMkLst>
        </pc:cxnChg>
        <pc:cxnChg chg="add mod">
          <ac:chgData name="Toby Donaldson" userId="2e6e5431-bb17-4c41-9985-d39c50d83c73" providerId="ADAL" clId="{BBBC192A-0214-47E0-8928-D91CB696F1D1}" dt="2023-07-04T02:50:21.088" v="15289" actId="14100"/>
          <ac:cxnSpMkLst>
            <pc:docMk/>
            <pc:sldMk cId="1412336386" sldId="313"/>
            <ac:cxnSpMk id="53" creationId="{6B3C3788-1750-D5EE-F59B-64DA53529FD1}"/>
          </ac:cxnSpMkLst>
        </pc:cxnChg>
        <pc:cxnChg chg="add mod">
          <ac:chgData name="Toby Donaldson" userId="2e6e5431-bb17-4c41-9985-d39c50d83c73" providerId="ADAL" clId="{BBBC192A-0214-47E0-8928-D91CB696F1D1}" dt="2023-07-04T02:50:34.618" v="15293" actId="14100"/>
          <ac:cxnSpMkLst>
            <pc:docMk/>
            <pc:sldMk cId="1412336386" sldId="313"/>
            <ac:cxnSpMk id="56" creationId="{20515C32-B593-9188-A641-0C0A82A59796}"/>
          </ac:cxnSpMkLst>
        </pc:cxnChg>
        <pc:cxnChg chg="add del">
          <ac:chgData name="Toby Donaldson" userId="2e6e5431-bb17-4c41-9985-d39c50d83c73" providerId="ADAL" clId="{BBBC192A-0214-47E0-8928-D91CB696F1D1}" dt="2023-07-04T02:52:37.059" v="15452" actId="21"/>
          <ac:cxnSpMkLst>
            <pc:docMk/>
            <pc:sldMk cId="1412336386" sldId="313"/>
            <ac:cxnSpMk id="63" creationId="{9307C966-6B1E-9D2B-8C37-6FA68F3325F0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57:32.569" v="15753" actId="113"/>
        <pc:sldMkLst>
          <pc:docMk/>
          <pc:sldMk cId="3743279875" sldId="314"/>
        </pc:sldMkLst>
        <pc:spChg chg="add mod">
          <ac:chgData name="Toby Donaldson" userId="2e6e5431-bb17-4c41-9985-d39c50d83c73" providerId="ADAL" clId="{BBBC192A-0214-47E0-8928-D91CB696F1D1}" dt="2023-07-04T02:57:10.650" v="15749" actId="1076"/>
          <ac:spMkLst>
            <pc:docMk/>
            <pc:sldMk cId="3743279875" sldId="314"/>
            <ac:spMk id="2" creationId="{ABFD93F1-B884-D35C-97D5-4E46A07950C0}"/>
          </ac:spMkLst>
        </pc:spChg>
        <pc:spChg chg="add del mod">
          <ac:chgData name="Toby Donaldson" userId="2e6e5431-bb17-4c41-9985-d39c50d83c73" providerId="ADAL" clId="{BBBC192A-0214-47E0-8928-D91CB696F1D1}" dt="2023-07-04T02:57:03.429" v="15748" actId="21"/>
          <ac:spMkLst>
            <pc:docMk/>
            <pc:sldMk cId="3743279875" sldId="314"/>
            <ac:spMk id="3" creationId="{99126610-6A5F-AD48-6AAF-CA1F4EF3E3AE}"/>
          </ac:spMkLst>
        </pc:spChg>
        <pc:spChg chg="add mod">
          <ac:chgData name="Toby Donaldson" userId="2e6e5431-bb17-4c41-9985-d39c50d83c73" providerId="ADAL" clId="{BBBC192A-0214-47E0-8928-D91CB696F1D1}" dt="2023-07-04T02:57:32.569" v="15753" actId="113"/>
          <ac:spMkLst>
            <pc:docMk/>
            <pc:sldMk cId="3743279875" sldId="314"/>
            <ac:spMk id="4" creationId="{3485CDB7-0300-AF5B-8305-F82B25CCA5FE}"/>
          </ac:spMkLst>
        </pc:spChg>
        <pc:spChg chg="add mod">
          <ac:chgData name="Toby Donaldson" userId="2e6e5431-bb17-4c41-9985-d39c50d83c73" providerId="ADAL" clId="{BBBC192A-0214-47E0-8928-D91CB696F1D1}" dt="2023-07-04T02:57:27.732" v="15752" actId="1076"/>
          <ac:spMkLst>
            <pc:docMk/>
            <pc:sldMk cId="3743279875" sldId="314"/>
            <ac:spMk id="5" creationId="{55CFA67F-2947-CE1C-54C0-4E01C6238458}"/>
          </ac:spMkLst>
        </pc:spChg>
        <pc:spChg chg="add mod">
          <ac:chgData name="Toby Donaldson" userId="2e6e5431-bb17-4c41-9985-d39c50d83c73" providerId="ADAL" clId="{BBBC192A-0214-47E0-8928-D91CB696F1D1}" dt="2023-07-04T02:56:58.519" v="15747"/>
          <ac:spMkLst>
            <pc:docMk/>
            <pc:sldMk cId="3743279875" sldId="314"/>
            <ac:spMk id="6" creationId="{74EC81CC-755E-9004-4FAF-A6D53A7E8DD8}"/>
          </ac:spMkLst>
        </pc:spChg>
      </pc:sldChg>
      <pc:sldChg chg="modSp add mod">
        <pc:chgData name="Toby Donaldson" userId="2e6e5431-bb17-4c41-9985-d39c50d83c73" providerId="ADAL" clId="{BBBC192A-0214-47E0-8928-D91CB696F1D1}" dt="2023-07-04T02:58:57.641" v="15879" actId="1076"/>
        <pc:sldMkLst>
          <pc:docMk/>
          <pc:sldMk cId="2595505916" sldId="315"/>
        </pc:sldMkLst>
        <pc:spChg chg="mod">
          <ac:chgData name="Toby Donaldson" userId="2e6e5431-bb17-4c41-9985-d39c50d83c73" providerId="ADAL" clId="{BBBC192A-0214-47E0-8928-D91CB696F1D1}" dt="2023-07-04T02:58:57.641" v="15879" actId="1076"/>
          <ac:spMkLst>
            <pc:docMk/>
            <pc:sldMk cId="2595505916" sldId="315"/>
            <ac:spMk id="2" creationId="{ABFD93F1-B884-D35C-97D5-4E46A07950C0}"/>
          </ac:spMkLst>
        </pc:spChg>
      </pc:sldChg>
      <pc:sldChg chg="delSp modSp add del mod">
        <pc:chgData name="Toby Donaldson" userId="2e6e5431-bb17-4c41-9985-d39c50d83c73" providerId="ADAL" clId="{BBBC192A-0214-47E0-8928-D91CB696F1D1}" dt="2023-07-04T02:57:43.752" v="15756" actId="2696"/>
        <pc:sldMkLst>
          <pc:docMk/>
          <pc:sldMk cId="3564804579" sldId="315"/>
        </pc:sldMkLst>
        <pc:spChg chg="del">
          <ac:chgData name="Toby Donaldson" userId="2e6e5431-bb17-4c41-9985-d39c50d83c73" providerId="ADAL" clId="{BBBC192A-0214-47E0-8928-D91CB696F1D1}" dt="2023-07-04T02:56:33.029" v="15743" actId="21"/>
          <ac:spMkLst>
            <pc:docMk/>
            <pc:sldMk cId="3564804579" sldId="315"/>
            <ac:spMk id="2" creationId="{ABFD93F1-B884-D35C-97D5-4E46A07950C0}"/>
          </ac:spMkLst>
        </pc:spChg>
        <pc:spChg chg="mod">
          <ac:chgData name="Toby Donaldson" userId="2e6e5431-bb17-4c41-9985-d39c50d83c73" providerId="ADAL" clId="{BBBC192A-0214-47E0-8928-D91CB696F1D1}" dt="2023-07-04T02:56:49.288" v="15746" actId="1076"/>
          <ac:spMkLst>
            <pc:docMk/>
            <pc:sldMk cId="3564804579" sldId="315"/>
            <ac:spMk id="3" creationId="{99126610-6A5F-AD48-6AAF-CA1F4EF3E3AE}"/>
          </ac:spMkLst>
        </pc:spChg>
        <pc:spChg chg="del">
          <ac:chgData name="Toby Donaldson" userId="2e6e5431-bb17-4c41-9985-d39c50d83c73" providerId="ADAL" clId="{BBBC192A-0214-47E0-8928-D91CB696F1D1}" dt="2023-07-04T02:56:38.502" v="15745" actId="21"/>
          <ac:spMkLst>
            <pc:docMk/>
            <pc:sldMk cId="3564804579" sldId="315"/>
            <ac:spMk id="4" creationId="{3485CDB7-0300-AF5B-8305-F82B25CCA5FE}"/>
          </ac:spMkLst>
        </pc:spChg>
        <pc:spChg chg="del">
          <ac:chgData name="Toby Donaldson" userId="2e6e5431-bb17-4c41-9985-d39c50d83c73" providerId="ADAL" clId="{BBBC192A-0214-47E0-8928-D91CB696F1D1}" dt="2023-07-04T02:56:38.502" v="15745" actId="21"/>
          <ac:spMkLst>
            <pc:docMk/>
            <pc:sldMk cId="3564804579" sldId="315"/>
            <ac:spMk id="5" creationId="{55CFA67F-2947-CE1C-54C0-4E01C6238458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3:02:27.868" v="16075" actId="1076"/>
        <pc:sldMkLst>
          <pc:docMk/>
          <pc:sldMk cId="1704641242" sldId="316"/>
        </pc:sldMkLst>
        <pc:spChg chg="add mod">
          <ac:chgData name="Toby Donaldson" userId="2e6e5431-bb17-4c41-9985-d39c50d83c73" providerId="ADAL" clId="{BBBC192A-0214-47E0-8928-D91CB696F1D1}" dt="2023-07-04T03:00:05.878" v="15964" actId="1076"/>
          <ac:spMkLst>
            <pc:docMk/>
            <pc:sldMk cId="1704641242" sldId="316"/>
            <ac:spMk id="3" creationId="{50BFBDB2-395E-C25B-2F34-5610D3F0B1C4}"/>
          </ac:spMkLst>
        </pc:spChg>
        <pc:spChg chg="add del mod">
          <ac:chgData name="Toby Donaldson" userId="2e6e5431-bb17-4c41-9985-d39c50d83c73" providerId="ADAL" clId="{BBBC192A-0214-47E0-8928-D91CB696F1D1}" dt="2023-07-04T03:02:06.549" v="16053" actId="21"/>
          <ac:spMkLst>
            <pc:docMk/>
            <pc:sldMk cId="1704641242" sldId="316"/>
            <ac:spMk id="7" creationId="{91B97EDB-59BF-39FD-62F4-B1231CA33456}"/>
          </ac:spMkLst>
        </pc:spChg>
        <pc:spChg chg="add mod">
          <ac:chgData name="Toby Donaldson" userId="2e6e5431-bb17-4c41-9985-d39c50d83c73" providerId="ADAL" clId="{BBBC192A-0214-47E0-8928-D91CB696F1D1}" dt="2023-07-04T03:02:11.469" v="16054"/>
          <ac:spMkLst>
            <pc:docMk/>
            <pc:sldMk cId="1704641242" sldId="316"/>
            <ac:spMk id="11" creationId="{034C4D80-1613-0468-2C17-DC0E3F9B4D10}"/>
          </ac:spMkLst>
        </pc:spChg>
        <pc:spChg chg="add mod">
          <ac:chgData name="Toby Donaldson" userId="2e6e5431-bb17-4c41-9985-d39c50d83c73" providerId="ADAL" clId="{BBBC192A-0214-47E0-8928-D91CB696F1D1}" dt="2023-07-04T03:02:27.868" v="16075" actId="1076"/>
          <ac:spMkLst>
            <pc:docMk/>
            <pc:sldMk cId="1704641242" sldId="316"/>
            <ac:spMk id="12" creationId="{F5133EC0-E028-5E62-3F76-B744AD31DEC3}"/>
          </ac:spMkLst>
        </pc:spChg>
        <pc:spChg chg="del">
          <ac:chgData name="Toby Donaldson" userId="2e6e5431-bb17-4c41-9985-d39c50d83c73" providerId="ADAL" clId="{BBBC192A-0214-47E0-8928-D91CB696F1D1}" dt="2023-07-04T03:00:25.039" v="15965" actId="21"/>
          <ac:spMkLst>
            <pc:docMk/>
            <pc:sldMk cId="1704641242" sldId="316"/>
            <ac:spMk id="61" creationId="{778F1F55-BA8D-0B9E-94E9-5BDF9FEA024B}"/>
          </ac:spMkLst>
        </pc:spChg>
        <pc:spChg chg="del">
          <ac:chgData name="Toby Donaldson" userId="2e6e5431-bb17-4c41-9985-d39c50d83c73" providerId="ADAL" clId="{BBBC192A-0214-47E0-8928-D91CB696F1D1}" dt="2023-07-04T03:00:28.269" v="15966" actId="21"/>
          <ac:spMkLst>
            <pc:docMk/>
            <pc:sldMk cId="1704641242" sldId="316"/>
            <ac:spMk id="64" creationId="{47E0FA94-8D35-9C95-1748-22EB5D52D352}"/>
          </ac:spMkLst>
        </pc:spChg>
        <pc:cxnChg chg="add mod">
          <ac:chgData name="Toby Donaldson" userId="2e6e5431-bb17-4c41-9985-d39c50d83c73" providerId="ADAL" clId="{BBBC192A-0214-47E0-8928-D91CB696F1D1}" dt="2023-07-04T03:01:11.044" v="15972" actId="14100"/>
          <ac:cxnSpMkLst>
            <pc:docMk/>
            <pc:sldMk cId="1704641242" sldId="316"/>
            <ac:cxnSpMk id="9" creationId="{07C2B773-CB8F-7C91-FEEF-638CF1F90B44}"/>
          </ac:cxnSpMkLst>
        </pc:cxnChg>
      </pc:sldChg>
      <pc:sldChg chg="add del">
        <pc:chgData name="Toby Donaldson" userId="2e6e5431-bb17-4c41-9985-d39c50d83c73" providerId="ADAL" clId="{BBBC192A-0214-47E0-8928-D91CB696F1D1}" dt="2023-07-04T02:57:41.025" v="15755" actId="2696"/>
        <pc:sldMkLst>
          <pc:docMk/>
          <pc:sldMk cId="2565114056" sldId="316"/>
        </pc:sldMkLst>
      </pc:sldChg>
      <pc:sldChg chg="addSp delSp modSp add mod">
        <pc:chgData name="Toby Donaldson" userId="2e6e5431-bb17-4c41-9985-d39c50d83c73" providerId="ADAL" clId="{BBBC192A-0214-47E0-8928-D91CB696F1D1}" dt="2023-07-04T05:25:11.781" v="16547" actId="1076"/>
        <pc:sldMkLst>
          <pc:docMk/>
          <pc:sldMk cId="2635625501" sldId="317"/>
        </pc:sldMkLst>
        <pc:spChg chg="del">
          <ac:chgData name="Toby Donaldson" userId="2e6e5431-bb17-4c41-9985-d39c50d83c73" providerId="ADAL" clId="{BBBC192A-0214-47E0-8928-D91CB696F1D1}" dt="2023-07-04T03:01:35.255" v="15974" actId="21"/>
          <ac:spMkLst>
            <pc:docMk/>
            <pc:sldMk cId="2635625501" sldId="317"/>
            <ac:spMk id="2" creationId="{ABFD93F1-B884-D35C-97D5-4E46A07950C0}"/>
          </ac:spMkLst>
        </pc:spChg>
        <pc:spChg chg="del">
          <ac:chgData name="Toby Donaldson" userId="2e6e5431-bb17-4c41-9985-d39c50d83c73" providerId="ADAL" clId="{BBBC192A-0214-47E0-8928-D91CB696F1D1}" dt="2023-07-04T03:01:35.255" v="15974" actId="21"/>
          <ac:spMkLst>
            <pc:docMk/>
            <pc:sldMk cId="2635625501" sldId="317"/>
            <ac:spMk id="3" creationId="{50BFBDB2-395E-C25B-2F34-5610D3F0B1C4}"/>
          </ac:spMkLst>
        </pc:spChg>
        <pc:spChg chg="del">
          <ac:chgData name="Toby Donaldson" userId="2e6e5431-bb17-4c41-9985-d39c50d83c73" providerId="ADAL" clId="{BBBC192A-0214-47E0-8928-D91CB696F1D1}" dt="2023-07-04T03:01:37.799" v="15975" actId="21"/>
          <ac:spMkLst>
            <pc:docMk/>
            <pc:sldMk cId="2635625501" sldId="317"/>
            <ac:spMk id="4" creationId="{3485CDB7-0300-AF5B-8305-F82B25CCA5FE}"/>
          </ac:spMkLst>
        </pc:spChg>
        <pc:spChg chg="del">
          <ac:chgData name="Toby Donaldson" userId="2e6e5431-bb17-4c41-9985-d39c50d83c73" providerId="ADAL" clId="{BBBC192A-0214-47E0-8928-D91CB696F1D1}" dt="2023-07-04T03:01:37.799" v="15975" actId="21"/>
          <ac:spMkLst>
            <pc:docMk/>
            <pc:sldMk cId="2635625501" sldId="317"/>
            <ac:spMk id="5" creationId="{55CFA67F-2947-CE1C-54C0-4E01C6238458}"/>
          </ac:spMkLst>
        </pc:spChg>
        <pc:spChg chg="mod">
          <ac:chgData name="Toby Donaldson" userId="2e6e5431-bb17-4c41-9985-d39c50d83c73" providerId="ADAL" clId="{BBBC192A-0214-47E0-8928-D91CB696F1D1}" dt="2023-07-04T03:01:56.569" v="16051" actId="20577"/>
          <ac:spMkLst>
            <pc:docMk/>
            <pc:sldMk cId="2635625501" sldId="317"/>
            <ac:spMk id="6" creationId="{74EC81CC-755E-9004-4FAF-A6D53A7E8DD8}"/>
          </ac:spMkLst>
        </pc:spChg>
        <pc:spChg chg="mod">
          <ac:chgData name="Toby Donaldson" userId="2e6e5431-bb17-4c41-9985-d39c50d83c73" providerId="ADAL" clId="{BBBC192A-0214-47E0-8928-D91CB696F1D1}" dt="2023-07-04T03:02:03.024" v="16052" actId="1076"/>
          <ac:spMkLst>
            <pc:docMk/>
            <pc:sldMk cId="2635625501" sldId="317"/>
            <ac:spMk id="7" creationId="{91B97EDB-59BF-39FD-62F4-B1231CA33456}"/>
          </ac:spMkLst>
        </pc:spChg>
        <pc:spChg chg="add mod">
          <ac:chgData name="Toby Donaldson" userId="2e6e5431-bb17-4c41-9985-d39c50d83c73" providerId="ADAL" clId="{BBBC192A-0214-47E0-8928-D91CB696F1D1}" dt="2023-07-04T03:02:35.681" v="16076"/>
          <ac:spMkLst>
            <pc:docMk/>
            <pc:sldMk cId="2635625501" sldId="317"/>
            <ac:spMk id="8" creationId="{34B8B6C9-3FA0-A2BD-699E-A3019592925D}"/>
          </ac:spMkLst>
        </pc:spChg>
        <pc:spChg chg="add mod">
          <ac:chgData name="Toby Donaldson" userId="2e6e5431-bb17-4c41-9985-d39c50d83c73" providerId="ADAL" clId="{BBBC192A-0214-47E0-8928-D91CB696F1D1}" dt="2023-07-04T03:03:35.068" v="16093" actId="1076"/>
          <ac:spMkLst>
            <pc:docMk/>
            <pc:sldMk cId="2635625501" sldId="317"/>
            <ac:spMk id="10" creationId="{AFD8654A-7873-35D7-5FB6-B4C45942BC9A}"/>
          </ac:spMkLst>
        </pc:spChg>
        <pc:spChg chg="add mod">
          <ac:chgData name="Toby Donaldson" userId="2e6e5431-bb17-4c41-9985-d39c50d83c73" providerId="ADAL" clId="{BBBC192A-0214-47E0-8928-D91CB696F1D1}" dt="2023-07-04T05:23:28.372" v="16498"/>
          <ac:spMkLst>
            <pc:docMk/>
            <pc:sldMk cId="2635625501" sldId="317"/>
            <ac:spMk id="11" creationId="{E2570B6C-918B-9A98-6A21-743D00DD036F}"/>
          </ac:spMkLst>
        </pc:spChg>
        <pc:spChg chg="add mod">
          <ac:chgData name="Toby Donaldson" userId="2e6e5431-bb17-4c41-9985-d39c50d83c73" providerId="ADAL" clId="{BBBC192A-0214-47E0-8928-D91CB696F1D1}" dt="2023-07-04T05:25:11.781" v="16547" actId="1076"/>
          <ac:spMkLst>
            <pc:docMk/>
            <pc:sldMk cId="2635625501" sldId="317"/>
            <ac:spMk id="12" creationId="{F34E2822-C727-4695-5029-E03A831C8A01}"/>
          </ac:spMkLst>
        </pc:spChg>
        <pc:spChg chg="add mod">
          <ac:chgData name="Toby Donaldson" userId="2e6e5431-bb17-4c41-9985-d39c50d83c73" providerId="ADAL" clId="{BBBC192A-0214-47E0-8928-D91CB696F1D1}" dt="2023-07-04T05:24:08.129" v="16504" actId="14100"/>
          <ac:spMkLst>
            <pc:docMk/>
            <pc:sldMk cId="2635625501" sldId="317"/>
            <ac:spMk id="13" creationId="{10B70033-BA3E-493A-5876-B1BC9178B456}"/>
          </ac:spMkLst>
        </pc:spChg>
        <pc:cxnChg chg="del">
          <ac:chgData name="Toby Donaldson" userId="2e6e5431-bb17-4c41-9985-d39c50d83c73" providerId="ADAL" clId="{BBBC192A-0214-47E0-8928-D91CB696F1D1}" dt="2023-07-04T03:01:35.255" v="15974" actId="21"/>
          <ac:cxnSpMkLst>
            <pc:docMk/>
            <pc:sldMk cId="2635625501" sldId="317"/>
            <ac:cxnSpMk id="9" creationId="{07C2B773-CB8F-7C91-FEEF-638CF1F90B44}"/>
          </ac:cxnSpMkLst>
        </pc:cxnChg>
      </pc:sldChg>
      <pc:sldChg chg="addSp modSp add mod">
        <pc:chgData name="Toby Donaldson" userId="2e6e5431-bb17-4c41-9985-d39c50d83c73" providerId="ADAL" clId="{BBBC192A-0214-47E0-8928-D91CB696F1D1}" dt="2023-07-04T05:25:20.752" v="16548"/>
        <pc:sldMkLst>
          <pc:docMk/>
          <pc:sldMk cId="3467357524" sldId="318"/>
        </pc:sldMkLst>
        <pc:spChg chg="add mod">
          <ac:chgData name="Toby Donaldson" userId="2e6e5431-bb17-4c41-9985-d39c50d83c73" providerId="ADAL" clId="{BBBC192A-0214-47E0-8928-D91CB696F1D1}" dt="2023-07-04T05:16:54.127" v="16282" actId="1076"/>
          <ac:spMkLst>
            <pc:docMk/>
            <pc:sldMk cId="3467357524" sldId="318"/>
            <ac:spMk id="2" creationId="{68FC8D6E-AA26-9117-E29F-DE36420F3E87}"/>
          </ac:spMkLst>
        </pc:spChg>
        <pc:spChg chg="add mod">
          <ac:chgData name="Toby Donaldson" userId="2e6e5431-bb17-4c41-9985-d39c50d83c73" providerId="ADAL" clId="{BBBC192A-0214-47E0-8928-D91CB696F1D1}" dt="2023-07-04T05:16:36.177" v="16269" actId="1076"/>
          <ac:spMkLst>
            <pc:docMk/>
            <pc:sldMk cId="3467357524" sldId="318"/>
            <ac:spMk id="3" creationId="{68801CC1-432C-7D5B-9665-F0C06078FDCC}"/>
          </ac:spMkLst>
        </pc:spChg>
        <pc:spChg chg="add mod">
          <ac:chgData name="Toby Donaldson" userId="2e6e5431-bb17-4c41-9985-d39c50d83c73" providerId="ADAL" clId="{BBBC192A-0214-47E0-8928-D91CB696F1D1}" dt="2023-07-04T05:23:25.518" v="16497"/>
          <ac:spMkLst>
            <pc:docMk/>
            <pc:sldMk cId="3467357524" sldId="318"/>
            <ac:spMk id="4" creationId="{286A7112-4025-9F98-05E2-D29B1E348C1B}"/>
          </ac:spMkLst>
        </pc:spChg>
        <pc:spChg chg="add mod">
          <ac:chgData name="Toby Donaldson" userId="2e6e5431-bb17-4c41-9985-d39c50d83c73" providerId="ADAL" clId="{BBBC192A-0214-47E0-8928-D91CB696F1D1}" dt="2023-07-04T05:25:20.752" v="16548"/>
          <ac:spMkLst>
            <pc:docMk/>
            <pc:sldMk cId="3467357524" sldId="318"/>
            <ac:spMk id="5" creationId="{146F92AF-465B-1651-FB80-AEC47605C6D4}"/>
          </ac:spMkLst>
        </pc:spChg>
        <pc:spChg chg="add mod">
          <ac:chgData name="Toby Donaldson" userId="2e6e5431-bb17-4c41-9985-d39c50d83c73" providerId="ADAL" clId="{BBBC192A-0214-47E0-8928-D91CB696F1D1}" dt="2023-07-04T05:25:20.752" v="16548"/>
          <ac:spMkLst>
            <pc:docMk/>
            <pc:sldMk cId="3467357524" sldId="318"/>
            <ac:spMk id="9" creationId="{D71A2B0C-E00B-C378-A953-49E6CCD1BE3D}"/>
          </ac:spMkLst>
        </pc:spChg>
      </pc:sldChg>
      <pc:sldChg chg="delSp add del mod">
        <pc:chgData name="Toby Donaldson" userId="2e6e5431-bb17-4c41-9985-d39c50d83c73" providerId="ADAL" clId="{BBBC192A-0214-47E0-8928-D91CB696F1D1}" dt="2023-07-04T05:18:05.928" v="16284" actId="2696"/>
        <pc:sldMkLst>
          <pc:docMk/>
          <pc:sldMk cId="1373057620" sldId="319"/>
        </pc:sldMkLst>
        <pc:spChg chg="del">
          <ac:chgData name="Toby Donaldson" userId="2e6e5431-bb17-4c41-9985-d39c50d83c73" providerId="ADAL" clId="{BBBC192A-0214-47E0-8928-D91CB696F1D1}" dt="2023-07-04T05:16:20.038" v="16266" actId="21"/>
          <ac:spMkLst>
            <pc:docMk/>
            <pc:sldMk cId="1373057620" sldId="319"/>
            <ac:spMk id="2" creationId="{68FC8D6E-AA26-9117-E29F-DE36420F3E87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5:25:22.549" v="16549"/>
        <pc:sldMkLst>
          <pc:docMk/>
          <pc:sldMk cId="1550074282" sldId="320"/>
        </pc:sldMkLst>
        <pc:spChg chg="mod">
          <ac:chgData name="Toby Donaldson" userId="2e6e5431-bb17-4c41-9985-d39c50d83c73" providerId="ADAL" clId="{BBBC192A-0214-47E0-8928-D91CB696F1D1}" dt="2023-07-04T05:19:34.413" v="16363" actId="20577"/>
          <ac:spMkLst>
            <pc:docMk/>
            <pc:sldMk cId="1550074282" sldId="320"/>
            <ac:spMk id="2" creationId="{68FC8D6E-AA26-9117-E29F-DE36420F3E87}"/>
          </ac:spMkLst>
        </pc:spChg>
        <pc:spChg chg="add del mod">
          <ac:chgData name="Toby Donaldson" userId="2e6e5431-bb17-4c41-9985-d39c50d83c73" providerId="ADAL" clId="{BBBC192A-0214-47E0-8928-D91CB696F1D1}" dt="2023-07-04T05:21:58.783" v="16484" actId="21"/>
          <ac:spMkLst>
            <pc:docMk/>
            <pc:sldMk cId="1550074282" sldId="320"/>
            <ac:spMk id="4" creationId="{8496BC28-80C0-618F-760E-317A4186C333}"/>
          </ac:spMkLst>
        </pc:spChg>
        <pc:spChg chg="add del mod">
          <ac:chgData name="Toby Donaldson" userId="2e6e5431-bb17-4c41-9985-d39c50d83c73" providerId="ADAL" clId="{BBBC192A-0214-47E0-8928-D91CB696F1D1}" dt="2023-07-04T05:21:55.837" v="16483"/>
          <ac:spMkLst>
            <pc:docMk/>
            <pc:sldMk cId="1550074282" sldId="320"/>
            <ac:spMk id="5" creationId="{54A25D36-BB37-4B57-1A61-7FDFFB99D6DC}"/>
          </ac:spMkLst>
        </pc:spChg>
        <pc:spChg chg="add mod">
          <ac:chgData name="Toby Donaldson" userId="2e6e5431-bb17-4c41-9985-d39c50d83c73" providerId="ADAL" clId="{BBBC192A-0214-47E0-8928-D91CB696F1D1}" dt="2023-07-04T05:22:20.973" v="16489" actId="113"/>
          <ac:spMkLst>
            <pc:docMk/>
            <pc:sldMk cId="1550074282" sldId="320"/>
            <ac:spMk id="9" creationId="{7573CA76-3BE9-1412-2483-1C1E156E4DF4}"/>
          </ac:spMkLst>
        </pc:spChg>
        <pc:spChg chg="add mod">
          <ac:chgData name="Toby Donaldson" userId="2e6e5431-bb17-4c41-9985-d39c50d83c73" providerId="ADAL" clId="{BBBC192A-0214-47E0-8928-D91CB696F1D1}" dt="2023-07-04T05:22:38.047" v="16492" actId="208"/>
          <ac:spMkLst>
            <pc:docMk/>
            <pc:sldMk cId="1550074282" sldId="320"/>
            <ac:spMk id="11" creationId="{E52DCD31-1DE8-C22B-DFBE-D51082A49434}"/>
          </ac:spMkLst>
        </pc:spChg>
        <pc:spChg chg="add mod">
          <ac:chgData name="Toby Donaldson" userId="2e6e5431-bb17-4c41-9985-d39c50d83c73" providerId="ADAL" clId="{BBBC192A-0214-47E0-8928-D91CB696F1D1}" dt="2023-07-04T05:23:17.438" v="16496" actId="1076"/>
          <ac:spMkLst>
            <pc:docMk/>
            <pc:sldMk cId="1550074282" sldId="320"/>
            <ac:spMk id="12" creationId="{AACAA185-6A76-5C0D-8CD1-5101FB0718DC}"/>
          </ac:spMkLst>
        </pc:spChg>
        <pc:spChg chg="add mod">
          <ac:chgData name="Toby Donaldson" userId="2e6e5431-bb17-4c41-9985-d39c50d83c73" providerId="ADAL" clId="{BBBC192A-0214-47E0-8928-D91CB696F1D1}" dt="2023-07-04T05:25:22.549" v="16549"/>
          <ac:spMkLst>
            <pc:docMk/>
            <pc:sldMk cId="1550074282" sldId="320"/>
            <ac:spMk id="13" creationId="{EEE2E5BC-EA10-FC43-0F4F-972513EBFB8B}"/>
          </ac:spMkLst>
        </pc:spChg>
        <pc:spChg chg="add mod">
          <ac:chgData name="Toby Donaldson" userId="2e6e5431-bb17-4c41-9985-d39c50d83c73" providerId="ADAL" clId="{BBBC192A-0214-47E0-8928-D91CB696F1D1}" dt="2023-07-04T05:25:22.549" v="16549"/>
          <ac:spMkLst>
            <pc:docMk/>
            <pc:sldMk cId="1550074282" sldId="320"/>
            <ac:spMk id="14" creationId="{BD4F2A73-7709-E0F8-CBB5-A076F70A6F14}"/>
          </ac:spMkLst>
        </pc:spChg>
      </pc:sldChg>
    </pc:docChg>
  </pc:docChgLst>
  <pc:docChgLst>
    <pc:chgData name="Toby Donaldson" userId="2e6e5431-bb17-4c41-9985-d39c50d83c73" providerId="ADAL" clId="{6D43037A-4E75-4ED8-B03F-51D9F449DC08}"/>
    <pc:docChg chg="undo redo custSel addSld delSld modSld sldOrd">
      <pc:chgData name="Toby Donaldson" userId="2e6e5431-bb17-4c41-9985-d39c50d83c73" providerId="ADAL" clId="{6D43037A-4E75-4ED8-B03F-51D9F449DC08}" dt="2023-07-07T20:08:13.803" v="1483"/>
      <pc:docMkLst>
        <pc:docMk/>
      </pc:docMkLst>
      <pc:sldChg chg="addSp modSp mod">
        <pc:chgData name="Toby Donaldson" userId="2e6e5431-bb17-4c41-9985-d39c50d83c73" providerId="ADAL" clId="{6D43037A-4E75-4ED8-B03F-51D9F449DC08}" dt="2023-07-04T20:26:45.862" v="21"/>
        <pc:sldMkLst>
          <pc:docMk/>
          <pc:sldMk cId="493162039" sldId="257"/>
        </pc:sldMkLst>
        <pc:spChg chg="add mod">
          <ac:chgData name="Toby Donaldson" userId="2e6e5431-bb17-4c41-9985-d39c50d83c73" providerId="ADAL" clId="{6D43037A-4E75-4ED8-B03F-51D9F449DC08}" dt="2023-07-04T18:45:11.321" v="9" actId="465"/>
          <ac:spMkLst>
            <pc:docMk/>
            <pc:sldMk cId="493162039" sldId="257"/>
            <ac:spMk id="2" creationId="{0204E715-37BC-FC77-F4F1-1BC94E83CD1F}"/>
          </ac:spMkLst>
        </pc:spChg>
        <pc:spChg chg="mod">
          <ac:chgData name="Toby Donaldson" userId="2e6e5431-bb17-4c41-9985-d39c50d83c73" providerId="ADAL" clId="{6D43037A-4E75-4ED8-B03F-51D9F449DC08}" dt="2023-07-04T18:45:03.406" v="8" actId="552"/>
          <ac:spMkLst>
            <pc:docMk/>
            <pc:sldMk cId="493162039" sldId="257"/>
            <ac:spMk id="5" creationId="{B48647EF-E221-6FA3-3454-C7067ECEA17A}"/>
          </ac:spMkLst>
        </pc:spChg>
        <pc:spChg chg="mod">
          <ac:chgData name="Toby Donaldson" userId="2e6e5431-bb17-4c41-9985-d39c50d83c73" providerId="ADAL" clId="{6D43037A-4E75-4ED8-B03F-51D9F449DC08}" dt="2023-07-04T18:45:11.321" v="9" actId="465"/>
          <ac:spMkLst>
            <pc:docMk/>
            <pc:sldMk cId="493162039" sldId="257"/>
            <ac:spMk id="7" creationId="{563A6040-745F-05F7-4C7F-86B55C05DD52}"/>
          </ac:spMkLst>
        </pc:spChg>
        <pc:spChg chg="mod">
          <ac:chgData name="Toby Donaldson" userId="2e6e5431-bb17-4c41-9985-d39c50d83c73" providerId="ADAL" clId="{6D43037A-4E75-4ED8-B03F-51D9F449DC08}" dt="2023-07-04T18:45:03.406" v="8" actId="552"/>
          <ac:spMkLst>
            <pc:docMk/>
            <pc:sldMk cId="493162039" sldId="257"/>
            <ac:spMk id="11" creationId="{80E42F67-0442-797C-89F3-06C06FBAFE3A}"/>
          </ac:spMkLst>
        </pc:spChg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493162039" sldId="257"/>
            <ac:inkMk id="3" creationId="{FD875874-9B89-CD78-DA50-CC67C80FAF6C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927908024" sldId="258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927908024" sldId="258"/>
            <ac:inkMk id="2" creationId="{5F0AA373-FDD4-7D7D-8F96-40A76954405B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349069037" sldId="259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349069037" sldId="259"/>
            <ac:inkMk id="4" creationId="{447C8F82-9881-9C18-0CDC-8E5DE933D2B9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2805474802" sldId="260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2805474802" sldId="260"/>
            <ac:inkMk id="4" creationId="{EEA06767-BB75-D4AD-927B-3DA62600CCA4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1278331237" sldId="263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1278331237" sldId="263"/>
            <ac:inkMk id="4" creationId="{6C2653C2-41AB-B495-C9A0-F78D4F1F827E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1040813454" sldId="264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1040813454" sldId="264"/>
            <ac:inkMk id="3" creationId="{122E0BA1-7AA6-E75E-98E8-7F8F5D1CBC38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638624036" sldId="268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638624036" sldId="268"/>
            <ac:inkMk id="3" creationId="{DC46A66D-F05B-FE42-F18C-CD05D89CCEFB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3467221466" sldId="270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3467221466" sldId="270"/>
            <ac:inkMk id="3" creationId="{B88A768E-ADDA-6465-7B0C-1137708FB1C1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1982479533" sldId="272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1982479533" sldId="272"/>
            <ac:inkMk id="3" creationId="{793918AE-B14F-9774-AB04-4D4AB8137D4E}"/>
          </ac:inkMkLst>
        </pc:inkChg>
      </pc:sldChg>
      <pc:sldChg chg="addSp modSp mod">
        <pc:chgData name="Toby Donaldson" userId="2e6e5431-bb17-4c41-9985-d39c50d83c73" providerId="ADAL" clId="{6D43037A-4E75-4ED8-B03F-51D9F449DC08}" dt="2023-07-04T20:26:45.862" v="21"/>
        <pc:sldMkLst>
          <pc:docMk/>
          <pc:sldMk cId="4061913301" sldId="273"/>
        </pc:sldMkLst>
        <pc:spChg chg="mod">
          <ac:chgData name="Toby Donaldson" userId="2e6e5431-bb17-4c41-9985-d39c50d83c73" providerId="ADAL" clId="{6D43037A-4E75-4ED8-B03F-51D9F449DC08}" dt="2023-07-04T19:07:52.398" v="11" actId="20577"/>
          <ac:spMkLst>
            <pc:docMk/>
            <pc:sldMk cId="4061913301" sldId="273"/>
            <ac:spMk id="6" creationId="{F66953CC-B7F4-1864-0E5D-3ADA24638BB5}"/>
          </ac:spMkLst>
        </pc:spChg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4061913301" sldId="273"/>
            <ac:inkMk id="7" creationId="{A44DE068-2689-2480-5808-CA2618E49948}"/>
          </ac:inkMkLst>
        </pc:inkChg>
      </pc:sldChg>
      <pc:sldChg chg="modSp mod">
        <pc:chgData name="Toby Donaldson" userId="2e6e5431-bb17-4c41-9985-d39c50d83c73" providerId="ADAL" clId="{6D43037A-4E75-4ED8-B03F-51D9F449DC08}" dt="2023-07-04T19:07:58.335" v="13" actId="20577"/>
        <pc:sldMkLst>
          <pc:docMk/>
          <pc:sldMk cId="2381315826" sldId="274"/>
        </pc:sldMkLst>
        <pc:spChg chg="mod">
          <ac:chgData name="Toby Donaldson" userId="2e6e5431-bb17-4c41-9985-d39c50d83c73" providerId="ADAL" clId="{6D43037A-4E75-4ED8-B03F-51D9F449DC08}" dt="2023-07-04T19:07:58.335" v="13" actId="20577"/>
          <ac:spMkLst>
            <pc:docMk/>
            <pc:sldMk cId="2381315826" sldId="274"/>
            <ac:spMk id="6" creationId="{F66953CC-B7F4-1864-0E5D-3ADA24638BB5}"/>
          </ac:spMkLst>
        </pc:spChg>
      </pc:sldChg>
      <pc:sldChg chg="addSp modSp mod">
        <pc:chgData name="Toby Donaldson" userId="2e6e5431-bb17-4c41-9985-d39c50d83c73" providerId="ADAL" clId="{6D43037A-4E75-4ED8-B03F-51D9F449DC08}" dt="2023-07-04T20:26:45.862" v="21"/>
        <pc:sldMkLst>
          <pc:docMk/>
          <pc:sldMk cId="2700595127" sldId="275"/>
        </pc:sldMkLst>
        <pc:spChg chg="mod">
          <ac:chgData name="Toby Donaldson" userId="2e6e5431-bb17-4c41-9985-d39c50d83c73" providerId="ADAL" clId="{6D43037A-4E75-4ED8-B03F-51D9F449DC08}" dt="2023-07-04T19:08:03.662" v="15" actId="20577"/>
          <ac:spMkLst>
            <pc:docMk/>
            <pc:sldMk cId="2700595127" sldId="275"/>
            <ac:spMk id="6" creationId="{F66953CC-B7F4-1864-0E5D-3ADA24638BB5}"/>
          </ac:spMkLst>
        </pc:spChg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2700595127" sldId="275"/>
            <ac:inkMk id="7" creationId="{A9A0C6BE-07BA-3C21-AF4E-44B3ED91C92A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2383096399" sldId="278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2383096399" sldId="278"/>
            <ac:inkMk id="6" creationId="{29A1585A-B483-E60E-0841-0A8CDA4AC141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2015649847" sldId="279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2015649847" sldId="279"/>
            <ac:inkMk id="10" creationId="{3701F1AE-831A-198D-70B0-76337EF032C9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2493243487" sldId="281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2493243487" sldId="281"/>
            <ac:inkMk id="2" creationId="{72143F7C-49BB-C234-E7DA-445E2AFC5021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1101863829" sldId="282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1101863829" sldId="282"/>
            <ac:inkMk id="3" creationId="{9ABE6B73-9531-9D97-98AD-BB86D104E991}"/>
          </ac:inkMkLst>
        </pc:inkChg>
      </pc:sldChg>
      <pc:sldChg chg="addSp delSp modSp mod">
        <pc:chgData name="Toby Donaldson" userId="2e6e5431-bb17-4c41-9985-d39c50d83c73" providerId="ADAL" clId="{6D43037A-4E75-4ED8-B03F-51D9F449DC08}" dt="2023-07-04T20:49:10.925" v="22"/>
        <pc:sldMkLst>
          <pc:docMk/>
          <pc:sldMk cId="1276488865" sldId="283"/>
        </pc:sldMkLst>
        <pc:spChg chg="add del mod">
          <ac:chgData name="Toby Donaldson" userId="2e6e5431-bb17-4c41-9985-d39c50d83c73" providerId="ADAL" clId="{6D43037A-4E75-4ED8-B03F-51D9F449DC08}" dt="2023-07-04T19:09:54.262" v="18"/>
          <ac:spMkLst>
            <pc:docMk/>
            <pc:sldMk cId="1276488865" sldId="283"/>
            <ac:spMk id="2" creationId="{ECE00105-5337-0858-6D59-93B643130DD2}"/>
          </ac:spMkLst>
        </pc:spChg>
        <pc:spChg chg="add mod">
          <ac:chgData name="Toby Donaldson" userId="2e6e5431-bb17-4c41-9985-d39c50d83c73" providerId="ADAL" clId="{6D43037A-4E75-4ED8-B03F-51D9F449DC08}" dt="2023-07-04T19:10:02.872" v="19"/>
          <ac:spMkLst>
            <pc:docMk/>
            <pc:sldMk cId="1276488865" sldId="283"/>
            <ac:spMk id="3" creationId="{71F400E4-580F-E005-E695-3D01E3914D47}"/>
          </ac:spMkLst>
        </pc:spChg>
        <pc:spChg chg="del">
          <ac:chgData name="Toby Donaldson" userId="2e6e5431-bb17-4c41-9985-d39c50d83c73" providerId="ADAL" clId="{6D43037A-4E75-4ED8-B03F-51D9F449DC08}" dt="2023-07-04T19:09:46.926" v="16" actId="21"/>
          <ac:spMkLst>
            <pc:docMk/>
            <pc:sldMk cId="1276488865" sldId="283"/>
            <ac:spMk id="26" creationId="{20F87785-80D9-B4B7-2CE0-FFC62EAE140D}"/>
          </ac:spMkLst>
        </pc:spChg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1276488865" sldId="283"/>
            <ac:inkMk id="4" creationId="{3938BED8-E69A-0DB0-9477-254257C91C84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1749519120" sldId="284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1749519120" sldId="284"/>
            <ac:inkMk id="3" creationId="{DF268681-55CC-CF0A-02BC-60C6E034BF3D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168971887" sldId="285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168971887" sldId="285"/>
            <ac:inkMk id="4" creationId="{EA328AC4-005E-3014-1AF0-C7B36E67FE5F}"/>
          </ac:inkMkLst>
        </pc:inkChg>
      </pc:sldChg>
      <pc:sldChg chg="modSp">
        <pc:chgData name="Toby Donaldson" userId="2e6e5431-bb17-4c41-9985-d39c50d83c73" providerId="ADAL" clId="{6D43037A-4E75-4ED8-B03F-51D9F449DC08}" dt="2023-07-04T21:32:59.613" v="29" actId="20577"/>
        <pc:sldMkLst>
          <pc:docMk/>
          <pc:sldMk cId="447299995" sldId="287"/>
        </pc:sldMkLst>
        <pc:spChg chg="mod">
          <ac:chgData name="Toby Donaldson" userId="2e6e5431-bb17-4c41-9985-d39c50d83c73" providerId="ADAL" clId="{6D43037A-4E75-4ED8-B03F-51D9F449DC08}" dt="2023-07-04T21:32:41.943" v="24" actId="20577"/>
          <ac:spMkLst>
            <pc:docMk/>
            <pc:sldMk cId="447299995" sldId="287"/>
            <ac:spMk id="9" creationId="{ECE36C9D-E840-9AEB-EE49-3FC720F3F85E}"/>
          </ac:spMkLst>
        </pc:spChg>
        <pc:spChg chg="mod">
          <ac:chgData name="Toby Donaldson" userId="2e6e5431-bb17-4c41-9985-d39c50d83c73" providerId="ADAL" clId="{6D43037A-4E75-4ED8-B03F-51D9F449DC08}" dt="2023-07-04T21:32:47.772" v="26" actId="20577"/>
          <ac:spMkLst>
            <pc:docMk/>
            <pc:sldMk cId="447299995" sldId="287"/>
            <ac:spMk id="10" creationId="{3C57CCD3-0A54-CAAD-3D58-62A788DA50A7}"/>
          </ac:spMkLst>
        </pc:spChg>
        <pc:spChg chg="mod">
          <ac:chgData name="Toby Donaldson" userId="2e6e5431-bb17-4c41-9985-d39c50d83c73" providerId="ADAL" clId="{6D43037A-4E75-4ED8-B03F-51D9F449DC08}" dt="2023-07-04T21:32:56.249" v="28" actId="20577"/>
          <ac:spMkLst>
            <pc:docMk/>
            <pc:sldMk cId="447299995" sldId="287"/>
            <ac:spMk id="11" creationId="{81189DC3-FE9E-EA36-A446-2BCD6BF38747}"/>
          </ac:spMkLst>
        </pc:spChg>
        <pc:spChg chg="mod">
          <ac:chgData name="Toby Donaldson" userId="2e6e5431-bb17-4c41-9985-d39c50d83c73" providerId="ADAL" clId="{6D43037A-4E75-4ED8-B03F-51D9F449DC08}" dt="2023-07-04T21:32:59.613" v="29" actId="20577"/>
          <ac:spMkLst>
            <pc:docMk/>
            <pc:sldMk cId="447299995" sldId="287"/>
            <ac:spMk id="12" creationId="{05814BAB-2649-CA66-2D0D-5C3BE6199342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3:42.160" v="31"/>
        <pc:sldMkLst>
          <pc:docMk/>
          <pc:sldMk cId="2651235511" sldId="288"/>
        </pc:sldMkLst>
        <pc:spChg chg="add mod">
          <ac:chgData name="Toby Donaldson" userId="2e6e5431-bb17-4c41-9985-d39c50d83c73" providerId="ADAL" clId="{6D43037A-4E75-4ED8-B03F-51D9F449DC08}" dt="2023-07-04T21:33:42.160" v="31"/>
          <ac:spMkLst>
            <pc:docMk/>
            <pc:sldMk cId="2651235511" sldId="288"/>
            <ac:spMk id="4" creationId="{B1E9C413-26D6-0574-EB2D-0013EA602861}"/>
          </ac:spMkLst>
        </pc:spChg>
        <pc:spChg chg="add mod">
          <ac:chgData name="Toby Donaldson" userId="2e6e5431-bb17-4c41-9985-d39c50d83c73" providerId="ADAL" clId="{6D43037A-4E75-4ED8-B03F-51D9F449DC08}" dt="2023-07-04T21:33:42.160" v="31"/>
          <ac:spMkLst>
            <pc:docMk/>
            <pc:sldMk cId="2651235511" sldId="288"/>
            <ac:spMk id="5" creationId="{E272A415-49E3-3AC8-759D-52B3F84FAE45}"/>
          </ac:spMkLst>
        </pc:spChg>
        <pc:spChg chg="add mod">
          <ac:chgData name="Toby Donaldson" userId="2e6e5431-bb17-4c41-9985-d39c50d83c73" providerId="ADAL" clId="{6D43037A-4E75-4ED8-B03F-51D9F449DC08}" dt="2023-07-04T21:33:42.160" v="31"/>
          <ac:spMkLst>
            <pc:docMk/>
            <pc:sldMk cId="2651235511" sldId="288"/>
            <ac:spMk id="8" creationId="{58354C3A-9FF8-BA70-2808-FD7573537131}"/>
          </ac:spMkLst>
        </pc:spChg>
        <pc:spChg chg="del">
          <ac:chgData name="Toby Donaldson" userId="2e6e5431-bb17-4c41-9985-d39c50d83c73" providerId="ADAL" clId="{6D43037A-4E75-4ED8-B03F-51D9F449DC08}" dt="2023-07-04T21:33:30.751" v="30" actId="21"/>
          <ac:spMkLst>
            <pc:docMk/>
            <pc:sldMk cId="2651235511" sldId="288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3:30.751" v="30" actId="21"/>
          <ac:spMkLst>
            <pc:docMk/>
            <pc:sldMk cId="2651235511" sldId="288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3:30.751" v="30" actId="21"/>
          <ac:spMkLst>
            <pc:docMk/>
            <pc:sldMk cId="2651235511" sldId="288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3:30.751" v="30" actId="21"/>
          <ac:spMkLst>
            <pc:docMk/>
            <pc:sldMk cId="2651235511" sldId="288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3:42.160" v="31"/>
          <ac:spMkLst>
            <pc:docMk/>
            <pc:sldMk cId="2651235511" sldId="288"/>
            <ac:spMk id="27" creationId="{EB7CAFEB-932D-CE00-6DAA-2186135FFF14}"/>
          </ac:spMkLst>
        </pc:spChg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2651235511" sldId="288"/>
            <ac:inkMk id="3" creationId="{CE865068-D453-FE4E-59D9-9BD19BE663A8}"/>
          </ac:inkMkLst>
        </pc:inkChg>
      </pc:sldChg>
      <pc:sldChg chg="addSp delSp modSp mod">
        <pc:chgData name="Toby Donaldson" userId="2e6e5431-bb17-4c41-9985-d39c50d83c73" providerId="ADAL" clId="{6D43037A-4E75-4ED8-B03F-51D9F449DC08}" dt="2023-07-04T21:37:34.411" v="46"/>
        <pc:sldMkLst>
          <pc:docMk/>
          <pc:sldMk cId="2056213591" sldId="289"/>
        </pc:sldMkLst>
        <pc:spChg chg="add del">
          <ac:chgData name="Toby Donaldson" userId="2e6e5431-bb17-4c41-9985-d39c50d83c73" providerId="ADAL" clId="{6D43037A-4E75-4ED8-B03F-51D9F449DC08}" dt="2023-07-04T21:37:21.285" v="45" actId="22"/>
          <ac:spMkLst>
            <pc:docMk/>
            <pc:sldMk cId="2056213591" sldId="289"/>
            <ac:spMk id="5" creationId="{47E5AD3C-5F72-B8C2-83D1-FB29CAAA9E95}"/>
          </ac:spMkLst>
        </pc:spChg>
        <pc:spChg chg="add del">
          <ac:chgData name="Toby Donaldson" userId="2e6e5431-bb17-4c41-9985-d39c50d83c73" providerId="ADAL" clId="{6D43037A-4E75-4ED8-B03F-51D9F449DC08}" dt="2023-07-04T21:37:20.125" v="44" actId="22"/>
          <ac:spMkLst>
            <pc:docMk/>
            <pc:sldMk cId="2056213591" sldId="289"/>
            <ac:spMk id="8" creationId="{5E42C93A-7D84-FA65-5244-A06D5272DD55}"/>
          </ac:spMkLst>
        </pc:spChg>
        <pc:spChg chg="del">
          <ac:chgData name="Toby Donaldson" userId="2e6e5431-bb17-4c41-9985-d39c50d83c73" providerId="ADAL" clId="{6D43037A-4E75-4ED8-B03F-51D9F449DC08}" dt="2023-07-04T21:33:53.030" v="32" actId="21"/>
          <ac:spMkLst>
            <pc:docMk/>
            <pc:sldMk cId="2056213591" sldId="289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3:53.030" v="32" actId="21"/>
          <ac:spMkLst>
            <pc:docMk/>
            <pc:sldMk cId="2056213591" sldId="289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3:53.030" v="32" actId="21"/>
          <ac:spMkLst>
            <pc:docMk/>
            <pc:sldMk cId="2056213591" sldId="289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3:53.030" v="32" actId="21"/>
          <ac:spMkLst>
            <pc:docMk/>
            <pc:sldMk cId="2056213591" sldId="289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7:34.411" v="46"/>
          <ac:spMkLst>
            <pc:docMk/>
            <pc:sldMk cId="2056213591" sldId="289"/>
            <ac:spMk id="19" creationId="{33A20F19-CBEB-67EB-4E83-8E0626E5482C}"/>
          </ac:spMkLst>
        </pc:spChg>
        <pc:spChg chg="add mod">
          <ac:chgData name="Toby Donaldson" userId="2e6e5431-bb17-4c41-9985-d39c50d83c73" providerId="ADAL" clId="{6D43037A-4E75-4ED8-B03F-51D9F449DC08}" dt="2023-07-04T21:37:34.411" v="46"/>
          <ac:spMkLst>
            <pc:docMk/>
            <pc:sldMk cId="2056213591" sldId="289"/>
            <ac:spMk id="20" creationId="{1C8D4052-D1F8-F6E7-4526-97DFC95ABA6F}"/>
          </ac:spMkLst>
        </pc:spChg>
        <pc:spChg chg="add mod">
          <ac:chgData name="Toby Donaldson" userId="2e6e5431-bb17-4c41-9985-d39c50d83c73" providerId="ADAL" clId="{6D43037A-4E75-4ED8-B03F-51D9F449DC08}" dt="2023-07-04T21:37:34.411" v="46"/>
          <ac:spMkLst>
            <pc:docMk/>
            <pc:sldMk cId="2056213591" sldId="289"/>
            <ac:spMk id="24" creationId="{80DAF69D-0229-1621-CD9F-092E83EC376F}"/>
          </ac:spMkLst>
        </pc:spChg>
        <pc:spChg chg="add mod">
          <ac:chgData name="Toby Donaldson" userId="2e6e5431-bb17-4c41-9985-d39c50d83c73" providerId="ADAL" clId="{6D43037A-4E75-4ED8-B03F-51D9F449DC08}" dt="2023-07-04T21:37:34.411" v="46"/>
          <ac:spMkLst>
            <pc:docMk/>
            <pc:sldMk cId="2056213591" sldId="289"/>
            <ac:spMk id="26" creationId="{C2B2B4F7-BF59-49CE-8023-512281D5AA18}"/>
          </ac:spMkLst>
        </pc:spChg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2056213591" sldId="289"/>
            <ac:inkMk id="2" creationId="{40571BBD-B329-6883-D6BF-8A369096C04B}"/>
          </ac:inkMkLst>
        </pc:inkChg>
      </pc:sldChg>
      <pc:sldChg chg="addSp delSp modSp mod">
        <pc:chgData name="Toby Donaldson" userId="2e6e5431-bb17-4c41-9985-d39c50d83c73" providerId="ADAL" clId="{6D43037A-4E75-4ED8-B03F-51D9F449DC08}" dt="2023-07-04T21:37:39.200" v="47"/>
        <pc:sldMkLst>
          <pc:docMk/>
          <pc:sldMk cId="4472270" sldId="290"/>
        </pc:sldMkLst>
        <pc:spChg chg="add mod">
          <ac:chgData name="Toby Donaldson" userId="2e6e5431-bb17-4c41-9985-d39c50d83c73" providerId="ADAL" clId="{6D43037A-4E75-4ED8-B03F-51D9F449DC08}" dt="2023-07-04T21:37:39.200" v="47"/>
          <ac:spMkLst>
            <pc:docMk/>
            <pc:sldMk cId="4472270" sldId="290"/>
            <ac:spMk id="4" creationId="{B787E074-30B9-CBD7-BA06-57C486D63E36}"/>
          </ac:spMkLst>
        </pc:spChg>
        <pc:spChg chg="add mod">
          <ac:chgData name="Toby Donaldson" userId="2e6e5431-bb17-4c41-9985-d39c50d83c73" providerId="ADAL" clId="{6D43037A-4E75-4ED8-B03F-51D9F449DC08}" dt="2023-07-04T21:37:39.200" v="47"/>
          <ac:spMkLst>
            <pc:docMk/>
            <pc:sldMk cId="4472270" sldId="290"/>
            <ac:spMk id="8" creationId="{8932A3C2-5F43-5CCD-D7F2-40FCD22ACCF5}"/>
          </ac:spMkLst>
        </pc:spChg>
        <pc:spChg chg="del">
          <ac:chgData name="Toby Donaldson" userId="2e6e5431-bb17-4c41-9985-d39c50d83c73" providerId="ADAL" clId="{6D43037A-4E75-4ED8-B03F-51D9F449DC08}" dt="2023-07-04T21:34:02.555" v="33" actId="21"/>
          <ac:spMkLst>
            <pc:docMk/>
            <pc:sldMk cId="4472270" sldId="290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02.555" v="33" actId="21"/>
          <ac:spMkLst>
            <pc:docMk/>
            <pc:sldMk cId="4472270" sldId="290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02.555" v="33" actId="21"/>
          <ac:spMkLst>
            <pc:docMk/>
            <pc:sldMk cId="4472270" sldId="290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06.414" v="34" actId="21"/>
          <ac:spMkLst>
            <pc:docMk/>
            <pc:sldMk cId="4472270" sldId="290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7:39.200" v="47"/>
          <ac:spMkLst>
            <pc:docMk/>
            <pc:sldMk cId="4472270" sldId="290"/>
            <ac:spMk id="19" creationId="{67FF105B-B5A1-6220-B5C3-699B4557FEA4}"/>
          </ac:spMkLst>
        </pc:spChg>
        <pc:spChg chg="add mod">
          <ac:chgData name="Toby Donaldson" userId="2e6e5431-bb17-4c41-9985-d39c50d83c73" providerId="ADAL" clId="{6D43037A-4E75-4ED8-B03F-51D9F449DC08}" dt="2023-07-04T21:37:39.200" v="47"/>
          <ac:spMkLst>
            <pc:docMk/>
            <pc:sldMk cId="4472270" sldId="290"/>
            <ac:spMk id="20" creationId="{5FD133F4-A992-F942-C2FA-DFE48104B450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7:50.422" v="48"/>
        <pc:sldMkLst>
          <pc:docMk/>
          <pc:sldMk cId="2707289502" sldId="291"/>
        </pc:sldMkLst>
        <pc:spChg chg="add mod">
          <ac:chgData name="Toby Donaldson" userId="2e6e5431-bb17-4c41-9985-d39c50d83c73" providerId="ADAL" clId="{6D43037A-4E75-4ED8-B03F-51D9F449DC08}" dt="2023-07-04T21:37:50.422" v="48"/>
          <ac:spMkLst>
            <pc:docMk/>
            <pc:sldMk cId="2707289502" sldId="291"/>
            <ac:spMk id="4" creationId="{035CCDF1-1450-E270-DFC5-9A03D9F92BE9}"/>
          </ac:spMkLst>
        </pc:spChg>
        <pc:spChg chg="add mod">
          <ac:chgData name="Toby Donaldson" userId="2e6e5431-bb17-4c41-9985-d39c50d83c73" providerId="ADAL" clId="{6D43037A-4E75-4ED8-B03F-51D9F449DC08}" dt="2023-07-04T21:37:50.422" v="48"/>
          <ac:spMkLst>
            <pc:docMk/>
            <pc:sldMk cId="2707289502" sldId="291"/>
            <ac:spMk id="8" creationId="{B6941198-02B1-4EF3-46C9-AAEC53E5D393}"/>
          </ac:spMkLst>
        </pc:spChg>
        <pc:spChg chg="del">
          <ac:chgData name="Toby Donaldson" userId="2e6e5431-bb17-4c41-9985-d39c50d83c73" providerId="ADAL" clId="{6D43037A-4E75-4ED8-B03F-51D9F449DC08}" dt="2023-07-04T21:34:12.928" v="35" actId="21"/>
          <ac:spMkLst>
            <pc:docMk/>
            <pc:sldMk cId="2707289502" sldId="291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12.928" v="35" actId="21"/>
          <ac:spMkLst>
            <pc:docMk/>
            <pc:sldMk cId="2707289502" sldId="291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12.928" v="35" actId="21"/>
          <ac:spMkLst>
            <pc:docMk/>
            <pc:sldMk cId="2707289502" sldId="291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12.928" v="35" actId="21"/>
          <ac:spMkLst>
            <pc:docMk/>
            <pc:sldMk cId="2707289502" sldId="291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7:50.422" v="48"/>
          <ac:spMkLst>
            <pc:docMk/>
            <pc:sldMk cId="2707289502" sldId="291"/>
            <ac:spMk id="19" creationId="{70991EB7-B769-14A3-C2C6-3F31AE1F0889}"/>
          </ac:spMkLst>
        </pc:spChg>
        <pc:spChg chg="add mod">
          <ac:chgData name="Toby Donaldson" userId="2e6e5431-bb17-4c41-9985-d39c50d83c73" providerId="ADAL" clId="{6D43037A-4E75-4ED8-B03F-51D9F449DC08}" dt="2023-07-04T21:37:50.422" v="48"/>
          <ac:spMkLst>
            <pc:docMk/>
            <pc:sldMk cId="2707289502" sldId="291"/>
            <ac:spMk id="20" creationId="{31BAA76A-7E32-9140-630B-86F85774502D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7:57.391" v="49"/>
        <pc:sldMkLst>
          <pc:docMk/>
          <pc:sldMk cId="52626033" sldId="292"/>
        </pc:sldMkLst>
        <pc:spChg chg="add mod">
          <ac:chgData name="Toby Donaldson" userId="2e6e5431-bb17-4c41-9985-d39c50d83c73" providerId="ADAL" clId="{6D43037A-4E75-4ED8-B03F-51D9F449DC08}" dt="2023-07-04T21:37:57.391" v="49"/>
          <ac:spMkLst>
            <pc:docMk/>
            <pc:sldMk cId="52626033" sldId="292"/>
            <ac:spMk id="4" creationId="{8BCAF64D-2AF3-6958-9BA2-CEB344CF7B4F}"/>
          </ac:spMkLst>
        </pc:spChg>
        <pc:spChg chg="add mod">
          <ac:chgData name="Toby Donaldson" userId="2e6e5431-bb17-4c41-9985-d39c50d83c73" providerId="ADAL" clId="{6D43037A-4E75-4ED8-B03F-51D9F449DC08}" dt="2023-07-04T21:37:57.391" v="49"/>
          <ac:spMkLst>
            <pc:docMk/>
            <pc:sldMk cId="52626033" sldId="292"/>
            <ac:spMk id="8" creationId="{E5D7867B-A257-CCB0-1D96-3FD6A1868EBA}"/>
          </ac:spMkLst>
        </pc:spChg>
        <pc:spChg chg="del">
          <ac:chgData name="Toby Donaldson" userId="2e6e5431-bb17-4c41-9985-d39c50d83c73" providerId="ADAL" clId="{6D43037A-4E75-4ED8-B03F-51D9F449DC08}" dt="2023-07-04T21:34:19.770" v="36" actId="21"/>
          <ac:spMkLst>
            <pc:docMk/>
            <pc:sldMk cId="52626033" sldId="292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19.770" v="36" actId="21"/>
          <ac:spMkLst>
            <pc:docMk/>
            <pc:sldMk cId="52626033" sldId="292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19.770" v="36" actId="21"/>
          <ac:spMkLst>
            <pc:docMk/>
            <pc:sldMk cId="52626033" sldId="292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19.770" v="36" actId="21"/>
          <ac:spMkLst>
            <pc:docMk/>
            <pc:sldMk cId="52626033" sldId="292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7:57.391" v="49"/>
          <ac:spMkLst>
            <pc:docMk/>
            <pc:sldMk cId="52626033" sldId="292"/>
            <ac:spMk id="19" creationId="{922400AB-FE1A-3634-09F4-D6152342B4E7}"/>
          </ac:spMkLst>
        </pc:spChg>
        <pc:spChg chg="add mod">
          <ac:chgData name="Toby Donaldson" userId="2e6e5431-bb17-4c41-9985-d39c50d83c73" providerId="ADAL" clId="{6D43037A-4E75-4ED8-B03F-51D9F449DC08}" dt="2023-07-04T21:37:57.391" v="49"/>
          <ac:spMkLst>
            <pc:docMk/>
            <pc:sldMk cId="52626033" sldId="292"/>
            <ac:spMk id="20" creationId="{446EF2EE-98B3-D299-E015-201FB662BFDD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8:05.492" v="51"/>
        <pc:sldMkLst>
          <pc:docMk/>
          <pc:sldMk cId="203786008" sldId="293"/>
        </pc:sldMkLst>
        <pc:spChg chg="add mod">
          <ac:chgData name="Toby Donaldson" userId="2e6e5431-bb17-4c41-9985-d39c50d83c73" providerId="ADAL" clId="{6D43037A-4E75-4ED8-B03F-51D9F449DC08}" dt="2023-07-04T21:38:05.492" v="51"/>
          <ac:spMkLst>
            <pc:docMk/>
            <pc:sldMk cId="203786008" sldId="293"/>
            <ac:spMk id="3" creationId="{9023E1A9-9F51-BB42-F247-AE65CBEA8887}"/>
          </ac:spMkLst>
        </pc:spChg>
        <pc:spChg chg="add mod">
          <ac:chgData name="Toby Donaldson" userId="2e6e5431-bb17-4c41-9985-d39c50d83c73" providerId="ADAL" clId="{6D43037A-4E75-4ED8-B03F-51D9F449DC08}" dt="2023-07-04T21:38:05.492" v="51"/>
          <ac:spMkLst>
            <pc:docMk/>
            <pc:sldMk cId="203786008" sldId="293"/>
            <ac:spMk id="4" creationId="{ABF999FD-0D55-D77B-B61A-D8D2FC29CEDD}"/>
          </ac:spMkLst>
        </pc:spChg>
        <pc:spChg chg="add mod">
          <ac:chgData name="Toby Donaldson" userId="2e6e5431-bb17-4c41-9985-d39c50d83c73" providerId="ADAL" clId="{6D43037A-4E75-4ED8-B03F-51D9F449DC08}" dt="2023-07-04T21:38:05.492" v="51"/>
          <ac:spMkLst>
            <pc:docMk/>
            <pc:sldMk cId="203786008" sldId="293"/>
            <ac:spMk id="5" creationId="{5F82B753-321D-8F14-FCF9-0BA68B3F7653}"/>
          </ac:spMkLst>
        </pc:spChg>
        <pc:spChg chg="add mod">
          <ac:chgData name="Toby Donaldson" userId="2e6e5431-bb17-4c41-9985-d39c50d83c73" providerId="ADAL" clId="{6D43037A-4E75-4ED8-B03F-51D9F449DC08}" dt="2023-07-04T21:38:05.492" v="51"/>
          <ac:spMkLst>
            <pc:docMk/>
            <pc:sldMk cId="203786008" sldId="293"/>
            <ac:spMk id="6" creationId="{B65B31D4-F7D4-B338-7556-D5915B37F40D}"/>
          </ac:spMkLst>
        </pc:spChg>
        <pc:spChg chg="del">
          <ac:chgData name="Toby Donaldson" userId="2e6e5431-bb17-4c41-9985-d39c50d83c73" providerId="ADAL" clId="{6D43037A-4E75-4ED8-B03F-51D9F449DC08}" dt="2023-07-04T21:34:33.361" v="38" actId="21"/>
          <ac:spMkLst>
            <pc:docMk/>
            <pc:sldMk cId="203786008" sldId="293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33.361" v="38" actId="21"/>
          <ac:spMkLst>
            <pc:docMk/>
            <pc:sldMk cId="203786008" sldId="293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33.361" v="38" actId="21"/>
          <ac:spMkLst>
            <pc:docMk/>
            <pc:sldMk cId="203786008" sldId="293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33.361" v="38" actId="21"/>
          <ac:spMkLst>
            <pc:docMk/>
            <pc:sldMk cId="203786008" sldId="293"/>
            <ac:spMk id="12" creationId="{05814BAB-2649-CA66-2D0D-5C3BE6199342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8:01.418" v="50"/>
        <pc:sldMkLst>
          <pc:docMk/>
          <pc:sldMk cId="1470456812" sldId="294"/>
        </pc:sldMkLst>
        <pc:spChg chg="mod">
          <ac:chgData name="Toby Donaldson" userId="2e6e5431-bb17-4c41-9985-d39c50d83c73" providerId="ADAL" clId="{6D43037A-4E75-4ED8-B03F-51D9F449DC08}" dt="2023-07-04T19:12:21.786" v="20" actId="1076"/>
          <ac:spMkLst>
            <pc:docMk/>
            <pc:sldMk cId="1470456812" sldId="294"/>
            <ac:spMk id="3" creationId="{7A31921D-D7AA-9A40-E209-E1AD66D8EEAA}"/>
          </ac:spMkLst>
        </pc:spChg>
        <pc:spChg chg="add mod">
          <ac:chgData name="Toby Donaldson" userId="2e6e5431-bb17-4c41-9985-d39c50d83c73" providerId="ADAL" clId="{6D43037A-4E75-4ED8-B03F-51D9F449DC08}" dt="2023-07-04T21:38:01.418" v="50"/>
          <ac:spMkLst>
            <pc:docMk/>
            <pc:sldMk cId="1470456812" sldId="294"/>
            <ac:spMk id="4" creationId="{C06B6E9A-9749-B661-3A24-8984EDCADFB0}"/>
          </ac:spMkLst>
        </pc:spChg>
        <pc:spChg chg="add mod">
          <ac:chgData name="Toby Donaldson" userId="2e6e5431-bb17-4c41-9985-d39c50d83c73" providerId="ADAL" clId="{6D43037A-4E75-4ED8-B03F-51D9F449DC08}" dt="2023-07-04T21:38:01.418" v="50"/>
          <ac:spMkLst>
            <pc:docMk/>
            <pc:sldMk cId="1470456812" sldId="294"/>
            <ac:spMk id="6" creationId="{3E02A15F-3D6E-E35C-D299-893C0397AB67}"/>
          </ac:spMkLst>
        </pc:spChg>
        <pc:spChg chg="del">
          <ac:chgData name="Toby Donaldson" userId="2e6e5431-bb17-4c41-9985-d39c50d83c73" providerId="ADAL" clId="{6D43037A-4E75-4ED8-B03F-51D9F449DC08}" dt="2023-07-04T21:34:25.595" v="37" actId="21"/>
          <ac:spMkLst>
            <pc:docMk/>
            <pc:sldMk cId="1470456812" sldId="294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25.595" v="37" actId="21"/>
          <ac:spMkLst>
            <pc:docMk/>
            <pc:sldMk cId="1470456812" sldId="294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25.595" v="37" actId="21"/>
          <ac:spMkLst>
            <pc:docMk/>
            <pc:sldMk cId="1470456812" sldId="294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25.595" v="37" actId="21"/>
          <ac:spMkLst>
            <pc:docMk/>
            <pc:sldMk cId="1470456812" sldId="294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8:01.418" v="50"/>
          <ac:spMkLst>
            <pc:docMk/>
            <pc:sldMk cId="1470456812" sldId="294"/>
            <ac:spMk id="20" creationId="{B36F7ED5-4B16-98C7-34B3-F9AD74C034E8}"/>
          </ac:spMkLst>
        </pc:spChg>
        <pc:spChg chg="add mod">
          <ac:chgData name="Toby Donaldson" userId="2e6e5431-bb17-4c41-9985-d39c50d83c73" providerId="ADAL" clId="{6D43037A-4E75-4ED8-B03F-51D9F449DC08}" dt="2023-07-04T21:38:01.418" v="50"/>
          <ac:spMkLst>
            <pc:docMk/>
            <pc:sldMk cId="1470456812" sldId="294"/>
            <ac:spMk id="24" creationId="{EF74FA99-C438-A197-82FE-E253F086ACB2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8:10.350" v="52"/>
        <pc:sldMkLst>
          <pc:docMk/>
          <pc:sldMk cId="3343459993" sldId="295"/>
        </pc:sldMkLst>
        <pc:spChg chg="add mod">
          <ac:chgData name="Toby Donaldson" userId="2e6e5431-bb17-4c41-9985-d39c50d83c73" providerId="ADAL" clId="{6D43037A-4E75-4ED8-B03F-51D9F449DC08}" dt="2023-07-04T21:38:10.350" v="52"/>
          <ac:spMkLst>
            <pc:docMk/>
            <pc:sldMk cId="3343459993" sldId="295"/>
            <ac:spMk id="4" creationId="{D00BD63F-CAEB-0AA2-FB4F-B14DDD717CD8}"/>
          </ac:spMkLst>
        </pc:spChg>
        <pc:spChg chg="add mod">
          <ac:chgData name="Toby Donaldson" userId="2e6e5431-bb17-4c41-9985-d39c50d83c73" providerId="ADAL" clId="{6D43037A-4E75-4ED8-B03F-51D9F449DC08}" dt="2023-07-04T21:38:10.350" v="52"/>
          <ac:spMkLst>
            <pc:docMk/>
            <pc:sldMk cId="3343459993" sldId="295"/>
            <ac:spMk id="6" creationId="{105D782B-7A75-44AE-2371-BE2132B7E3D0}"/>
          </ac:spMkLst>
        </pc:spChg>
        <pc:spChg chg="add mod">
          <ac:chgData name="Toby Donaldson" userId="2e6e5431-bb17-4c41-9985-d39c50d83c73" providerId="ADAL" clId="{6D43037A-4E75-4ED8-B03F-51D9F449DC08}" dt="2023-07-04T21:38:10.350" v="52"/>
          <ac:spMkLst>
            <pc:docMk/>
            <pc:sldMk cId="3343459993" sldId="295"/>
            <ac:spMk id="8" creationId="{18F703BD-1CDE-BB6F-EA8D-3826BD76E843}"/>
          </ac:spMkLst>
        </pc:spChg>
        <pc:spChg chg="del">
          <ac:chgData name="Toby Donaldson" userId="2e6e5431-bb17-4c41-9985-d39c50d83c73" providerId="ADAL" clId="{6D43037A-4E75-4ED8-B03F-51D9F449DC08}" dt="2023-07-04T21:34:39.904" v="39" actId="21"/>
          <ac:spMkLst>
            <pc:docMk/>
            <pc:sldMk cId="3343459993" sldId="295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39.904" v="39" actId="21"/>
          <ac:spMkLst>
            <pc:docMk/>
            <pc:sldMk cId="3343459993" sldId="295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39.904" v="39" actId="21"/>
          <ac:spMkLst>
            <pc:docMk/>
            <pc:sldMk cId="3343459993" sldId="295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39.904" v="39" actId="21"/>
          <ac:spMkLst>
            <pc:docMk/>
            <pc:sldMk cId="3343459993" sldId="295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8:10.350" v="52"/>
          <ac:spMkLst>
            <pc:docMk/>
            <pc:sldMk cId="3343459993" sldId="295"/>
            <ac:spMk id="19" creationId="{6FD4B3D4-8399-C348-CAEE-B74EC9487B3E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8:12.920" v="53"/>
        <pc:sldMkLst>
          <pc:docMk/>
          <pc:sldMk cId="401627023" sldId="296"/>
        </pc:sldMkLst>
        <pc:spChg chg="add mod">
          <ac:chgData name="Toby Donaldson" userId="2e6e5431-bb17-4c41-9985-d39c50d83c73" providerId="ADAL" clId="{6D43037A-4E75-4ED8-B03F-51D9F449DC08}" dt="2023-07-04T21:38:12.920" v="53"/>
          <ac:spMkLst>
            <pc:docMk/>
            <pc:sldMk cId="401627023" sldId="296"/>
            <ac:spMk id="6" creationId="{6A57BBF5-5562-733A-37B1-469FAC36FC92}"/>
          </ac:spMkLst>
        </pc:spChg>
        <pc:spChg chg="add mod">
          <ac:chgData name="Toby Donaldson" userId="2e6e5431-bb17-4c41-9985-d39c50d83c73" providerId="ADAL" clId="{6D43037A-4E75-4ED8-B03F-51D9F449DC08}" dt="2023-07-04T21:38:12.920" v="53"/>
          <ac:spMkLst>
            <pc:docMk/>
            <pc:sldMk cId="401627023" sldId="296"/>
            <ac:spMk id="8" creationId="{004FD2B6-E22A-5536-C9AC-B84C398002E4}"/>
          </ac:spMkLst>
        </pc:spChg>
        <pc:spChg chg="del">
          <ac:chgData name="Toby Donaldson" userId="2e6e5431-bb17-4c41-9985-d39c50d83c73" providerId="ADAL" clId="{6D43037A-4E75-4ED8-B03F-51D9F449DC08}" dt="2023-07-04T21:34:46.104" v="40" actId="21"/>
          <ac:spMkLst>
            <pc:docMk/>
            <pc:sldMk cId="401627023" sldId="296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46.104" v="40" actId="21"/>
          <ac:spMkLst>
            <pc:docMk/>
            <pc:sldMk cId="401627023" sldId="296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46.104" v="40" actId="21"/>
          <ac:spMkLst>
            <pc:docMk/>
            <pc:sldMk cId="401627023" sldId="296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46.104" v="40" actId="21"/>
          <ac:spMkLst>
            <pc:docMk/>
            <pc:sldMk cId="401627023" sldId="296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8:12.920" v="53"/>
          <ac:spMkLst>
            <pc:docMk/>
            <pc:sldMk cId="401627023" sldId="296"/>
            <ac:spMk id="19" creationId="{7664DCEB-4240-D5D8-F645-578FE67769F2}"/>
          </ac:spMkLst>
        </pc:spChg>
        <pc:spChg chg="add mod">
          <ac:chgData name="Toby Donaldson" userId="2e6e5431-bb17-4c41-9985-d39c50d83c73" providerId="ADAL" clId="{6D43037A-4E75-4ED8-B03F-51D9F449DC08}" dt="2023-07-04T21:38:12.920" v="53"/>
          <ac:spMkLst>
            <pc:docMk/>
            <pc:sldMk cId="401627023" sldId="296"/>
            <ac:spMk id="20" creationId="{CB74C618-C002-7A6C-8753-F5749943FF72}"/>
          </ac:spMkLst>
        </pc:spChg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401627023" sldId="296"/>
            <ac:inkMk id="4" creationId="{45E12B1A-F5F2-ABA9-8230-587C43F1FB65}"/>
          </ac:inkMkLst>
        </pc:inkChg>
      </pc:sldChg>
      <pc:sldChg chg="addSp delSp modSp mod">
        <pc:chgData name="Toby Donaldson" userId="2e6e5431-bb17-4c41-9985-d39c50d83c73" providerId="ADAL" clId="{6D43037A-4E75-4ED8-B03F-51D9F449DC08}" dt="2023-07-04T21:38:14.916" v="54"/>
        <pc:sldMkLst>
          <pc:docMk/>
          <pc:sldMk cId="3046042905" sldId="297"/>
        </pc:sldMkLst>
        <pc:spChg chg="add mod">
          <ac:chgData name="Toby Donaldson" userId="2e6e5431-bb17-4c41-9985-d39c50d83c73" providerId="ADAL" clId="{6D43037A-4E75-4ED8-B03F-51D9F449DC08}" dt="2023-07-04T21:38:14.916" v="54"/>
          <ac:spMkLst>
            <pc:docMk/>
            <pc:sldMk cId="3046042905" sldId="297"/>
            <ac:spMk id="8" creationId="{2EC24619-CAD5-19C3-A4DA-8C0AB0FC306D}"/>
          </ac:spMkLst>
        </pc:spChg>
        <pc:spChg chg="del">
          <ac:chgData name="Toby Donaldson" userId="2e6e5431-bb17-4c41-9985-d39c50d83c73" providerId="ADAL" clId="{6D43037A-4E75-4ED8-B03F-51D9F449DC08}" dt="2023-07-04T21:34:53.358" v="41" actId="21"/>
          <ac:spMkLst>
            <pc:docMk/>
            <pc:sldMk cId="3046042905" sldId="297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53.358" v="41" actId="21"/>
          <ac:spMkLst>
            <pc:docMk/>
            <pc:sldMk cId="3046042905" sldId="297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53.358" v="41" actId="21"/>
          <ac:spMkLst>
            <pc:docMk/>
            <pc:sldMk cId="3046042905" sldId="297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53.358" v="41" actId="21"/>
          <ac:spMkLst>
            <pc:docMk/>
            <pc:sldMk cId="3046042905" sldId="297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8:14.916" v="54"/>
          <ac:spMkLst>
            <pc:docMk/>
            <pc:sldMk cId="3046042905" sldId="297"/>
            <ac:spMk id="19" creationId="{9A88D32B-B1CC-41EB-DE0E-3FD1F33FAB68}"/>
          </ac:spMkLst>
        </pc:spChg>
        <pc:spChg chg="add mod">
          <ac:chgData name="Toby Donaldson" userId="2e6e5431-bb17-4c41-9985-d39c50d83c73" providerId="ADAL" clId="{6D43037A-4E75-4ED8-B03F-51D9F449DC08}" dt="2023-07-04T21:38:14.916" v="54"/>
          <ac:spMkLst>
            <pc:docMk/>
            <pc:sldMk cId="3046042905" sldId="297"/>
            <ac:spMk id="20" creationId="{57600CE7-EA4A-6C72-9CF3-79637F4B0165}"/>
          </ac:spMkLst>
        </pc:spChg>
        <pc:spChg chg="add mod">
          <ac:chgData name="Toby Donaldson" userId="2e6e5431-bb17-4c41-9985-d39c50d83c73" providerId="ADAL" clId="{6D43037A-4E75-4ED8-B03F-51D9F449DC08}" dt="2023-07-04T21:38:14.916" v="54"/>
          <ac:spMkLst>
            <pc:docMk/>
            <pc:sldMk cId="3046042905" sldId="297"/>
            <ac:spMk id="23" creationId="{62B48BA6-9F39-94CC-2760-7578F52CB80E}"/>
          </ac:spMkLst>
        </pc:spChg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3046042905" sldId="297"/>
            <ac:inkMk id="4" creationId="{B98BED25-41A3-D72F-EF5C-2B2237FABF4A}"/>
          </ac:inkMkLst>
        </pc:inkChg>
      </pc:sldChg>
      <pc:sldChg chg="addSp">
        <pc:chgData name="Toby Donaldson" userId="2e6e5431-bb17-4c41-9985-d39c50d83c73" providerId="ADAL" clId="{6D43037A-4E75-4ED8-B03F-51D9F449DC08}" dt="2023-07-04T21:14:15.290" v="23"/>
        <pc:sldMkLst>
          <pc:docMk/>
          <pc:sldMk cId="3716555148" sldId="298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3716555148" sldId="298"/>
            <ac:inkMk id="4" creationId="{4EC02A60-8DBD-492D-F5A7-ADBFC18E8E5A}"/>
          </ac:inkMkLst>
        </pc:inkChg>
      </pc:sldChg>
      <pc:sldChg chg="addSp">
        <pc:chgData name="Toby Donaldson" userId="2e6e5431-bb17-4c41-9985-d39c50d83c73" providerId="ADAL" clId="{6D43037A-4E75-4ED8-B03F-51D9F449DC08}" dt="2023-07-04T21:14:15.290" v="23"/>
        <pc:sldMkLst>
          <pc:docMk/>
          <pc:sldMk cId="1685246512" sldId="299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1685246512" sldId="299"/>
            <ac:inkMk id="5" creationId="{568DFEB2-C335-51A9-4433-59D7E802FF92}"/>
          </ac:inkMkLst>
        </pc:inkChg>
      </pc:sldChg>
      <pc:sldChg chg="addSp del">
        <pc:chgData name="Toby Donaldson" userId="2e6e5431-bb17-4c41-9985-d39c50d83c73" providerId="ADAL" clId="{6D43037A-4E75-4ED8-B03F-51D9F449DC08}" dt="2023-07-04T21:38:30.146" v="55" actId="2696"/>
        <pc:sldMkLst>
          <pc:docMk/>
          <pc:sldMk cId="788643757" sldId="300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788643757" sldId="300"/>
            <ac:inkMk id="4" creationId="{1DC7E6F4-CCAC-1458-3410-8BDAF8292828}"/>
          </ac:inkMkLst>
        </pc:inkChg>
      </pc:sldChg>
      <pc:sldChg chg="addSp">
        <pc:chgData name="Toby Donaldson" userId="2e6e5431-bb17-4c41-9985-d39c50d83c73" providerId="ADAL" clId="{6D43037A-4E75-4ED8-B03F-51D9F449DC08}" dt="2023-07-04T21:14:15.290" v="23"/>
        <pc:sldMkLst>
          <pc:docMk/>
          <pc:sldMk cId="161435996" sldId="301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161435996" sldId="301"/>
            <ac:inkMk id="13" creationId="{E393DE8F-DE53-A7CF-E33D-A5C150A81736}"/>
          </ac:inkMkLst>
        </pc:inkChg>
      </pc:sldChg>
      <pc:sldChg chg="addSp">
        <pc:chgData name="Toby Donaldson" userId="2e6e5431-bb17-4c41-9985-d39c50d83c73" providerId="ADAL" clId="{6D43037A-4E75-4ED8-B03F-51D9F449DC08}" dt="2023-07-04T21:14:15.290" v="23"/>
        <pc:sldMkLst>
          <pc:docMk/>
          <pc:sldMk cId="434172060" sldId="304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434172060" sldId="304"/>
            <ac:inkMk id="4" creationId="{F79406AB-2614-A332-ACFA-15258A759F13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2981083457" sldId="305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2981083457" sldId="305"/>
            <ac:inkMk id="4" creationId="{24A3CCAE-3D44-A581-E7F6-80198C2F3663}"/>
          </ac:inkMkLst>
        </pc:inkChg>
      </pc:sldChg>
      <pc:sldChg chg="addSp">
        <pc:chgData name="Toby Donaldson" userId="2e6e5431-bb17-4c41-9985-d39c50d83c73" providerId="ADAL" clId="{6D43037A-4E75-4ED8-B03F-51D9F449DC08}" dt="2023-07-07T20:08:13.803" v="1483"/>
        <pc:sldMkLst>
          <pc:docMk/>
          <pc:sldMk cId="2747883424" sldId="307"/>
        </pc:sldMkLst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2747883424" sldId="307"/>
            <ac:inkMk id="3" creationId="{FF2C20A9-C77A-578F-5DD7-179010522A78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3130220692" sldId="308"/>
        </pc:sldMkLst>
        <pc:spChg chg="mod">
          <ac:chgData name="Toby Donaldson" userId="2e6e5431-bb17-4c41-9985-d39c50d83c73" providerId="ADAL" clId="{6D43037A-4E75-4ED8-B03F-51D9F449DC08}" dt="2023-07-07T18:46:50.500" v="189" actId="20577"/>
          <ac:spMkLst>
            <pc:docMk/>
            <pc:sldMk cId="3130220692" sldId="308"/>
            <ac:spMk id="3" creationId="{7731F32D-92B0-F8C0-494B-8BDF3D62F759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3130220692" sldId="308"/>
            <ac:inkMk id="4" creationId="{188E67E0-58A7-CF89-138C-357AA49A17D0}"/>
          </ac:inkMkLst>
        </pc:inkChg>
      </pc:sldChg>
      <pc:sldChg chg="addSp">
        <pc:chgData name="Toby Donaldson" userId="2e6e5431-bb17-4c41-9985-d39c50d83c73" providerId="ADAL" clId="{6D43037A-4E75-4ED8-B03F-51D9F449DC08}" dt="2023-07-07T20:08:13.803" v="1483"/>
        <pc:sldMkLst>
          <pc:docMk/>
          <pc:sldMk cId="1215450300" sldId="309"/>
        </pc:sldMkLst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1215450300" sldId="309"/>
            <ac:inkMk id="2" creationId="{44A22941-EA21-AAA1-26F8-393A79A4FC6F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503564402" sldId="312"/>
        </pc:sldMkLst>
        <pc:spChg chg="mod">
          <ac:chgData name="Toby Donaldson" userId="2e6e5431-bb17-4c41-9985-d39c50d83c73" providerId="ADAL" clId="{6D43037A-4E75-4ED8-B03F-51D9F449DC08}" dt="2023-07-07T18:49:16.166" v="237" actId="20577"/>
          <ac:spMkLst>
            <pc:docMk/>
            <pc:sldMk cId="503564402" sldId="312"/>
            <ac:spMk id="23" creationId="{8F03ECC3-438C-65A4-592C-A971FAF4F518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503564402" sldId="312"/>
            <ac:inkMk id="19" creationId="{4BC81595-BAD5-A28D-4C8E-073DA1D8C90C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1412336386" sldId="313"/>
        </pc:sldMkLst>
        <pc:spChg chg="mod">
          <ac:chgData name="Toby Donaldson" userId="2e6e5431-bb17-4c41-9985-d39c50d83c73" providerId="ADAL" clId="{6D43037A-4E75-4ED8-B03F-51D9F449DC08}" dt="2023-07-07T18:49:06.967" v="234" actId="20577"/>
          <ac:spMkLst>
            <pc:docMk/>
            <pc:sldMk cId="1412336386" sldId="313"/>
            <ac:spMk id="61" creationId="{778F1F55-BA8D-0B9E-94E9-5BDF9FEA024B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1412336386" sldId="313"/>
            <ac:inkMk id="2" creationId="{06F38137-1A71-7781-8C3B-F8791FB3AF28}"/>
          </ac:inkMkLst>
        </pc:inkChg>
      </pc:sldChg>
      <pc:sldChg chg="modSp mod">
        <pc:chgData name="Toby Donaldson" userId="2e6e5431-bb17-4c41-9985-d39c50d83c73" providerId="ADAL" clId="{6D43037A-4E75-4ED8-B03F-51D9F449DC08}" dt="2023-07-07T18:50:28.876" v="239" actId="1076"/>
        <pc:sldMkLst>
          <pc:docMk/>
          <pc:sldMk cId="2595505916" sldId="315"/>
        </pc:sldMkLst>
        <pc:spChg chg="mod">
          <ac:chgData name="Toby Donaldson" userId="2e6e5431-bb17-4c41-9985-d39c50d83c73" providerId="ADAL" clId="{6D43037A-4E75-4ED8-B03F-51D9F449DC08}" dt="2023-07-07T18:50:28.876" v="239" actId="1076"/>
          <ac:spMkLst>
            <pc:docMk/>
            <pc:sldMk cId="2595505916" sldId="315"/>
            <ac:spMk id="2" creationId="{ABFD93F1-B884-D35C-97D5-4E46A07950C0}"/>
          </ac:spMkLst>
        </pc:spChg>
      </pc:sldChg>
      <pc:sldChg chg="addSp">
        <pc:chgData name="Toby Donaldson" userId="2e6e5431-bb17-4c41-9985-d39c50d83c73" providerId="ADAL" clId="{6D43037A-4E75-4ED8-B03F-51D9F449DC08}" dt="2023-07-07T20:08:13.803" v="1483"/>
        <pc:sldMkLst>
          <pc:docMk/>
          <pc:sldMk cId="1704641242" sldId="316"/>
        </pc:sldMkLst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1704641242" sldId="316"/>
            <ac:inkMk id="7" creationId="{4CEB5D28-9699-9DFF-4DBB-EAEE8CF0E5FF}"/>
          </ac:inkMkLst>
        </pc:inkChg>
      </pc:sldChg>
      <pc:sldChg chg="addSp">
        <pc:chgData name="Toby Donaldson" userId="2e6e5431-bb17-4c41-9985-d39c50d83c73" providerId="ADAL" clId="{6D43037A-4E75-4ED8-B03F-51D9F449DC08}" dt="2023-07-07T20:08:13.803" v="1483"/>
        <pc:sldMkLst>
          <pc:docMk/>
          <pc:sldMk cId="1550074282" sldId="320"/>
        </pc:sldMkLst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1550074282" sldId="320"/>
            <ac:inkMk id="4" creationId="{D820137B-699A-BC44-6E25-76714CB527DF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975208003" sldId="322"/>
        </pc:sldMkLst>
        <pc:spChg chg="mod">
          <ac:chgData name="Toby Donaldson" userId="2e6e5431-bb17-4c41-9985-d39c50d83c73" providerId="ADAL" clId="{6D43037A-4E75-4ED8-B03F-51D9F449DC08}" dt="2023-07-07T18:43:26.889" v="58" actId="20577"/>
          <ac:spMkLst>
            <pc:docMk/>
            <pc:sldMk cId="975208003" sldId="322"/>
            <ac:spMk id="96" creationId="{67FA07F3-AAB3-6FF0-246B-C43E72A3DB90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975208003" sldId="322"/>
            <ac:inkMk id="2" creationId="{A8EF4BEA-95CE-99A6-F88A-D9CBC4F8447E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2371359161" sldId="323"/>
        </pc:sldMkLst>
        <pc:spChg chg="mod">
          <ac:chgData name="Toby Donaldson" userId="2e6e5431-bb17-4c41-9985-d39c50d83c73" providerId="ADAL" clId="{6D43037A-4E75-4ED8-B03F-51D9F449DC08}" dt="2023-07-07T18:44:14.728" v="74" actId="20577"/>
          <ac:spMkLst>
            <pc:docMk/>
            <pc:sldMk cId="2371359161" sldId="323"/>
            <ac:spMk id="2" creationId="{0C18BDB3-2149-4F1A-A9E9-53040A487716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2371359161" sldId="323"/>
            <ac:inkMk id="3" creationId="{E2753330-9631-9780-EAA5-DCC5D27907DB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2684644350" sldId="324"/>
        </pc:sldMkLst>
        <pc:spChg chg="mod">
          <ac:chgData name="Toby Donaldson" userId="2e6e5431-bb17-4c41-9985-d39c50d83c73" providerId="ADAL" clId="{6D43037A-4E75-4ED8-B03F-51D9F449DC08}" dt="2023-07-07T18:45:19.744" v="78" actId="1076"/>
          <ac:spMkLst>
            <pc:docMk/>
            <pc:sldMk cId="2684644350" sldId="324"/>
            <ac:spMk id="5" creationId="{BF3F27F4-3BA5-59B5-6627-73A344CE6CF0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2684644350" sldId="324"/>
            <ac:inkMk id="7" creationId="{E12192EC-CBCB-3B75-0580-A29C19813797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2586295744" sldId="325"/>
        </pc:sldMkLst>
        <pc:spChg chg="mod">
          <ac:chgData name="Toby Donaldson" userId="2e6e5431-bb17-4c41-9985-d39c50d83c73" providerId="ADAL" clId="{6D43037A-4E75-4ED8-B03F-51D9F449DC08}" dt="2023-07-07T18:45:48.351" v="85" actId="14100"/>
          <ac:spMkLst>
            <pc:docMk/>
            <pc:sldMk cId="2586295744" sldId="325"/>
            <ac:spMk id="7" creationId="{AFF8D1C2-4413-C1A0-65E5-3E9D8CF10ED0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2586295744" sldId="325"/>
            <ac:inkMk id="4" creationId="{47499E46-5E79-868B-77E6-A971C6DDF77E}"/>
          </ac:inkMkLst>
        </pc:inkChg>
      </pc:sldChg>
      <pc:sldChg chg="addSp modSp new mod">
        <pc:chgData name="Toby Donaldson" userId="2e6e5431-bb17-4c41-9985-d39c50d83c73" providerId="ADAL" clId="{6D43037A-4E75-4ED8-B03F-51D9F449DC08}" dt="2023-07-07T20:08:13.803" v="1483"/>
        <pc:sldMkLst>
          <pc:docMk/>
          <pc:sldMk cId="534780159" sldId="326"/>
        </pc:sldMkLst>
        <pc:spChg chg="mod">
          <ac:chgData name="Toby Donaldson" userId="2e6e5431-bb17-4c41-9985-d39c50d83c73" providerId="ADAL" clId="{6D43037A-4E75-4ED8-B03F-51D9F449DC08}" dt="2023-07-07T18:51:40.056" v="314" actId="20577"/>
          <ac:spMkLst>
            <pc:docMk/>
            <pc:sldMk cId="534780159" sldId="326"/>
            <ac:spMk id="2" creationId="{4B612D68-9005-6BFD-7D26-2E067CEB2140}"/>
          </ac:spMkLst>
        </pc:spChg>
        <pc:spChg chg="mod">
          <ac:chgData name="Toby Donaldson" userId="2e6e5431-bb17-4c41-9985-d39c50d83c73" providerId="ADAL" clId="{6D43037A-4E75-4ED8-B03F-51D9F449DC08}" dt="2023-07-07T18:57:21.416" v="937" actId="20577"/>
          <ac:spMkLst>
            <pc:docMk/>
            <pc:sldMk cId="534780159" sldId="326"/>
            <ac:spMk id="3" creationId="{D8A6D3B3-4649-F9E3-329C-05ABF18A0A65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534780159" sldId="326"/>
            <ac:inkMk id="4" creationId="{59AF3647-544D-2501-3034-4BD3B2778883}"/>
          </ac:inkMkLst>
        </pc:inkChg>
      </pc:sldChg>
      <pc:sldChg chg="addSp modSp new mod ord">
        <pc:chgData name="Toby Donaldson" userId="2e6e5431-bb17-4c41-9985-d39c50d83c73" providerId="ADAL" clId="{6D43037A-4E75-4ED8-B03F-51D9F449DC08}" dt="2023-07-07T20:08:13.803" v="1483"/>
        <pc:sldMkLst>
          <pc:docMk/>
          <pc:sldMk cId="63993267" sldId="327"/>
        </pc:sldMkLst>
        <pc:spChg chg="mod">
          <ac:chgData name="Toby Donaldson" userId="2e6e5431-bb17-4c41-9985-d39c50d83c73" providerId="ADAL" clId="{6D43037A-4E75-4ED8-B03F-51D9F449DC08}" dt="2023-07-07T18:57:56.698" v="966" actId="20577"/>
          <ac:spMkLst>
            <pc:docMk/>
            <pc:sldMk cId="63993267" sldId="327"/>
            <ac:spMk id="2" creationId="{700B8A77-5F1F-A8D7-AEE7-33F86E41490E}"/>
          </ac:spMkLst>
        </pc:spChg>
        <pc:spChg chg="mod">
          <ac:chgData name="Toby Donaldson" userId="2e6e5431-bb17-4c41-9985-d39c50d83c73" providerId="ADAL" clId="{6D43037A-4E75-4ED8-B03F-51D9F449DC08}" dt="2023-07-07T19:03:34.562" v="1238" actId="20577"/>
          <ac:spMkLst>
            <pc:docMk/>
            <pc:sldMk cId="63993267" sldId="327"/>
            <ac:spMk id="3" creationId="{51280CDA-6D96-14BD-5CD6-A98939C33732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63993267" sldId="327"/>
            <ac:inkMk id="4" creationId="{B6D57497-1A49-222C-56AE-57831AE70D12}"/>
          </ac:inkMkLst>
        </pc:inkChg>
      </pc:sldChg>
      <pc:sldChg chg="add">
        <pc:chgData name="Toby Donaldson" userId="2e6e5431-bb17-4c41-9985-d39c50d83c73" providerId="ADAL" clId="{6D43037A-4E75-4ED8-B03F-51D9F449DC08}" dt="2023-07-07T19:03:27.801" v="1237" actId="2890"/>
        <pc:sldMkLst>
          <pc:docMk/>
          <pc:sldMk cId="566516517" sldId="328"/>
        </pc:sldMkLst>
      </pc:sldChg>
      <pc:sldChg chg="modSp new mod">
        <pc:chgData name="Toby Donaldson" userId="2e6e5431-bb17-4c41-9985-d39c50d83c73" providerId="ADAL" clId="{6D43037A-4E75-4ED8-B03F-51D9F449DC08}" dt="2023-07-07T19:14:01.880" v="1482" actId="313"/>
        <pc:sldMkLst>
          <pc:docMk/>
          <pc:sldMk cId="1726756957" sldId="329"/>
        </pc:sldMkLst>
        <pc:spChg chg="mod">
          <ac:chgData name="Toby Donaldson" userId="2e6e5431-bb17-4c41-9985-d39c50d83c73" providerId="ADAL" clId="{6D43037A-4E75-4ED8-B03F-51D9F449DC08}" dt="2023-07-07T19:11:00.377" v="1262" actId="20577"/>
          <ac:spMkLst>
            <pc:docMk/>
            <pc:sldMk cId="1726756957" sldId="329"/>
            <ac:spMk id="2" creationId="{B032B77B-A460-38D0-C86C-E6C1EA0BF20F}"/>
          </ac:spMkLst>
        </pc:spChg>
        <pc:spChg chg="mod">
          <ac:chgData name="Toby Donaldson" userId="2e6e5431-bb17-4c41-9985-d39c50d83c73" providerId="ADAL" clId="{6D43037A-4E75-4ED8-B03F-51D9F449DC08}" dt="2023-07-07T19:14:01.880" v="1482" actId="313"/>
          <ac:spMkLst>
            <pc:docMk/>
            <pc:sldMk cId="1726756957" sldId="329"/>
            <ac:spMk id="3" creationId="{2C1179D7-FF75-C10A-1E3D-742180AFBF54}"/>
          </ac:spMkLst>
        </pc:spChg>
      </pc:sldChg>
    </pc:docChg>
  </pc:docChgLst>
  <pc:docChgLst>
    <pc:chgData name="Toby Donaldson" userId="2e6e5431-bb17-4c41-9985-d39c50d83c73" providerId="ADAL" clId="{D9A999BB-D5A6-41D4-9471-09BF3FB2A24E}"/>
    <pc:docChg chg="undo custSel addSld delSld modSld sldOrd">
      <pc:chgData name="Toby Donaldson" userId="2e6e5431-bb17-4c41-9985-d39c50d83c73" providerId="ADAL" clId="{D9A999BB-D5A6-41D4-9471-09BF3FB2A24E}" dt="2023-06-23T06:25:16.551" v="4054"/>
      <pc:docMkLst>
        <pc:docMk/>
      </pc:docMkLst>
      <pc:sldChg chg="modSp mod">
        <pc:chgData name="Toby Donaldson" userId="2e6e5431-bb17-4c41-9985-d39c50d83c73" providerId="ADAL" clId="{D9A999BB-D5A6-41D4-9471-09BF3FB2A24E}" dt="2023-06-23T04:36:15.842" v="4" actId="14100"/>
        <pc:sldMkLst>
          <pc:docMk/>
          <pc:sldMk cId="740533681" sldId="283"/>
        </pc:sldMkLst>
        <pc:cxnChg chg="mod">
          <ac:chgData name="Toby Donaldson" userId="2e6e5431-bb17-4c41-9985-d39c50d83c73" providerId="ADAL" clId="{D9A999BB-D5A6-41D4-9471-09BF3FB2A24E}" dt="2023-06-23T04:36:15.842" v="4" actId="14100"/>
          <ac:cxnSpMkLst>
            <pc:docMk/>
            <pc:sldMk cId="740533681" sldId="283"/>
            <ac:cxnSpMk id="10" creationId="{CB680526-959C-396D-A75F-2F7881CD7999}"/>
          </ac:cxnSpMkLst>
        </pc:cxnChg>
        <pc:cxnChg chg="mod">
          <ac:chgData name="Toby Donaldson" userId="2e6e5431-bb17-4c41-9985-d39c50d83c73" providerId="ADAL" clId="{D9A999BB-D5A6-41D4-9471-09BF3FB2A24E}" dt="2023-06-23T04:36:10.822" v="2" actId="14100"/>
          <ac:cxnSpMkLst>
            <pc:docMk/>
            <pc:sldMk cId="740533681" sldId="283"/>
            <ac:cxnSpMk id="12" creationId="{F082F8CD-B44A-CB1A-C6D2-24B79110E7BF}"/>
          </ac:cxnSpMkLst>
        </pc:cxnChg>
      </pc:sldChg>
      <pc:sldChg chg="modSp mod">
        <pc:chgData name="Toby Donaldson" userId="2e6e5431-bb17-4c41-9985-d39c50d83c73" providerId="ADAL" clId="{D9A999BB-D5A6-41D4-9471-09BF3FB2A24E}" dt="2023-06-23T04:36:35.524" v="7" actId="113"/>
        <pc:sldMkLst>
          <pc:docMk/>
          <pc:sldMk cId="1981722786" sldId="284"/>
        </pc:sldMkLst>
        <pc:spChg chg="mod">
          <ac:chgData name="Toby Donaldson" userId="2e6e5431-bb17-4c41-9985-d39c50d83c73" providerId="ADAL" clId="{D9A999BB-D5A6-41D4-9471-09BF3FB2A24E}" dt="2023-06-23T04:36:35.524" v="7" actId="113"/>
          <ac:spMkLst>
            <pc:docMk/>
            <pc:sldMk cId="1981722786" sldId="284"/>
            <ac:spMk id="3" creationId="{853BEB51-9955-F82A-6F80-41EBE4E2A34E}"/>
          </ac:spMkLst>
        </pc:spChg>
      </pc:sldChg>
      <pc:sldChg chg="modSp del mod">
        <pc:chgData name="Toby Donaldson" userId="2e6e5431-bb17-4c41-9985-d39c50d83c73" providerId="ADAL" clId="{D9A999BB-D5A6-41D4-9471-09BF3FB2A24E}" dt="2023-06-23T04:37:18.202" v="11" actId="2696"/>
        <pc:sldMkLst>
          <pc:docMk/>
          <pc:sldMk cId="4062347253" sldId="285"/>
        </pc:sldMkLst>
        <pc:spChg chg="mod">
          <ac:chgData name="Toby Donaldson" userId="2e6e5431-bb17-4c41-9985-d39c50d83c73" providerId="ADAL" clId="{D9A999BB-D5A6-41D4-9471-09BF3FB2A24E}" dt="2023-06-23T04:37:11.890" v="10" actId="20577"/>
          <ac:spMkLst>
            <pc:docMk/>
            <pc:sldMk cId="4062347253" sldId="285"/>
            <ac:spMk id="3" creationId="{853BEB51-9955-F82A-6F80-41EBE4E2A34E}"/>
          </ac:spMkLst>
        </pc:spChg>
      </pc:sldChg>
      <pc:sldChg chg="modSp">
        <pc:chgData name="Toby Donaldson" userId="2e6e5431-bb17-4c41-9985-d39c50d83c73" providerId="ADAL" clId="{D9A999BB-D5A6-41D4-9471-09BF3FB2A24E}" dt="2023-06-23T04:41:26.290" v="450"/>
        <pc:sldMkLst>
          <pc:docMk/>
          <pc:sldMk cId="4235339031" sldId="286"/>
        </pc:sldMkLst>
        <pc:spChg chg="mod">
          <ac:chgData name="Toby Donaldson" userId="2e6e5431-bb17-4c41-9985-d39c50d83c73" providerId="ADAL" clId="{D9A999BB-D5A6-41D4-9471-09BF3FB2A24E}" dt="2023-06-23T04:41:26.290" v="450"/>
          <ac:spMkLst>
            <pc:docMk/>
            <pc:sldMk cId="4235339031" sldId="286"/>
            <ac:spMk id="3" creationId="{853BEB51-9955-F82A-6F80-41EBE4E2A34E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47:21.787" v="1032" actId="20577"/>
        <pc:sldMkLst>
          <pc:docMk/>
          <pc:sldMk cId="1435161024" sldId="287"/>
        </pc:sldMkLst>
        <pc:spChg chg="mod">
          <ac:chgData name="Toby Donaldson" userId="2e6e5431-bb17-4c41-9985-d39c50d83c73" providerId="ADAL" clId="{D9A999BB-D5A6-41D4-9471-09BF3FB2A24E}" dt="2023-06-23T04:38:09.850" v="38" actId="207"/>
          <ac:spMkLst>
            <pc:docMk/>
            <pc:sldMk cId="1435161024" sldId="287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47:21.787" v="1032" actId="20577"/>
          <ac:spMkLst>
            <pc:docMk/>
            <pc:sldMk cId="1435161024" sldId="287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6:25.161" v="966" actId="255"/>
          <ac:spMkLst>
            <pc:docMk/>
            <pc:sldMk cId="1435161024" sldId="287"/>
            <ac:spMk id="4" creationId="{720713C2-B2CA-2EFD-A40C-CE698351CD93}"/>
          </ac:spMkLst>
        </pc:spChg>
        <pc:spChg chg="add mod">
          <ac:chgData name="Toby Donaldson" userId="2e6e5431-bb17-4c41-9985-d39c50d83c73" providerId="ADAL" clId="{D9A999BB-D5A6-41D4-9471-09BF3FB2A24E}" dt="2023-06-23T04:46:02.984" v="941"/>
          <ac:spMkLst>
            <pc:docMk/>
            <pc:sldMk cId="1435161024" sldId="287"/>
            <ac:spMk id="5" creationId="{166F97EC-DB21-5409-B448-A0710615047D}"/>
          </ac:spMkLst>
        </pc:spChg>
        <pc:spChg chg="add mod">
          <ac:chgData name="Toby Donaldson" userId="2e6e5431-bb17-4c41-9985-d39c50d83c73" providerId="ADAL" clId="{D9A999BB-D5A6-41D4-9471-09BF3FB2A24E}" dt="2023-06-23T04:46:40.468" v="969" actId="14100"/>
          <ac:spMkLst>
            <pc:docMk/>
            <pc:sldMk cId="1435161024" sldId="287"/>
            <ac:spMk id="6" creationId="{79867D8C-7980-5B05-55D3-E59171D0E75B}"/>
          </ac:spMkLst>
        </pc:spChg>
        <pc:spChg chg="add mod">
          <ac:chgData name="Toby Donaldson" userId="2e6e5431-bb17-4c41-9985-d39c50d83c73" providerId="ADAL" clId="{D9A999BB-D5A6-41D4-9471-09BF3FB2A24E}" dt="2023-06-23T04:47:11.238" v="1028" actId="1076"/>
          <ac:spMkLst>
            <pc:docMk/>
            <pc:sldMk cId="1435161024" sldId="287"/>
            <ac:spMk id="7" creationId="{F1C17EC2-1160-378F-CDAB-85C9961282EC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53:58.456" v="1480" actId="11529"/>
        <pc:sldMkLst>
          <pc:docMk/>
          <pc:sldMk cId="1682691476" sldId="288"/>
        </pc:sldMkLst>
        <pc:spChg chg="mod">
          <ac:chgData name="Toby Donaldson" userId="2e6e5431-bb17-4c41-9985-d39c50d83c73" providerId="ADAL" clId="{D9A999BB-D5A6-41D4-9471-09BF3FB2A24E}" dt="2023-06-23T04:41:44.463" v="481" actId="20577"/>
          <ac:spMkLst>
            <pc:docMk/>
            <pc:sldMk cId="1682691476" sldId="28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2:33.337" v="1404" actId="1076"/>
          <ac:spMkLst>
            <pc:docMk/>
            <pc:sldMk cId="1682691476" sldId="288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4:09.624" v="775" actId="1076"/>
          <ac:spMkLst>
            <pc:docMk/>
            <pc:sldMk cId="1682691476" sldId="288"/>
            <ac:spMk id="4" creationId="{7675A707-B606-70A6-1221-BF7AD44CEFB4}"/>
          </ac:spMkLst>
        </pc:spChg>
        <pc:spChg chg="add mod">
          <ac:chgData name="Toby Donaldson" userId="2e6e5431-bb17-4c41-9985-d39c50d83c73" providerId="ADAL" clId="{D9A999BB-D5A6-41D4-9471-09BF3FB2A24E}" dt="2023-06-23T04:44:33.929" v="803" actId="1076"/>
          <ac:spMkLst>
            <pc:docMk/>
            <pc:sldMk cId="1682691476" sldId="288"/>
            <ac:spMk id="5" creationId="{5F4249B7-6C15-476D-7742-6B51BB0CB221}"/>
          </ac:spMkLst>
        </pc:spChg>
        <pc:spChg chg="add mod">
          <ac:chgData name="Toby Donaldson" userId="2e6e5431-bb17-4c41-9985-d39c50d83c73" providerId="ADAL" clId="{D9A999BB-D5A6-41D4-9471-09BF3FB2A24E}" dt="2023-06-23T04:44:46.169" v="807" actId="14100"/>
          <ac:spMkLst>
            <pc:docMk/>
            <pc:sldMk cId="1682691476" sldId="288"/>
            <ac:spMk id="6" creationId="{6E9C3EE9-2FC7-DAB8-75D3-94C50C8D173E}"/>
          </ac:spMkLst>
        </pc:spChg>
        <pc:spChg chg="add mod">
          <ac:chgData name="Toby Donaldson" userId="2e6e5431-bb17-4c41-9985-d39c50d83c73" providerId="ADAL" clId="{D9A999BB-D5A6-41D4-9471-09BF3FB2A24E}" dt="2023-06-23T04:45:36.844" v="939" actId="1076"/>
          <ac:spMkLst>
            <pc:docMk/>
            <pc:sldMk cId="1682691476" sldId="288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8" creationId="{91F3FE71-719E-6CFC-94F6-EE9254FDB21D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9" creationId="{BE2399EC-78FA-993F-C9B7-603DBE96EEC6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0" creationId="{E47B715D-ABFD-309A-749B-5FBC7792C882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1" creationId="{7CC21081-6D54-ED32-1F85-F7AEFF849DB5}"/>
          </ac:spMkLst>
        </pc:spChg>
        <pc:spChg chg="add mod">
          <ac:chgData name="Toby Donaldson" userId="2e6e5431-bb17-4c41-9985-d39c50d83c73" providerId="ADAL" clId="{D9A999BB-D5A6-41D4-9471-09BF3FB2A24E}" dt="2023-06-23T04:53:51.473" v="1479" actId="20577"/>
          <ac:spMkLst>
            <pc:docMk/>
            <pc:sldMk cId="1682691476" sldId="288"/>
            <ac:spMk id="12" creationId="{79C1BFD2-B64B-88AB-08DB-AF5076D885A6}"/>
          </ac:spMkLst>
        </pc:spChg>
        <pc:cxnChg chg="add">
          <ac:chgData name="Toby Donaldson" userId="2e6e5431-bb17-4c41-9985-d39c50d83c73" providerId="ADAL" clId="{D9A999BB-D5A6-41D4-9471-09BF3FB2A24E}" dt="2023-06-23T04:53:58.456" v="1480" actId="11529"/>
          <ac:cxnSpMkLst>
            <pc:docMk/>
            <pc:sldMk cId="1682691476" sldId="288"/>
            <ac:cxnSpMk id="14" creationId="{FE720D39-2BC6-672A-54DB-9948182C9902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5:31:08.167" v="1576" actId="1076"/>
        <pc:sldMkLst>
          <pc:docMk/>
          <pc:sldMk cId="1672341037" sldId="289"/>
        </pc:sldMkLst>
        <pc:spChg chg="mod">
          <ac:chgData name="Toby Donaldson" userId="2e6e5431-bb17-4c41-9985-d39c50d83c73" providerId="ADAL" clId="{D9A999BB-D5A6-41D4-9471-09BF3FB2A24E}" dt="2023-06-23T04:48:01.060" v="1054" actId="20577"/>
          <ac:spMkLst>
            <pc:docMk/>
            <pc:sldMk cId="1672341037" sldId="289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1:02.799" v="1342" actId="113"/>
          <ac:spMkLst>
            <pc:docMk/>
            <pc:sldMk cId="1672341037" sldId="289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0:26.868" v="1482" actId="20577"/>
          <ac:spMkLst>
            <pc:docMk/>
            <pc:sldMk cId="1672341037" sldId="289"/>
            <ac:spMk id="4" creationId="{7675A707-B606-70A6-1221-BF7AD44CEFB4}"/>
          </ac:spMkLst>
        </pc:spChg>
        <pc:spChg chg="mod">
          <ac:chgData name="Toby Donaldson" userId="2e6e5431-bb17-4c41-9985-d39c50d83c73" providerId="ADAL" clId="{D9A999BB-D5A6-41D4-9471-09BF3FB2A24E}" dt="2023-06-23T05:31:08.167" v="1576" actId="1076"/>
          <ac:spMkLst>
            <pc:docMk/>
            <pc:sldMk cId="1672341037" sldId="289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0:50.437" v="1341" actId="14100"/>
          <ac:spMkLst>
            <pc:docMk/>
            <pc:sldMk cId="1672341037" sldId="289"/>
            <ac:spMk id="8" creationId="{54BD69AD-F752-3D6F-CA6C-D4569B8346DB}"/>
          </ac:spMkLst>
        </pc:spChg>
        <pc:spChg chg="add mod">
          <ac:chgData name="Toby Donaldson" userId="2e6e5431-bb17-4c41-9985-d39c50d83c73" providerId="ADAL" clId="{D9A999BB-D5A6-41D4-9471-09BF3FB2A24E}" dt="2023-06-23T04:51:37.110" v="1345" actId="14100"/>
          <ac:spMkLst>
            <pc:docMk/>
            <pc:sldMk cId="1672341037" sldId="289"/>
            <ac:spMk id="11" creationId="{9565839B-2B63-F3B7-D3AF-2886EC0C40C8}"/>
          </ac:spMkLst>
        </pc:spChg>
        <pc:spChg chg="add mod">
          <ac:chgData name="Toby Donaldson" userId="2e6e5431-bb17-4c41-9985-d39c50d83c73" providerId="ADAL" clId="{D9A999BB-D5A6-41D4-9471-09BF3FB2A24E}" dt="2023-06-23T04:51:59.066" v="1401" actId="14100"/>
          <ac:spMkLst>
            <pc:docMk/>
            <pc:sldMk cId="1672341037" sldId="289"/>
            <ac:spMk id="12" creationId="{44B4D635-E5B9-F962-A52D-8F23346F9F7B}"/>
          </ac:spMkLst>
        </pc:spChg>
        <pc:cxnChg chg="add">
          <ac:chgData name="Toby Donaldson" userId="2e6e5431-bb17-4c41-9985-d39c50d83c73" providerId="ADAL" clId="{D9A999BB-D5A6-41D4-9471-09BF3FB2A24E}" dt="2023-06-23T04:50:44.438" v="1340" actId="11529"/>
          <ac:cxnSpMkLst>
            <pc:docMk/>
            <pc:sldMk cId="1672341037" sldId="289"/>
            <ac:cxnSpMk id="10" creationId="{B329A6A2-F811-260C-CD7B-3AC004A27504}"/>
          </ac:cxnSpMkLst>
        </pc:cxnChg>
      </pc:sldChg>
      <pc:sldChg chg="addSp modSp add mod ord">
        <pc:chgData name="Toby Donaldson" userId="2e6e5431-bb17-4c41-9985-d39c50d83c73" providerId="ADAL" clId="{D9A999BB-D5A6-41D4-9471-09BF3FB2A24E}" dt="2023-06-23T05:37:49.434" v="1982" actId="15"/>
        <pc:sldMkLst>
          <pc:docMk/>
          <pc:sldMk cId="397900611" sldId="290"/>
        </pc:sldMkLst>
        <pc:spChg chg="mod">
          <ac:chgData name="Toby Donaldson" userId="2e6e5431-bb17-4c41-9985-d39c50d83c73" providerId="ADAL" clId="{D9A999BB-D5A6-41D4-9471-09BF3FB2A24E}" dt="2023-06-23T05:31:29.632" v="1606" actId="20577"/>
          <ac:spMkLst>
            <pc:docMk/>
            <pc:sldMk cId="397900611" sldId="290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5:37:49.434" v="1982" actId="15"/>
          <ac:spMkLst>
            <pc:docMk/>
            <pc:sldMk cId="397900611" sldId="290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5:32.709" v="1925" actId="20577"/>
          <ac:spMkLst>
            <pc:docMk/>
            <pc:sldMk cId="397900611" sldId="290"/>
            <ac:spMk id="4" creationId="{720713C2-B2CA-2EFD-A40C-CE698351CD93}"/>
          </ac:spMkLst>
        </pc:spChg>
        <pc:spChg chg="mod">
          <ac:chgData name="Toby Donaldson" userId="2e6e5431-bb17-4c41-9985-d39c50d83c73" providerId="ADAL" clId="{D9A999BB-D5A6-41D4-9471-09BF3FB2A24E}" dt="2023-06-23T05:36:13.519" v="1928" actId="14100"/>
          <ac:spMkLst>
            <pc:docMk/>
            <pc:sldMk cId="397900611" sldId="290"/>
            <ac:spMk id="6" creationId="{79867D8C-7980-5B05-55D3-E59171D0E75B}"/>
          </ac:spMkLst>
        </pc:spChg>
        <pc:spChg chg="mod">
          <ac:chgData name="Toby Donaldson" userId="2e6e5431-bb17-4c41-9985-d39c50d83c73" providerId="ADAL" clId="{D9A999BB-D5A6-41D4-9471-09BF3FB2A24E}" dt="2023-06-23T05:36:26.929" v="1960" actId="20577"/>
          <ac:spMkLst>
            <pc:docMk/>
            <pc:sldMk cId="397900611" sldId="290"/>
            <ac:spMk id="7" creationId="{F1C17EC2-1160-378F-CDAB-85C9961282EC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8" creationId="{A8CA337D-0CC5-B139-4E4A-8E56DA78EFE1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9" creationId="{39ED0346-F127-581B-63D2-94945803BF4A}"/>
          </ac:spMkLst>
        </pc:spChg>
        <pc:spChg chg="add mod">
          <ac:chgData name="Toby Donaldson" userId="2e6e5431-bb17-4c41-9985-d39c50d83c73" providerId="ADAL" clId="{D9A999BB-D5A6-41D4-9471-09BF3FB2A24E}" dt="2023-06-23T05:37:05.549" v="1970" actId="1076"/>
          <ac:spMkLst>
            <pc:docMk/>
            <pc:sldMk cId="397900611" sldId="290"/>
            <ac:spMk id="10" creationId="{C426CA52-5795-6EB4-0560-A7FA9BD70B89}"/>
          </ac:spMkLst>
        </pc:spChg>
        <pc:spChg chg="add mod">
          <ac:chgData name="Toby Donaldson" userId="2e6e5431-bb17-4c41-9985-d39c50d83c73" providerId="ADAL" clId="{D9A999BB-D5A6-41D4-9471-09BF3FB2A24E}" dt="2023-06-23T05:37:18.969" v="1981" actId="1076"/>
          <ac:spMkLst>
            <pc:docMk/>
            <pc:sldMk cId="397900611" sldId="290"/>
            <ac:spMk id="11" creationId="{0B3048A3-03FE-EDBE-7D47-8B00E19471C1}"/>
          </ac:spMkLst>
        </pc:spChg>
      </pc:sldChg>
      <pc:sldChg chg="addSp delSp modSp new mod ord">
        <pc:chgData name="Toby Donaldson" userId="2e6e5431-bb17-4c41-9985-d39c50d83c73" providerId="ADAL" clId="{D9A999BB-D5A6-41D4-9471-09BF3FB2A24E}" dt="2023-06-23T05:46:43.005" v="2224" actId="1076"/>
        <pc:sldMkLst>
          <pc:docMk/>
          <pc:sldMk cId="1657589750" sldId="291"/>
        </pc:sldMkLst>
        <pc:spChg chg="mod">
          <ac:chgData name="Toby Donaldson" userId="2e6e5431-bb17-4c41-9985-d39c50d83c73" providerId="ADAL" clId="{D9A999BB-D5A6-41D4-9471-09BF3FB2A24E}" dt="2023-06-23T05:46:27.553" v="2222" actId="207"/>
          <ac:spMkLst>
            <pc:docMk/>
            <pc:sldMk cId="1657589750" sldId="291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40:56.012" v="2057" actId="21"/>
          <ac:spMkLst>
            <pc:docMk/>
            <pc:sldMk cId="1657589750" sldId="291"/>
            <ac:spMk id="3" creationId="{0AF6CD99-F730-F39F-F914-E11BACB18AC3}"/>
          </ac:spMkLst>
        </pc:spChg>
        <pc:spChg chg="add mod">
          <ac:chgData name="Toby Donaldson" userId="2e6e5431-bb17-4c41-9985-d39c50d83c73" providerId="ADAL" clId="{D9A999BB-D5A6-41D4-9471-09BF3FB2A24E}" dt="2023-06-23T05:46:32.369" v="2223" actId="1076"/>
          <ac:spMkLst>
            <pc:docMk/>
            <pc:sldMk cId="1657589750" sldId="291"/>
            <ac:spMk id="4" creationId="{43DFE22A-91EA-1CB3-5416-93D6F2AB3EC5}"/>
          </ac:spMkLst>
        </pc:spChg>
        <pc:spChg chg="add del mod">
          <ac:chgData name="Toby Donaldson" userId="2e6e5431-bb17-4c41-9985-d39c50d83c73" providerId="ADAL" clId="{D9A999BB-D5A6-41D4-9471-09BF3FB2A24E}" dt="2023-06-23T05:40:57.435" v="2058" actId="21"/>
          <ac:spMkLst>
            <pc:docMk/>
            <pc:sldMk cId="1657589750" sldId="291"/>
            <ac:spMk id="6" creationId="{CEADCDD3-34E5-F56F-F861-576ACE91DB9E}"/>
          </ac:spMkLst>
        </pc:spChg>
        <pc:spChg chg="add del mod">
          <ac:chgData name="Toby Donaldson" userId="2e6e5431-bb17-4c41-9985-d39c50d83c73" providerId="ADAL" clId="{D9A999BB-D5A6-41D4-9471-09BF3FB2A24E}" dt="2023-06-23T05:42:32.609" v="2072" actId="22"/>
          <ac:spMkLst>
            <pc:docMk/>
            <pc:sldMk cId="1657589750" sldId="291"/>
            <ac:spMk id="8" creationId="{F3CAEE90-5F9D-B953-4F73-FC0E49650555}"/>
          </ac:spMkLst>
        </pc:spChg>
        <pc:spChg chg="add mod">
          <ac:chgData name="Toby Donaldson" userId="2e6e5431-bb17-4c41-9985-d39c50d83c73" providerId="ADAL" clId="{D9A999BB-D5A6-41D4-9471-09BF3FB2A24E}" dt="2023-06-23T05:43:32.175" v="2085" actId="208"/>
          <ac:spMkLst>
            <pc:docMk/>
            <pc:sldMk cId="1657589750" sldId="291"/>
            <ac:spMk id="9" creationId="{A48DE7D5-12C0-AC84-0139-CB3229CA0A87}"/>
          </ac:spMkLst>
        </pc:spChg>
        <pc:spChg chg="add mod">
          <ac:chgData name="Toby Donaldson" userId="2e6e5431-bb17-4c41-9985-d39c50d83c73" providerId="ADAL" clId="{D9A999BB-D5A6-41D4-9471-09BF3FB2A24E}" dt="2023-06-23T05:46:43.005" v="2224" actId="1076"/>
          <ac:spMkLst>
            <pc:docMk/>
            <pc:sldMk cId="1657589750" sldId="291"/>
            <ac:spMk id="10" creationId="{A4FEAC98-6DC3-B4B1-0754-7C5EDD69E199}"/>
          </ac:spMkLst>
        </pc:spChg>
      </pc:sldChg>
      <pc:sldChg chg="new del">
        <pc:chgData name="Toby Donaldson" userId="2e6e5431-bb17-4c41-9985-d39c50d83c73" providerId="ADAL" clId="{D9A999BB-D5A6-41D4-9471-09BF3FB2A24E}" dt="2023-06-23T05:46:10.556" v="2198" actId="2696"/>
        <pc:sldMkLst>
          <pc:docMk/>
          <pc:sldMk cId="2704756259" sldId="292"/>
        </pc:sldMkLst>
      </pc:sldChg>
      <pc:sldChg chg="addSp delSp modSp add mod">
        <pc:chgData name="Toby Donaldson" userId="2e6e5431-bb17-4c41-9985-d39c50d83c73" providerId="ADAL" clId="{D9A999BB-D5A6-41D4-9471-09BF3FB2A24E}" dt="2023-06-23T05:57:01.920" v="2767" actId="20577"/>
        <pc:sldMkLst>
          <pc:docMk/>
          <pc:sldMk cId="3118127669" sldId="292"/>
        </pc:sldMkLst>
        <pc:spChg chg="mod">
          <ac:chgData name="Toby Donaldson" userId="2e6e5431-bb17-4c41-9985-d39c50d83c73" providerId="ADAL" clId="{D9A999BB-D5A6-41D4-9471-09BF3FB2A24E}" dt="2023-06-23T05:47:11.422" v="2247" actId="20577"/>
          <ac:spMkLst>
            <pc:docMk/>
            <pc:sldMk cId="3118127669" sldId="292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54:12.170" v="2597" actId="21"/>
          <ac:spMkLst>
            <pc:docMk/>
            <pc:sldMk cId="3118127669" sldId="292"/>
            <ac:spMk id="4" creationId="{43DFE22A-91EA-1CB3-5416-93D6F2AB3EC5}"/>
          </ac:spMkLst>
        </pc:spChg>
        <pc:spChg chg="add">
          <ac:chgData name="Toby Donaldson" userId="2e6e5431-bb17-4c41-9985-d39c50d83c73" providerId="ADAL" clId="{D9A999BB-D5A6-41D4-9471-09BF3FB2A24E}" dt="2023-06-23T05:48:02.307" v="2256" actId="11529"/>
          <ac:spMkLst>
            <pc:docMk/>
            <pc:sldMk cId="3118127669" sldId="292"/>
            <ac:spMk id="8" creationId="{92625BD6-573B-1828-6710-12D80A93331E}"/>
          </ac:spMkLst>
        </pc:spChg>
        <pc:spChg chg="del">
          <ac:chgData name="Toby Donaldson" userId="2e6e5431-bb17-4c41-9985-d39c50d83c73" providerId="ADAL" clId="{D9A999BB-D5A6-41D4-9471-09BF3FB2A24E}" dt="2023-06-23T05:47:29.545" v="2250" actId="21"/>
          <ac:spMkLst>
            <pc:docMk/>
            <pc:sldMk cId="3118127669" sldId="292"/>
            <ac:spMk id="9" creationId="{A48DE7D5-12C0-AC84-0139-CB3229CA0A87}"/>
          </ac:spMkLst>
        </pc:spChg>
        <pc:spChg chg="mod">
          <ac:chgData name="Toby Donaldson" userId="2e6e5431-bb17-4c41-9985-d39c50d83c73" providerId="ADAL" clId="{D9A999BB-D5A6-41D4-9471-09BF3FB2A24E}" dt="2023-06-23T05:50:00.855" v="2379" actId="1076"/>
          <ac:spMkLst>
            <pc:docMk/>
            <pc:sldMk cId="3118127669" sldId="292"/>
            <ac:spMk id="10" creationId="{A4FEAC98-6DC3-B4B1-0754-7C5EDD69E199}"/>
          </ac:spMkLst>
        </pc:spChg>
        <pc:spChg chg="add mod">
          <ac:chgData name="Toby Donaldson" userId="2e6e5431-bb17-4c41-9985-d39c50d83c73" providerId="ADAL" clId="{D9A999BB-D5A6-41D4-9471-09BF3FB2A24E}" dt="2023-06-23T05:52:15.128" v="2429" actId="1076"/>
          <ac:spMkLst>
            <pc:docMk/>
            <pc:sldMk cId="3118127669" sldId="292"/>
            <ac:spMk id="11" creationId="{CF121F91-6B46-719E-5F49-D5E9F28D48ED}"/>
          </ac:spMkLst>
        </pc:spChg>
        <pc:spChg chg="add mod">
          <ac:chgData name="Toby Donaldson" userId="2e6e5431-bb17-4c41-9985-d39c50d83c73" providerId="ADAL" clId="{D9A999BB-D5A6-41D4-9471-09BF3FB2A24E}" dt="2023-06-23T05:54:16.420" v="2598" actId="1076"/>
          <ac:spMkLst>
            <pc:docMk/>
            <pc:sldMk cId="3118127669" sldId="292"/>
            <ac:spMk id="12" creationId="{30E81C47-38A2-4FB2-2322-0763897119E2}"/>
          </ac:spMkLst>
        </pc:spChg>
        <pc:spChg chg="add mod">
          <ac:chgData name="Toby Donaldson" userId="2e6e5431-bb17-4c41-9985-d39c50d83c73" providerId="ADAL" clId="{D9A999BB-D5A6-41D4-9471-09BF3FB2A24E}" dt="2023-06-23T05:55:50.972" v="2736" actId="14100"/>
          <ac:spMkLst>
            <pc:docMk/>
            <pc:sldMk cId="3118127669" sldId="292"/>
            <ac:spMk id="30" creationId="{748401B0-B0E5-3CF5-A28C-53A208B4A7B2}"/>
          </ac:spMkLst>
        </pc:spChg>
        <pc:spChg chg="add mod">
          <ac:chgData name="Toby Donaldson" userId="2e6e5431-bb17-4c41-9985-d39c50d83c73" providerId="ADAL" clId="{D9A999BB-D5A6-41D4-9471-09BF3FB2A24E}" dt="2023-06-23T05:55:46.633" v="2735" actId="14100"/>
          <ac:spMkLst>
            <pc:docMk/>
            <pc:sldMk cId="3118127669" sldId="292"/>
            <ac:spMk id="31" creationId="{6FC95193-ACB8-5743-20F0-FE1FA36B44AB}"/>
          </ac:spMkLst>
        </pc:spChg>
        <pc:spChg chg="add mod">
          <ac:chgData name="Toby Donaldson" userId="2e6e5431-bb17-4c41-9985-d39c50d83c73" providerId="ADAL" clId="{D9A999BB-D5A6-41D4-9471-09BF3FB2A24E}" dt="2023-06-23T05:56:47.742" v="2762" actId="1076"/>
          <ac:spMkLst>
            <pc:docMk/>
            <pc:sldMk cId="3118127669" sldId="292"/>
            <ac:spMk id="32" creationId="{FF72C43F-0B6A-EAED-F40F-D40A13AD666B}"/>
          </ac:spMkLst>
        </pc:spChg>
        <pc:spChg chg="add mod">
          <ac:chgData name="Toby Donaldson" userId="2e6e5431-bb17-4c41-9985-d39c50d83c73" providerId="ADAL" clId="{D9A999BB-D5A6-41D4-9471-09BF3FB2A24E}" dt="2023-06-23T05:57:01.920" v="2767" actId="20577"/>
          <ac:spMkLst>
            <pc:docMk/>
            <pc:sldMk cId="3118127669" sldId="292"/>
            <ac:spMk id="33" creationId="{AC02D06A-7F5E-0DAA-8621-9A81ECFB2FDB}"/>
          </ac:spMkLst>
        </pc:spChg>
        <pc:picChg chg="add mod modCrop">
          <ac:chgData name="Toby Donaldson" userId="2e6e5431-bb17-4c41-9985-d39c50d83c73" providerId="ADAL" clId="{D9A999BB-D5A6-41D4-9471-09BF3FB2A24E}" dt="2023-06-23T05:50:46.355" v="2395" actId="732"/>
          <ac:picMkLst>
            <pc:docMk/>
            <pc:sldMk cId="3118127669" sldId="292"/>
            <ac:picMk id="5" creationId="{DB5CD73B-97C1-AF36-2B0E-7A01E3A522D0}"/>
          </ac:picMkLst>
        </pc:picChg>
        <pc:picChg chg="add mod">
          <ac:chgData name="Toby Donaldson" userId="2e6e5431-bb17-4c41-9985-d39c50d83c73" providerId="ADAL" clId="{D9A999BB-D5A6-41D4-9471-09BF3FB2A24E}" dt="2023-06-23T05:47:56.169" v="2255" actId="1076"/>
          <ac:picMkLst>
            <pc:docMk/>
            <pc:sldMk cId="3118127669" sldId="292"/>
            <ac:picMk id="7" creationId="{9ECE44DD-E024-6A0F-81DE-56604B888799}"/>
          </ac:picMkLst>
        </pc:picChg>
        <pc:cxnChg chg="add mod">
          <ac:chgData name="Toby Donaldson" userId="2e6e5431-bb17-4c41-9985-d39c50d83c73" providerId="ADAL" clId="{D9A999BB-D5A6-41D4-9471-09BF3FB2A24E}" dt="2023-06-23T05:54:23.761" v="2600" actId="14100"/>
          <ac:cxnSpMkLst>
            <pc:docMk/>
            <pc:sldMk cId="3118127669" sldId="292"/>
            <ac:cxnSpMk id="14" creationId="{E8D2E508-36AE-D86D-B747-31D20B196531}"/>
          </ac:cxnSpMkLst>
        </pc:cxnChg>
        <pc:cxnChg chg="add mod">
          <ac:chgData name="Toby Donaldson" userId="2e6e5431-bb17-4c41-9985-d39c50d83c73" providerId="ADAL" clId="{D9A999BB-D5A6-41D4-9471-09BF3FB2A24E}" dt="2023-06-23T05:54:32.268" v="2603" actId="14100"/>
          <ac:cxnSpMkLst>
            <pc:docMk/>
            <pc:sldMk cId="3118127669" sldId="292"/>
            <ac:cxnSpMk id="18" creationId="{1EDAFE89-1388-BA75-4B85-395E8AAC9467}"/>
          </ac:cxnSpMkLst>
        </pc:cxnChg>
        <pc:cxnChg chg="add mod">
          <ac:chgData name="Toby Donaldson" userId="2e6e5431-bb17-4c41-9985-d39c50d83c73" providerId="ADAL" clId="{D9A999BB-D5A6-41D4-9471-09BF3FB2A24E}" dt="2023-06-23T05:54:47.064" v="2609" actId="14100"/>
          <ac:cxnSpMkLst>
            <pc:docMk/>
            <pc:sldMk cId="3118127669" sldId="292"/>
            <ac:cxnSpMk id="20" creationId="{9B95CA7E-4D69-6AB5-A58E-63BB80A19AF4}"/>
          </ac:cxnSpMkLst>
        </pc:cxnChg>
        <pc:cxnChg chg="add mod">
          <ac:chgData name="Toby Donaldson" userId="2e6e5431-bb17-4c41-9985-d39c50d83c73" providerId="ADAL" clId="{D9A999BB-D5A6-41D4-9471-09BF3FB2A24E}" dt="2023-06-23T05:54:49.162" v="2610" actId="14100"/>
          <ac:cxnSpMkLst>
            <pc:docMk/>
            <pc:sldMk cId="3118127669" sldId="292"/>
            <ac:cxnSpMk id="23" creationId="{A5AD9B66-531E-9F4A-E36F-CE8352948C18}"/>
          </ac:cxnSpMkLst>
        </pc:cxnChg>
        <pc:cxnChg chg="add mod">
          <ac:chgData name="Toby Donaldson" userId="2e6e5431-bb17-4c41-9985-d39c50d83c73" providerId="ADAL" clId="{D9A999BB-D5A6-41D4-9471-09BF3FB2A24E}" dt="2023-06-23T05:54:58.517" v="2614" actId="14100"/>
          <ac:cxnSpMkLst>
            <pc:docMk/>
            <pc:sldMk cId="3118127669" sldId="292"/>
            <ac:cxnSpMk id="27" creationId="{FF90B311-4177-46AF-51F2-C3BF15EA52D0}"/>
          </ac:cxnSpMkLst>
        </pc:cxnChg>
      </pc:sldChg>
      <pc:sldChg chg="add del">
        <pc:chgData name="Toby Donaldson" userId="2e6e5431-bb17-4c41-9985-d39c50d83c73" providerId="ADAL" clId="{D9A999BB-D5A6-41D4-9471-09BF3FB2A24E}" dt="2023-06-23T05:46:56.391" v="2225" actId="2696"/>
        <pc:sldMkLst>
          <pc:docMk/>
          <pc:sldMk cId="3302544668" sldId="293"/>
        </pc:sldMkLst>
      </pc:sldChg>
      <pc:sldChg chg="modSp add del mod">
        <pc:chgData name="Toby Donaldson" userId="2e6e5431-bb17-4c41-9985-d39c50d83c73" providerId="ADAL" clId="{D9A999BB-D5A6-41D4-9471-09BF3FB2A24E}" dt="2023-06-23T06:02:09.746" v="2870" actId="2696"/>
        <pc:sldMkLst>
          <pc:docMk/>
          <pc:sldMk cId="3806762580" sldId="293"/>
        </pc:sldMkLst>
        <pc:spChg chg="mod">
          <ac:chgData name="Toby Donaldson" userId="2e6e5431-bb17-4c41-9985-d39c50d83c73" providerId="ADAL" clId="{D9A999BB-D5A6-41D4-9471-09BF3FB2A24E}" dt="2023-06-23T05:53:41.413" v="2593" actId="1076"/>
          <ac:spMkLst>
            <pc:docMk/>
            <pc:sldMk cId="3806762580" sldId="293"/>
            <ac:spMk id="12" creationId="{30E81C47-38A2-4FB2-2322-0763897119E2}"/>
          </ac:spMkLst>
        </pc:spChg>
      </pc:sldChg>
      <pc:sldChg chg="addSp delSp modSp add mod">
        <pc:chgData name="Toby Donaldson" userId="2e6e5431-bb17-4c41-9985-d39c50d83c73" providerId="ADAL" clId="{D9A999BB-D5A6-41D4-9471-09BF3FB2A24E}" dt="2023-06-23T06:01:42.778" v="2869" actId="20577"/>
        <pc:sldMkLst>
          <pc:docMk/>
          <pc:sldMk cId="3965035007" sldId="294"/>
        </pc:sldMkLst>
        <pc:spChg chg="add mod">
          <ac:chgData name="Toby Donaldson" userId="2e6e5431-bb17-4c41-9985-d39c50d83c73" providerId="ADAL" clId="{D9A999BB-D5A6-41D4-9471-09BF3FB2A24E}" dt="2023-06-23T06:01:42.778" v="2869" actId="20577"/>
          <ac:spMkLst>
            <pc:docMk/>
            <pc:sldMk cId="3965035007" sldId="294"/>
            <ac:spMk id="3" creationId="{12014C51-E95A-AECF-0AE5-8455542C651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12" creationId="{30E81C47-38A2-4FB2-2322-0763897119E2}"/>
          </ac:spMkLst>
        </pc:spChg>
        <pc:spChg chg="del">
          <ac:chgData name="Toby Donaldson" userId="2e6e5431-bb17-4c41-9985-d39c50d83c73" providerId="ADAL" clId="{D9A999BB-D5A6-41D4-9471-09BF3FB2A24E}" dt="2023-06-23T05:57:23.958" v="2770" actId="21"/>
          <ac:spMkLst>
            <pc:docMk/>
            <pc:sldMk cId="3965035007" sldId="294"/>
            <ac:spMk id="30" creationId="{748401B0-B0E5-3CF5-A28C-53A208B4A7B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31" creationId="{6FC95193-ACB8-5743-20F0-FE1FA36B44AB}"/>
          </ac:spMkLst>
        </pc:sp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4" creationId="{E8D2E508-36AE-D86D-B747-31D20B196531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8" creationId="{1EDAFE89-1388-BA75-4B85-395E8AAC9467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0" creationId="{9B95CA7E-4D69-6AB5-A58E-63BB80A19AF4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3" creationId="{A5AD9B66-531E-9F4A-E36F-CE8352948C18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7" creationId="{FF90B311-4177-46AF-51F2-C3BF15EA52D0}"/>
          </ac:cxnSpMkLst>
        </pc:cxnChg>
      </pc:sldChg>
      <pc:sldChg chg="addSp delSp modSp add mod ord">
        <pc:chgData name="Toby Donaldson" userId="2e6e5431-bb17-4c41-9985-d39c50d83c73" providerId="ADAL" clId="{D9A999BB-D5A6-41D4-9471-09BF3FB2A24E}" dt="2023-06-23T06:08:54.582" v="3179" actId="14100"/>
        <pc:sldMkLst>
          <pc:docMk/>
          <pc:sldMk cId="826826618" sldId="295"/>
        </pc:sldMkLst>
        <pc:spChg chg="mod">
          <ac:chgData name="Toby Donaldson" userId="2e6e5431-bb17-4c41-9985-d39c50d83c73" providerId="ADAL" clId="{D9A999BB-D5A6-41D4-9471-09BF3FB2A24E}" dt="2023-06-23T06:08:54.582" v="3179" actId="14100"/>
          <ac:spMkLst>
            <pc:docMk/>
            <pc:sldMk cId="826826618" sldId="295"/>
            <ac:spMk id="2" creationId="{05EEB890-4AE9-E61C-9A74-E115946F8737}"/>
          </ac:spMkLst>
        </pc:spChg>
        <pc:spChg chg="del mod">
          <ac:chgData name="Toby Donaldson" userId="2e6e5431-bb17-4c41-9985-d39c50d83c73" providerId="ADAL" clId="{D9A999BB-D5A6-41D4-9471-09BF3FB2A24E}" dt="2023-06-23T06:03:38.372" v="3022" actId="21"/>
          <ac:spMkLst>
            <pc:docMk/>
            <pc:sldMk cId="826826618" sldId="295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6:06:32.351" v="3151" actId="20577"/>
          <ac:spMkLst>
            <pc:docMk/>
            <pc:sldMk cId="826826618" sldId="295"/>
            <ac:spMk id="4" creationId="{2D05EE0B-8C9B-F11E-BADA-D9B3F4B68631}"/>
          </ac:spMkLst>
        </pc:spChg>
        <pc:spChg chg="add del mod">
          <ac:chgData name="Toby Donaldson" userId="2e6e5431-bb17-4c41-9985-d39c50d83c73" providerId="ADAL" clId="{D9A999BB-D5A6-41D4-9471-09BF3FB2A24E}" dt="2023-06-23T06:03:40.398" v="3023" actId="21"/>
          <ac:spMkLst>
            <pc:docMk/>
            <pc:sldMk cId="826826618" sldId="295"/>
            <ac:spMk id="6" creationId="{7494175B-559B-A274-4A23-EE63B77EA189}"/>
          </ac:spMkLst>
        </pc:spChg>
        <pc:spChg chg="add del mod">
          <ac:chgData name="Toby Donaldson" userId="2e6e5431-bb17-4c41-9985-d39c50d83c73" providerId="ADAL" clId="{D9A999BB-D5A6-41D4-9471-09BF3FB2A24E}" dt="2023-06-23T06:05:44.121" v="3142" actId="21"/>
          <ac:spMkLst>
            <pc:docMk/>
            <pc:sldMk cId="826826618" sldId="295"/>
            <ac:spMk id="7" creationId="{1F398560-5D06-1063-DF8C-28B8F0A46285}"/>
          </ac:spMkLst>
        </pc:spChg>
        <pc:spChg chg="add mod">
          <ac:chgData name="Toby Donaldson" userId="2e6e5431-bb17-4c41-9985-d39c50d83c73" providerId="ADAL" clId="{D9A999BB-D5A6-41D4-9471-09BF3FB2A24E}" dt="2023-06-23T06:05:46.513" v="3143" actId="1076"/>
          <ac:spMkLst>
            <pc:docMk/>
            <pc:sldMk cId="826826618" sldId="295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06:46.003" v="3153" actId="13926"/>
          <ac:spMkLst>
            <pc:docMk/>
            <pc:sldMk cId="826826618" sldId="295"/>
            <ac:spMk id="14" creationId="{2EB055D3-6950-7909-F10D-1BEA64FBA058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5" creationId="{9A04F652-D2E3-F193-B282-B92852024B04}"/>
          </ac:spMkLst>
        </pc:spChg>
        <pc:spChg chg="mod">
          <ac:chgData name="Toby Donaldson" userId="2e6e5431-bb17-4c41-9985-d39c50d83c73" providerId="ADAL" clId="{D9A999BB-D5A6-41D4-9471-09BF3FB2A24E}" dt="2023-06-23T06:06:48.343" v="3154" actId="13926"/>
          <ac:spMkLst>
            <pc:docMk/>
            <pc:sldMk cId="826826618" sldId="295"/>
            <ac:spMk id="17" creationId="{34767D72-D8CF-4BE9-DC05-74A6F8F439C4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8" creationId="{5408A3E7-334A-021E-DE3D-199587E1A00F}"/>
          </ac:spMkLst>
        </pc:spChg>
        <pc:spChg chg="mod">
          <ac:chgData name="Toby Donaldson" userId="2e6e5431-bb17-4c41-9985-d39c50d83c73" providerId="ADAL" clId="{D9A999BB-D5A6-41D4-9471-09BF3FB2A24E}" dt="2023-06-23T06:06:50.794" v="3155" actId="13926"/>
          <ac:spMkLst>
            <pc:docMk/>
            <pc:sldMk cId="826826618" sldId="295"/>
            <ac:spMk id="20" creationId="{75C4F894-59C7-84F9-4253-0B3EA746BEAC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1" creationId="{5EF8FAD8-19DD-5B19-53D0-701CF02593E8}"/>
          </ac:spMkLst>
        </pc:spChg>
        <pc:spChg chg="mod">
          <ac:chgData name="Toby Donaldson" userId="2e6e5431-bb17-4c41-9985-d39c50d83c73" providerId="ADAL" clId="{D9A999BB-D5A6-41D4-9471-09BF3FB2A24E}" dt="2023-06-23T06:06:56.927" v="3157" actId="13926"/>
          <ac:spMkLst>
            <pc:docMk/>
            <pc:sldMk cId="826826618" sldId="295"/>
            <ac:spMk id="23" creationId="{5AD1972F-4833-B3FD-7A51-8A4F1B11BB3B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4" creationId="{75409448-D0D6-0CDB-AC61-C29BEBE168A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6" creationId="{895F86A6-DA96-1C3E-8311-3D635F2CC9CE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7" creationId="{3DE4F95A-7888-3ED3-C6C4-95976CC82397}"/>
          </ac:spMkLst>
        </pc:spChg>
        <pc:spChg chg="mod">
          <ac:chgData name="Toby Donaldson" userId="2e6e5431-bb17-4c41-9985-d39c50d83c73" providerId="ADAL" clId="{D9A999BB-D5A6-41D4-9471-09BF3FB2A24E}" dt="2023-06-23T06:06:54.714" v="3156" actId="13926"/>
          <ac:spMkLst>
            <pc:docMk/>
            <pc:sldMk cId="826826618" sldId="295"/>
            <ac:spMk id="29" creationId="{F6110A12-80EC-4147-DE74-3C63FCB8389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30" creationId="{BF0A3B3C-4869-6EFE-58C1-B1F9C2B7FFA1}"/>
          </ac:spMkLst>
        </pc:spChg>
        <pc:spChg chg="add mod">
          <ac:chgData name="Toby Donaldson" userId="2e6e5431-bb17-4c41-9985-d39c50d83c73" providerId="ADAL" clId="{D9A999BB-D5A6-41D4-9471-09BF3FB2A24E}" dt="2023-06-23T06:08:34.792" v="3178" actId="20577"/>
          <ac:spMkLst>
            <pc:docMk/>
            <pc:sldMk cId="826826618" sldId="295"/>
            <ac:spMk id="31" creationId="{6270BF17-E4F3-7FFB-F991-A528810851A6}"/>
          </ac:spMkLst>
        </pc:s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3" creationId="{C5AFA892-4F7D-7877-F91D-97A5EF0FE05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6" creationId="{E3EA5072-7781-FD1E-11AD-83181D95CEF9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9" creationId="{6478E71A-21C6-8999-D494-69796FDBAF6E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2" creationId="{04DB4BCD-D8B0-D5AB-97DF-702C4D12E73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5" creationId="{C8497B48-DEE2-AC37-AF41-061A5062C0BC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8" creationId="{D86DA327-FC9D-7DA6-324F-9855A7B2F873}"/>
          </ac:grpSpMkLst>
        </pc:grpChg>
        <pc:cxnChg chg="add mod">
          <ac:chgData name="Toby Donaldson" userId="2e6e5431-bb17-4c41-9985-d39c50d83c73" providerId="ADAL" clId="{D9A999BB-D5A6-41D4-9471-09BF3FB2A24E}" dt="2023-06-23T06:06:08.406" v="3148" actId="14100"/>
          <ac:cxnSpMkLst>
            <pc:docMk/>
            <pc:sldMk cId="826826618" sldId="295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15:31.694" v="3597" actId="1076"/>
        <pc:sldMkLst>
          <pc:docMk/>
          <pc:sldMk cId="3247521913" sldId="296"/>
        </pc:sldMkLst>
        <pc:spChg chg="add mod">
          <ac:chgData name="Toby Donaldson" userId="2e6e5431-bb17-4c41-9985-d39c50d83c73" providerId="ADAL" clId="{D9A999BB-D5A6-41D4-9471-09BF3FB2A24E}" dt="2023-06-23T06:15:31.694" v="3597" actId="1076"/>
          <ac:spMkLst>
            <pc:docMk/>
            <pc:sldMk cId="3247521913" sldId="296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09.748" v="3307" actId="1076"/>
          <ac:spMkLst>
            <pc:docMk/>
            <pc:sldMk cId="3247521913" sldId="296"/>
            <ac:spMk id="31" creationId="{6270BF17-E4F3-7FFB-F991-A528810851A6}"/>
          </ac:spMkLst>
        </pc:spChg>
      </pc:sldChg>
      <pc:sldChg chg="addSp delSp modSp add mod ord">
        <pc:chgData name="Toby Donaldson" userId="2e6e5431-bb17-4c41-9985-d39c50d83c73" providerId="ADAL" clId="{D9A999BB-D5A6-41D4-9471-09BF3FB2A24E}" dt="2023-06-23T06:14:28.329" v="3484"/>
        <pc:sldMkLst>
          <pc:docMk/>
          <pc:sldMk cId="566280753" sldId="297"/>
        </pc:sldMkLst>
        <pc:spChg chg="mod">
          <ac:chgData name="Toby Donaldson" userId="2e6e5431-bb17-4c41-9985-d39c50d83c73" providerId="ADAL" clId="{D9A999BB-D5A6-41D4-9471-09BF3FB2A24E}" dt="2023-06-23T06:14:25.102" v="3482" actId="20577"/>
          <ac:spMkLst>
            <pc:docMk/>
            <pc:sldMk cId="566280753" sldId="297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54.316" v="3313" actId="1076"/>
          <ac:spMkLst>
            <pc:docMk/>
            <pc:sldMk cId="566280753" sldId="297"/>
            <ac:spMk id="4" creationId="{2D05EE0B-8C9B-F11E-BADA-D9B3F4B68631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6" creationId="{C28150A8-FAB9-18A7-B495-827768C743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7" creationId="{0FD75327-948B-DD29-C7E8-92BBA1C2D0D4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1" creationId="{7B68DDAD-41C4-7A22-53BC-6AECF130735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2" creationId="{14A573ED-327A-3E77-06A4-B012CABA6C17}"/>
          </ac:spMkLst>
        </pc:spChg>
        <pc:spChg chg="mod">
          <ac:chgData name="Toby Donaldson" userId="2e6e5431-bb17-4c41-9985-d39c50d83c73" providerId="ADAL" clId="{D9A999BB-D5A6-41D4-9471-09BF3FB2A24E}" dt="2023-06-23T06:13:07.165" v="3325" actId="20577"/>
          <ac:spMkLst>
            <pc:docMk/>
            <pc:sldMk cId="566280753" sldId="297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3" creationId="{8E714EB5-0362-0730-79C1-EDE90D30744F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4" creationId="{8C087BDE-A2EE-191F-8EBF-49E82FCF6700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6" creationId="{5F2DFE0F-3570-5E5F-0FBE-E12CA89EB88B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7" creationId="{CB2E1361-FE26-129E-8F38-D86FB8D31432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9" creationId="{69FF97C9-1650-2F47-32EC-416D317197DE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0" creationId="{3414313E-EB62-7A54-70D0-A465D394BE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2" creationId="{7F8D4A83-84E9-A655-15E9-5AFF65622C47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3" creationId="{5CB3AA16-8A17-2B58-ECE5-E83091D13C4D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4" creationId="{A2C0D0DC-8FC1-B798-CFD2-84F7BD000714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5" creationId="{403303FD-ED64-D990-7908-F260A2067F6B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6" creationId="{06942A95-9E75-8D4B-E7BA-C6C8163B6793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7" creationId="{56B9BD1D-90AF-52C9-6081-45B89EE0915A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8" creationId="{ECC059AA-2DCB-380A-BEE1-66643F9EADF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9" creationId="{94026DAD-7A3A-BCA6-BB39-1FAC878F6231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0" creationId="{F8540C00-4C72-B2B5-93F9-F4B0EE6941E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1" creationId="{3C20DE0E-CA75-3720-1D4D-B297430A6AB1}"/>
          </ac:spMkLst>
        </pc:spChg>
        <pc:spChg chg="add mod">
          <ac:chgData name="Toby Donaldson" userId="2e6e5431-bb17-4c41-9985-d39c50d83c73" providerId="ADAL" clId="{D9A999BB-D5A6-41D4-9471-09BF3FB2A24E}" dt="2023-06-23T06:12:10.464" v="3316" actId="1076"/>
          <ac:spMkLst>
            <pc:docMk/>
            <pc:sldMk cId="566280753" sldId="297"/>
            <ac:spMk id="52" creationId="{B2EED389-C58E-A4EF-E76A-384DB3E0B13B}"/>
          </ac:spMkLst>
        </pc:spChg>
        <pc:spChg chg="add mod">
          <ac:chgData name="Toby Donaldson" userId="2e6e5431-bb17-4c41-9985-d39c50d83c73" providerId="ADAL" clId="{D9A999BB-D5A6-41D4-9471-09BF3FB2A24E}" dt="2023-06-23T06:12:24.436" v="3318" actId="1076"/>
          <ac:spMkLst>
            <pc:docMk/>
            <pc:sldMk cId="566280753" sldId="297"/>
            <ac:spMk id="53" creationId="{F545F1DE-C339-35FB-88DA-CA547B278A3D}"/>
          </ac:spMkLst>
        </pc:s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5" creationId="{77536220-4C19-35BA-4D79-3DC6ACBDE637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9" creationId="{7BE319CC-6E96-BE49-88C1-62F076EA501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3" creationId="{C5AFA892-4F7D-7877-F91D-97A5EF0FE05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6" creationId="{E3EA5072-7781-FD1E-11AD-83181D95CEF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9" creationId="{6478E71A-21C6-8999-D494-69796FDBAF6E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2" creationId="{04DB4BCD-D8B0-D5AB-97DF-702C4D12E73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5" creationId="{C8497B48-DEE2-AC37-AF41-061A5062C0BC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2" creationId="{0AD2A86F-2934-2A86-BB02-3C45F40A8CFD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5" creationId="{870DCF1A-A1DE-B3D9-142C-2EDCC873D49B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8" creationId="{1337E9AD-E0A8-ACA3-BA42-C03BE454D792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41" creationId="{D4667077-CD74-786B-716F-E7D39E4DBD26}"/>
          </ac:grpSpMkLst>
        </pc:grpChg>
      </pc:sldChg>
      <pc:sldChg chg="addSp delSp modSp add mod">
        <pc:chgData name="Toby Donaldson" userId="2e6e5431-bb17-4c41-9985-d39c50d83c73" providerId="ADAL" clId="{D9A999BB-D5A6-41D4-9471-09BF3FB2A24E}" dt="2023-06-23T06:25:11.676" v="4053" actId="1076"/>
        <pc:sldMkLst>
          <pc:docMk/>
          <pc:sldMk cId="903689343" sldId="298"/>
        </pc:sldMkLst>
        <pc:spChg chg="mod">
          <ac:chgData name="Toby Donaldson" userId="2e6e5431-bb17-4c41-9985-d39c50d83c73" providerId="ADAL" clId="{D9A999BB-D5A6-41D4-9471-09BF3FB2A24E}" dt="2023-06-23T06:20:30.624" v="3996" actId="1076"/>
          <ac:spMkLst>
            <pc:docMk/>
            <pc:sldMk cId="903689343" sldId="29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3" creationId="{790FA49A-D721-8AF4-CBBF-7027AB5268D7}"/>
          </ac:spMkLst>
        </pc:spChg>
        <pc:spChg chg="del">
          <ac:chgData name="Toby Donaldson" userId="2e6e5431-bb17-4c41-9985-d39c50d83c73" providerId="ADAL" clId="{D9A999BB-D5A6-41D4-9471-09BF3FB2A24E}" dt="2023-06-23T06:16:53.663" v="3599" actId="21"/>
          <ac:spMkLst>
            <pc:docMk/>
            <pc:sldMk cId="903689343" sldId="298"/>
            <ac:spMk id="4" creationId="{2D05EE0B-8C9B-F11E-BADA-D9B3F4B68631}"/>
          </ac:spMkLst>
        </pc:spChg>
        <pc:spChg chg="add 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5" creationId="{4182CC70-1372-ACBD-56F7-7984A958871D}"/>
          </ac:spMkLst>
        </pc:spChg>
        <pc:spChg chg="add mod">
          <ac:chgData name="Toby Donaldson" userId="2e6e5431-bb17-4c41-9985-d39c50d83c73" providerId="ADAL" clId="{D9A999BB-D5A6-41D4-9471-09BF3FB2A24E}" dt="2023-06-23T06:19:52.089" v="3986" actId="113"/>
          <ac:spMkLst>
            <pc:docMk/>
            <pc:sldMk cId="903689343" sldId="298"/>
            <ac:spMk id="6" creationId="{AEBB204E-4D60-BB1E-7121-2C733A874832}"/>
          </ac:spMkLst>
        </pc:spChg>
        <pc:spChg chg="del">
          <ac:chgData name="Toby Donaldson" userId="2e6e5431-bb17-4c41-9985-d39c50d83c73" providerId="ADAL" clId="{D9A999BB-D5A6-41D4-9471-09BF3FB2A24E}" dt="2023-06-23T06:17:07.058" v="3609" actId="21"/>
          <ac:spMkLst>
            <pc:docMk/>
            <pc:sldMk cId="903689343" sldId="298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20:41.882" v="3998" actId="20577"/>
          <ac:spMkLst>
            <pc:docMk/>
            <pc:sldMk cId="903689343" sldId="298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11" creationId="{E4AA4AA8-9F6C-47E1-5AA6-8CE7B54DD726}"/>
          </ac:spMkLst>
        </pc:spChg>
        <pc:spChg chg="mod">
          <ac:chgData name="Toby Donaldson" userId="2e6e5431-bb17-4c41-9985-d39c50d83c73" providerId="ADAL" clId="{D9A999BB-D5A6-41D4-9471-09BF3FB2A24E}" dt="2023-06-23T06:17:45.169" v="3632" actId="1076"/>
          <ac:spMkLst>
            <pc:docMk/>
            <pc:sldMk cId="903689343" sldId="298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20:43.906" v="3999" actId="20577"/>
          <ac:spMkLst>
            <pc:docMk/>
            <pc:sldMk cId="903689343" sldId="298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3" creationId="{9A7E872B-1D35-AEDD-D361-739092DF358C}"/>
          </ac:spMkLst>
        </pc:spChg>
        <pc:spChg chg="mod">
          <ac:chgData name="Toby Donaldson" userId="2e6e5431-bb17-4c41-9985-d39c50d83c73" providerId="ADAL" clId="{D9A999BB-D5A6-41D4-9471-09BF3FB2A24E}" dt="2023-06-23T06:20:44.818" v="4000" actId="20577"/>
          <ac:spMkLst>
            <pc:docMk/>
            <pc:sldMk cId="903689343" sldId="298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6" creationId="{FD2BBC2F-3E4A-E5BC-DFB2-07F7FD46D55A}"/>
          </ac:spMkLst>
        </pc:spChg>
        <pc:spChg chg="mod">
          <ac:chgData name="Toby Donaldson" userId="2e6e5431-bb17-4c41-9985-d39c50d83c73" providerId="ADAL" clId="{D9A999BB-D5A6-41D4-9471-09BF3FB2A24E}" dt="2023-06-23T06:20:52.199" v="4002" actId="20577"/>
          <ac:spMkLst>
            <pc:docMk/>
            <pc:sldMk cId="903689343" sldId="298"/>
            <ac:spMk id="38" creationId="{FDC3C6FD-4441-F60B-49E0-A8FA09B8A52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9" creationId="{92F0DD5A-2715-DBA3-6C2E-F5329003973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1" creationId="{15838ABF-E7DE-E11B-A337-FD36C4011701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2" creationId="{D13AB6F2-07DC-8E6C-346B-CC5A044C5825}"/>
          </ac:spMkLst>
        </pc:spChg>
        <pc:spChg chg="mod">
          <ac:chgData name="Toby Donaldson" userId="2e6e5431-bb17-4c41-9985-d39c50d83c73" providerId="ADAL" clId="{D9A999BB-D5A6-41D4-9471-09BF3FB2A24E}" dt="2023-06-23T06:20:49.975" v="4001" actId="20577"/>
          <ac:spMkLst>
            <pc:docMk/>
            <pc:sldMk cId="903689343" sldId="298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5" creationId="{76322A99-A727-9AA1-843B-A0F1F883ACB9}"/>
          </ac:spMkLst>
        </pc:spChg>
        <pc:spChg chg="mod">
          <ac:chgData name="Toby Donaldson" userId="2e6e5431-bb17-4c41-9985-d39c50d83c73" providerId="ADAL" clId="{D9A999BB-D5A6-41D4-9471-09BF3FB2A24E}" dt="2023-06-23T06:20:53.406" v="4003" actId="20577"/>
          <ac:spMkLst>
            <pc:docMk/>
            <pc:sldMk cId="903689343" sldId="298"/>
            <ac:spMk id="47" creationId="{DD7E1646-F94D-AEE9-A2CF-5580E49E3146}"/>
          </ac:spMkLst>
        </pc:spChg>
        <pc:spChg chg="mod">
          <ac:chgData name="Toby Donaldson" userId="2e6e5431-bb17-4c41-9985-d39c50d83c73" providerId="ADAL" clId="{D9A999BB-D5A6-41D4-9471-09BF3FB2A24E}" dt="2023-06-23T06:21:09.811" v="4010" actId="20577"/>
          <ac:spMkLst>
            <pc:docMk/>
            <pc:sldMk cId="903689343" sldId="298"/>
            <ac:spMk id="48" creationId="{FFB25EA8-8DC8-8F40-165D-EEB0EC338E2E}"/>
          </ac:spMkLst>
        </pc:spChg>
        <pc:spChg chg="mod">
          <ac:chgData name="Toby Donaldson" userId="2e6e5431-bb17-4c41-9985-d39c50d83c73" providerId="ADAL" clId="{D9A999BB-D5A6-41D4-9471-09BF3FB2A24E}" dt="2023-06-23T06:20:55.373" v="4004" actId="20577"/>
          <ac:spMkLst>
            <pc:docMk/>
            <pc:sldMk cId="903689343" sldId="298"/>
            <ac:spMk id="50" creationId="{0CA0774E-7001-36B1-3FAD-C6038CC733E1}"/>
          </ac:spMkLst>
        </pc:spChg>
        <pc:spChg chg="mod">
          <ac:chgData name="Toby Donaldson" userId="2e6e5431-bb17-4c41-9985-d39c50d83c73" providerId="ADAL" clId="{D9A999BB-D5A6-41D4-9471-09BF3FB2A24E}" dt="2023-06-23T06:21:12.836" v="4011" actId="20577"/>
          <ac:spMkLst>
            <pc:docMk/>
            <pc:sldMk cId="903689343" sldId="298"/>
            <ac:spMk id="51" creationId="{20444C55-00CF-02C8-4C96-9D4D6AD2555F}"/>
          </ac:spMkLst>
        </pc:spChg>
        <pc:spChg chg="mod">
          <ac:chgData name="Toby Donaldson" userId="2e6e5431-bb17-4c41-9985-d39c50d83c73" providerId="ADAL" clId="{D9A999BB-D5A6-41D4-9471-09BF3FB2A24E}" dt="2023-06-23T06:20:56.662" v="4005" actId="20577"/>
          <ac:spMkLst>
            <pc:docMk/>
            <pc:sldMk cId="903689343" sldId="298"/>
            <ac:spMk id="53" creationId="{77DA32B5-C0C8-4CC8-2AB4-B2B53AC3E3B6}"/>
          </ac:spMkLst>
        </pc:spChg>
        <pc:spChg chg="mod">
          <ac:chgData name="Toby Donaldson" userId="2e6e5431-bb17-4c41-9985-d39c50d83c73" providerId="ADAL" clId="{D9A999BB-D5A6-41D4-9471-09BF3FB2A24E}" dt="2023-06-23T06:21:14.361" v="4012" actId="20577"/>
          <ac:spMkLst>
            <pc:docMk/>
            <pc:sldMk cId="903689343" sldId="298"/>
            <ac:spMk id="54" creationId="{3D012FA9-8C86-62A1-E42A-987988976479}"/>
          </ac:spMkLst>
        </pc:spChg>
        <pc:spChg chg="mod">
          <ac:chgData name="Toby Donaldson" userId="2e6e5431-bb17-4c41-9985-d39c50d83c73" providerId="ADAL" clId="{D9A999BB-D5A6-41D4-9471-09BF3FB2A24E}" dt="2023-06-23T06:21:05.564" v="4009" actId="20577"/>
          <ac:spMkLst>
            <pc:docMk/>
            <pc:sldMk cId="903689343" sldId="298"/>
            <ac:spMk id="56" creationId="{1410181A-7242-3031-3230-91DF68AACE6E}"/>
          </ac:spMkLst>
        </pc:spChg>
        <pc:spChg chg="mod">
          <ac:chgData name="Toby Donaldson" userId="2e6e5431-bb17-4c41-9985-d39c50d83c73" providerId="ADAL" clId="{D9A999BB-D5A6-41D4-9471-09BF3FB2A24E}" dt="2023-06-23T06:21:23.515" v="4017" actId="20577"/>
          <ac:spMkLst>
            <pc:docMk/>
            <pc:sldMk cId="903689343" sldId="298"/>
            <ac:spMk id="57" creationId="{DF10A662-6FC3-4CD8-2952-163980858FBC}"/>
          </ac:spMkLst>
        </pc:spChg>
        <pc:spChg chg="mod">
          <ac:chgData name="Toby Donaldson" userId="2e6e5431-bb17-4c41-9985-d39c50d83c73" providerId="ADAL" clId="{D9A999BB-D5A6-41D4-9471-09BF3FB2A24E}" dt="2023-06-23T06:20:12.865" v="3992"/>
          <ac:spMkLst>
            <pc:docMk/>
            <pc:sldMk cId="903689343" sldId="298"/>
            <ac:spMk id="59" creationId="{07769B9F-B086-64BB-361D-4FFAF95E0716}"/>
          </ac:spMkLst>
        </pc:spChg>
        <pc:spChg chg="mod">
          <ac:chgData name="Toby Donaldson" userId="2e6e5431-bb17-4c41-9985-d39c50d83c73" providerId="ADAL" clId="{D9A999BB-D5A6-41D4-9471-09BF3FB2A24E}" dt="2023-06-23T06:21:17.195" v="4013" actId="20577"/>
          <ac:spMkLst>
            <pc:docMk/>
            <pc:sldMk cId="903689343" sldId="298"/>
            <ac:spMk id="60" creationId="{4185AA64-4B57-FF9A-5F21-4BBEA7099805}"/>
          </ac:spMkLst>
        </pc:spChg>
        <pc:spChg chg="mod">
          <ac:chgData name="Toby Donaldson" userId="2e6e5431-bb17-4c41-9985-d39c50d83c73" providerId="ADAL" clId="{D9A999BB-D5A6-41D4-9471-09BF3FB2A24E}" dt="2023-06-23T06:21:04.023" v="4008" actId="20577"/>
          <ac:spMkLst>
            <pc:docMk/>
            <pc:sldMk cId="903689343" sldId="298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1:20.197" v="4015" actId="20577"/>
          <ac:spMkLst>
            <pc:docMk/>
            <pc:sldMk cId="903689343" sldId="298"/>
            <ac:spMk id="63" creationId="{5676CD93-3121-589B-8F1A-669CEBC05097}"/>
          </ac:spMkLst>
        </pc:spChg>
        <pc:spChg chg="add mod">
          <ac:chgData name="Toby Donaldson" userId="2e6e5431-bb17-4c41-9985-d39c50d83c73" providerId="ADAL" clId="{D9A999BB-D5A6-41D4-9471-09BF3FB2A24E}" dt="2023-06-23T06:24:29.816" v="4040" actId="20577"/>
          <ac:spMkLst>
            <pc:docMk/>
            <pc:sldMk cId="903689343" sldId="298"/>
            <ac:spMk id="64" creationId="{D012DF02-0AD3-0199-4B35-509D79F7F0DE}"/>
          </ac:spMkLst>
        </pc:spChg>
        <pc:spChg chg="add mod">
          <ac:chgData name="Toby Donaldson" userId="2e6e5431-bb17-4c41-9985-d39c50d83c73" providerId="ADAL" clId="{D9A999BB-D5A6-41D4-9471-09BF3FB2A24E}" dt="2023-06-23T06:24:46.123" v="4044" actId="14100"/>
          <ac:spMkLst>
            <pc:docMk/>
            <pc:sldMk cId="903689343" sldId="298"/>
            <ac:spMk id="65" creationId="{D868132F-729F-C498-6B2A-7306D97744CD}"/>
          </ac:spMkLst>
        </pc:spChg>
        <pc:spChg chg="add mod">
          <ac:chgData name="Toby Donaldson" userId="2e6e5431-bb17-4c41-9985-d39c50d83c73" providerId="ADAL" clId="{D9A999BB-D5A6-41D4-9471-09BF3FB2A24E}" dt="2023-06-23T06:25:11.676" v="4053" actId="1076"/>
          <ac:spMkLst>
            <pc:docMk/>
            <pc:sldMk cId="903689343" sldId="298"/>
            <ac:spMk id="66" creationId="{EE854DBC-D65A-F0D7-03DF-59E93FA24115}"/>
          </ac:spMkLst>
        </pc:s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7" creationId="{D3080EE1-AE8C-9BCA-F575-41430D8CE6E5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12" creationId="{C8045009-4017-1AE4-7019-1372F75A18F5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3" creationId="{C5AFA892-4F7D-7877-F91D-97A5EF0FE05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6" creationId="{E3EA5072-7781-FD1E-11AD-83181D95CEF9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9" creationId="{6478E71A-21C6-8999-D494-69796FDBAF6E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2" creationId="{04DB4BCD-D8B0-D5AB-97DF-702C4D12E73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5" creationId="{C8497B48-DEE2-AC37-AF41-061A5062C0BC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4" creationId="{DDF9E6AB-7AB9-7142-4ED9-945CF6EA3A7D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7" creationId="{1DBCBA11-17E0-4B2F-96AA-17207B456138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0" creationId="{B1D0C2F7-A976-C455-2DC8-69073DDBD0FB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3" creationId="{C262F351-C517-30D9-D58F-FEF2951C5956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6" creationId="{4D0321E2-9B77-F6D9-ED35-D74085325B97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9" creationId="{5C588C9B-4249-0677-58F8-0CAF66B4722F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2" creationId="{34603F38-45D3-5DC3-F6D9-404E858DD641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5" creationId="{4A62CE32-0677-0BC9-AC4B-6C6380918E10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8" creationId="{1AE8B52C-3086-33B2-1048-AE889D183F3B}"/>
          </ac:grpSpMkLst>
        </pc:grpChg>
        <pc:grpChg chg="add mod">
          <ac:chgData name="Toby Donaldson" userId="2e6e5431-bb17-4c41-9985-d39c50d83c73" providerId="ADAL" clId="{D9A999BB-D5A6-41D4-9471-09BF3FB2A24E}" dt="2023-06-23T06:20:59.752" v="4007" actId="1076"/>
          <ac:grpSpMkLst>
            <pc:docMk/>
            <pc:sldMk cId="903689343" sldId="298"/>
            <ac:grpSpMk id="61" creationId="{9092E3FD-4E6B-40A1-6245-B3E7B75C4364}"/>
          </ac:grpSpMkLst>
        </pc:grpChg>
        <pc:cxnChg chg="del">
          <ac:chgData name="Toby Donaldson" userId="2e6e5431-bb17-4c41-9985-d39c50d83c73" providerId="ADAL" clId="{D9A999BB-D5A6-41D4-9471-09BF3FB2A24E}" dt="2023-06-23T06:17:07.058" v="3609" actId="21"/>
          <ac:cxnSpMkLst>
            <pc:docMk/>
            <pc:sldMk cId="903689343" sldId="298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25:16.551" v="4054"/>
        <pc:sldMkLst>
          <pc:docMk/>
          <pc:sldMk cId="2794636789" sldId="299"/>
        </pc:sldMkLst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4" creationId="{92E7FA27-A7EC-5EBA-5EA8-B15065076E61}"/>
          </ac:spMkLst>
        </pc:spChg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8" creationId="{6676DF3E-EE92-9738-1E83-45B1A1576481}"/>
          </ac:spMkLst>
        </pc:spChg>
        <pc:spChg chg="mod">
          <ac:chgData name="Toby Donaldson" userId="2e6e5431-bb17-4c41-9985-d39c50d83c73" providerId="ADAL" clId="{D9A999BB-D5A6-41D4-9471-09BF3FB2A24E}" dt="2023-06-23T06:22:07.614" v="4024" actId="13926"/>
          <ac:spMkLst>
            <pc:docMk/>
            <pc:sldMk cId="2794636789" sldId="299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2:17.061" v="4027" actId="13926"/>
          <ac:spMkLst>
            <pc:docMk/>
            <pc:sldMk cId="2794636789" sldId="299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2:59.891" v="4030" actId="13926"/>
          <ac:spMkLst>
            <pc:docMk/>
            <pc:sldMk cId="2794636789" sldId="299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4:12.355" v="4038" actId="13926"/>
          <ac:spMkLst>
            <pc:docMk/>
            <pc:sldMk cId="2794636789" sldId="299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3:45.214" v="4036" actId="13926"/>
          <ac:spMkLst>
            <pc:docMk/>
            <pc:sldMk cId="2794636789" sldId="299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3:15.813" v="4032" actId="20577"/>
          <ac:spMkLst>
            <pc:docMk/>
            <pc:sldMk cId="2794636789" sldId="299"/>
            <ac:spMk id="64" creationId="{D012DF02-0AD3-0199-4B35-509D79F7F0D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19:51:00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4635 5199 4607 0,'-4'2'400'16,"1"-2"-400"-16,-1 3 0 0,3-3 0 0,-3 4 304 0,-1-2-32 15,-4-2 0-15,-3 3 0 16,-7 2-960-16,1 1-192 0,-4-3-32 0,1 1-16 15,2-3 336-15,0-1 64 0,3 0 16 0,4-5 0 16,-2 3 512-16,-2 1 0 0,6-5 0 0,-3 3 0 16,8-2 304-16,-4-1-48 0,1 1 0 0,-1-2 0 0,4 2-256 0,-4 0 0 15,4 0 128-15,1-2-128 0,-1 1 400 0,2 1 32 16,-3-2 0-16,3 5 0 0,-1-1-96 0,3-1-16 16,1 3 0-16,-4-3 0 15,-1 4 192-15,2 0 16 0,-1 0 16 0,-1 0 0 0,0 0-224 0,-4 5-64 0,0-1 0 0,-3 1 0 16,-2 0 288-16,0-1 48 15,-7 5 16-15,2-2 0 0,2-1 352 0,-4 1 64 0,2-1 0 0,3 2 16 16,2-2 80-16,2-1 16 16,3-2 0-16,2 1 0 0,4-2-384 0,-1-1-80 15,2 1-16-15,4-2 0 0,2 0-240 0,-3 0-48 0,6 0-16 0,-2 0 0 16,4-2 0-16,0 1 0 16,0-1 0-16,1-2 0 0,1 4-80 0,2-3-16 0,-4 1 0 0,5-1 0 15,-5 1-48-15,1-2-16 16,1 4 0-16,-1 0 0 0,-1 0 0 0,3 0-16 15,-3 0 0-15,0 0 0 0,1 0 64 0,2 0 16 0,-3 4 0 16,5-4 0-16,-2 2 64 0,4-2 0 16,3 0 16-16,4 0 0 0,-1-2-144 0,-1-2-16 0,5 1-16 0,2 1 0 0,0-1-160 0,2-1 0 15,1-1 0-15,0 1 0 0,1 3 0 0,1-3 160 16,-5 4-32-16,3 0-128 16,-1 4 448-16,-30-4 0 0,61 5-16 0,-61-5 0 15,0 0-64-15,82 17-16 0,-82-17 0 0,0 0 0 16,83 11-176-16,-53-11-48 0,-1 2 0 0,3-4 0 0,-4 2 32 0,3-2 0 15,2-1 0-15,-5 1 0 16,7-2 112-16,-5 1 32 0,1 1 0 0,0-1 0 0,-1 3 16 16,1-4 0-16,1 4 0 0,-1 0 0 15,0 0-160-15,1 4-32 0,-1-4 0 0,2 3 0 16,-5-1-128-16,2-2 0 0,-4 3 0 0,2-3 0 16,1-3 0-16,-2 3 0 0,4 0 0 0,0-5 0 0,1 1 0 0,2-1 0 15,1 1 0-15,5-2 0 0,4-1 176 16,-4 1 48-16,4 3 16 0,-1-1 0 0,-1 3-32 0,-4-3 0 0,2 4 0 0,-3 0 0 0,-4 4-208 0,-2-3 0 15,1 3 128-15,-6-4-128 0,2 3 0 0,2-1 0 16,-4 0 0-16,5 0 0 0,-3-2 0 0,2 0 0 16,4 0-128-16,-2 0 128 0,3 3 0 0,-4-3 0 31,4 0 0-31,1 2 0 0,3 0 0 0,1-1 0 16,3-1 0-16,1 0 0 0,1 4 0 0,-1-3 0 15,-2 3 0-15,-42-4 0 0,82 9 0 0,-82-9 0 16,78 12 0-16,-78-12 0 0,77 17-128 0,-77-17 128 15,78 19 0-15,-78-19 0 0,84 18 0 0,-84-18-128 16,85 12 128-16,-85-12 0 0,92 9 0 0,-92-9 0 16,98 2 0-16,-51-2 0 0,2 0 0 0,3-2 0 0,6-2 0 0,-4 1 0 15,3 1 0-15,4-1 0 0,-2-1 0 0,6 2 0 16,-4-1 0-16,-2 3 0 0,-3 3 0 0,1-3 0 16,-6 2 0-16,5-2 0 0,1 0 0 0,1-5 0 15,3 1 0-15,5-3 0 0,2 0 0 0,2 2 0 16,1-2 0-16,-1-1 0 0,-1-1 0 0,-2-2 0 15,-8 3 0-15,5-1 0 0,-1 0 0 0,0 6 0 16,-2-2 0-16,0 5 0 0,-4-2 0 0,-4 2 0 16,-5 0 0-16,1 2 0 0,-2-2 0 0,2-2 0 15,0 2 0-15,1-4 0 0,6 1 0 0,2-2 0 16,3-1 0-16,3-1 0 0,6-1 0 0,-6-1 0 16,-1 0 0-16,-2 2 0 0,2-3 0 0,-6 1 0 0,1 0 0 15,3-1 0-15,-2 1 0 0,5 1 0 0,4 4 0 0,-1-3 0 16,-3 0 0-16,-3-2 0 0,-2-1 0 0,-3 1 0 15,2 1 0-15,-6-1 0 0,-3 2 0 0,3 2 0 16,2-1 0-16,-5 3 0 0,3 1 0 0,-1 2 0 16,-1 0 0-16,-1 0 0 0,-6 0 0 0,3 0 0 15,-6 0 0-15,-2 2 0 0,-1 1 0 0,-2-1 0 0,-35-2 0 16,0 0 0-16,89 26 0 0,-89-26 0 0,0 0 0 0,74 35 0 16,-74-35-144-16,0 0 144 0,0 0 0 0,93 35-144 15,-93-35 144-15,0 0 0 0,75 19 0 0,-49-15 0 16,2-1 0-16,1-1 0 0,-2 0 0 0,-1-1 0 15,0-1 0-15,2 0 0 0,-6 4 0 0,8-2 128 16,-6-1-128-16,2 1 0 0,4 2 0 0,-4-3 0 16,0 6 0-16,6-2 0 0,-32-5 0 0,61 13 0 15,-61-13 0-15,68 14 0 16,-68-14 0-16,75 12 0 0,-75-12 0 0,82 10 0 0,-37-10 0 0,-5 4 0 16,-40-4 0-16,84 1 0 0,-44 3 0 0,0-4 0 15,2 3 0-15,3-3 0 0,-2 2 0 0,1-2-128 16,1 4 128-16,2-4 0 0,2 3 0 0,0 2 0 15,1 1 0-15,-50-6 0 0,105 14 0 0,-105-14-128 16,92 19 128-16,-92-19 0 0,89 24 0 0,-89-24 0 16,80 24 0-16,-80-24 0 0,82 27 0 0,-82-27 0 15,86 24 0-15,-86-24 0 0,87 23 0 0,-87-23 0 16,97 21 0-16,-97-21 0 0,101 17 0 0,-101-17 0 16,98 14 0-16,-53-11 0 0,-45-3 0 0,93 13 0 0,-46-12 0 0,-4 5 0 15,6-5 0-15,-4 1 0 0,4 3 0 0,0-3 0 0,3 0 0 0,-5-2 0 16,4 3 0-16,-4-3 0 15,-2-3 0-15,-1 1 128 0,-1 0-128 0,-1-3 0 16,0 5 0-16,-2 0 0 0,-3 0 0 0,-2 0 0 16,-1 3 0-16,1-1 0 0,-35-2 0 0,68 4 0 15,-68-4 0-15,68 7 0 0,-31-7 0 0,-2 0 0 16,-4 0 0-16,0-4-128 0,1 1 128 0,-3 1 0 16,3-5 0-16,-4 4 0 0,5-4-240 0,-2 0 48 15,-3 1 0-15,2-2 0 16,-3 4-240-16,3-1-32 0,0-4-16 0,1 6 0 0,0-2 256 0,1-1 48 15,3 1 16-15,-4-2 0 0,6 2 160 0,-1-2 0 16,3 2-144-16,-1-4 144 0,-2 0 0 0,-1 4 0 0,0-4 0 0,0 1 0 16,-5-1 0-16,1-2 0 15,0 3 0-15,-4-4 0 0,-1 3 0 0,2-2-144 0,1 1 144 0,-3-4 0 16,-1 5-320-16,-1-5 32 0,2 6 16 0,0-5 0 16,2 3-112-16,0-2 0 0,2 0-16 0,1-2 0 15,2 0 256-15,4 2 144 0,3-2-160 0,3 1 160 16,-2 0 0-16,2-1-144 0,1-4 144 0,1 4 0 15,-1-3-176-15,-4-1 176 0,-4 4-208 0,-3 1 80 16,-1-3-160-16,-6 2-32 0,-4 2 0 0,-2 1 0 16,-3-1 320-16,-1 3 0 0,-2-3 0 0,-6-2 0 0,1 4 592 15,0-2 80-15,-4-1 16 0,-1-1 0 16,1 4-304-16,-5-6-64 0,0-1-16 0,0 1 0 16,0-1-304-16,-4-8 0 0,3 3 0 0,-3-4 0 15,1 0 0-15,1-1-144 0,-3 0 144 0,1-1-128 16,1 0 128-16,-1-4 128 0,2 8-128 0,-1-2 176 0,-1 2 224 0,-1-3 48 15,0 3 16-15,-4 0 0 0,-3 1-176 0,-2 0-32 16,0 3-16-16,-3 2 0 0,-6 1-48 0,-3-2 0 16,0 5 0-16,-4 0 0 0,-1-2-192 0,-2 6 0 0,3-3-192 0,-1 5 192 15,5-5-160-15,-1 6 160 16,5-1-128-16,-1-3 128 0,2 1 0 0,4-2 0 16,-4 1 0-16,4-1 0 0,1-2 0 0,-5 2 0 15,2-2 0-15,1 2 0 0,1 1 0 0,-4-1 224 16,0 3-48-16,2 1-16 0,-4 2 240 0,1 0 48 15,1 0 16-15,-5 1 0 0,3 2-304 0,-3-3-160 0,-2 6 160 0,0-3-160 16,0 1 0-16,-2-1-240 0,3-1 32 16,-1-1 0-1,0 1-368-15,3-3-64 0,-1 1 0 0,0-3-16 0,4-2 400 0,-1-1 64 0,2 0 32 16,4-2 0-16,-6 4 160 0,5-6 0 0,-4 5 0 0,1-1 128 16,-2 0-128-16,-3 3 0 0,3 1 0 0,-3-1 0 15,0 2 0-15,-5-2 0 0,-1 2 0 0,1 2 128 16,1 0-128-16,-4 1 0 0,-1 1 0 0,0-2 0 15,0 3-144-15,2-2 144 0,-2 1-160 0,-2-1 160 16,8-1-192-16,-3 2 192 0,-6-2-208 0,2 1 80 16,1-1 128-16,-4 0 0 0,-1 1 0 0,0 2 0 15,4-1 192-15,-3-6 0 0,3 6 16 0,-8 1 0 16,9-2-80-16,-5 4 0 0,0 0-128 0,0 0 192 0,2 4-192 16,-2-2 0-16,-4 1 0 0,2 2 0 15,0-1 0-15,-3 1 0 0,-4-1-144 0,0-1 144 16,1-1-448-16,-3 1 0 0,1 1 0 0,6-2 0 15,1 3 0-15,-3-2 0 0,-4 4 0 0,-1 0 0 0,-1 2 304 0,3 0 144 0,-3-1-128 0,0 1 128 16,-3 0 0-16,1-1 0 0,-3 5 0 0,1-3 0 16,2-1 0-16,2 3 0 15,3 0 0-15,-3-1 0 0,3 1 0 0,-3 0-160 16,1-2 160-16,-1 3-160 0,-2-3 160 0,2-1-192 16,-1 0 192-16,5-1-192 0,1 1 192 0,1 0 0 15,3-4 0-15,3 4 0 0,-1-2 0 0,3-6 0 16,3 6 0-16,2-5 0 0,-2 1-240 0,4-1-16 15,-2-2 0-15,5-2 0 0,0-1 96 0,2 3 16 0,0-3 0 16,-4-3 0-16,4 6 144 0,0-5-192 0,0 2 192 0,1 1-192 0,-1-5-128 0,0 5-48 16,3-5 0-16,-3 5 0 15,0-1-64-15,-2-1-16 16,2-1 0-16,0 3 0 0,-4-1 96 0,3 0 16 0,-3 1 0 0,-1-2 0 0,1 1 336 0,-1 1 0 16,-1-1 0-16,1-1 0 0,-1-1 0 0,-2 1 0 15,-1-1 0-15,-2 0 128 0,4 1 160 0,-4-1 32 16,3 0 0-16,-5-2 0 0,3 4 288 0,-1-3 64 0,2 3 16 15,-3-2 0-15,3 1-112 0,0-1 0 0,2-4-16 0,-2 4 0 16,0 2-160-16,-1-3-16 0,1-2-16 16,-5 2 0-16,0 1-368 0,-2-2 128 0,-2-2-128 0,-1 4 0 15,0-2 0-15,-2-3 0 0,-2 1 0 0,4 0 0 16,3 1-160-16,-4-1 160 0,1-1-192 0,-4 1 192 16,6 2 0-16,-4-2 0 0,1 0 0 0,3 4 0 15,-4-4 0-15,0 1 128 0,0 3-128 0,1-2 0 16,-1 1 128-16,-3 3-128 0,-2 1 0 0,-1-1 144 15,1 6-144-15,-2 1 0 16,2-3 0-16,-6 6 0 0,2 0 0 0,-3-3 0 0,-2 3 0 0,2-6 0 0,0 5 0 16,1-6 0-16,4 3 0 0,5-3 0 0,1 0 0 0,-1 4 0 15,0-3 0-15,-2 3 0 0,6-1 0 0,-2-1 0 16,-2 2 128-16,-1-1-128 0,6-3 256 0,-5 0-16 16,1 0-16-16,-5 2 0 0,-2-2-96 0,4 3-128 15,-1 3 176-15,-2-1-176 16,2 2 128-16,-4 1-128 0,2-2 0 0,0 2 0 0,-7 1 0 0,0-4 0 15,0 4 0-15,-2-4 0 0,9 4-128 0,-4-6 128 32,6 6 0-32,0-4-144 0,3-1-112 0,4 1-32 15,1-1 0-15,-1-4 0 0,1 5 144 0,1-5 144 16,-6 0-208-16,0 0 80 0,0 3 128 0,2-3 0 16,2 0-144-16,-2 0 144 0,7 4 0 0,0-4 0 0,0 2 0 15,0-2 0-15,-2 3 0 0,5-3 0 0,-3 3 0 0,2-3 0 16,1 2 0-16,-6-2 0 0,3 4 0 0,-7-3 0 15,5 1-144-15,-2-2-64 0,1 0-16 0,3 0 0 16,-1-2-48-16,3 2-16 0,2 0 0 0,-5 0 0 16,1-1 288-16,-1 1 0 0,0 0 0 0,0 1 0 15,-1-1 0-15,-3 2 0 0,-3 0 0 0,0 1 0 16,2-1 0-16,-1 0 0 0,2 0-160 0,1-2 160 16,3 0-288-16,2 0 32 0,1 0 0 0,5 0 0 15,-5 0 256-15,1 0-160 0,2 3 160 0,0-3-128 16,0 0 128-16,-1 2 0 0,1-2 0 0,-5 2 0 0,2-1 0 15,-3 3 0-15,1-1 0 0,2-1 128 16,1 2-128-16,3-4 0 0,2 1 0 0,1-1 0 0,8-1 0 0,-3-3 0 16,5 2 0-16,0-1 0 0,6-1 0 0,-8-1 0 15,5-2 0-15,3 0 0 0,1 0 0 0,-5-1 128 16,3 2-128-16,-1-2 176 0,-1 2 64 0,-1 1 16 16,2-2 0-16,-4 4 0 0,3-3-80 0,-1 1-16 15,2-2 0-15,-4 2 0 0,2 0-160 0,-2-4 0 16,1 6 0-16,-4-3-176 0,0 6-144 0,-2-3-48 15,-1 1 0-15,1-1 0 0,0 6 224 0,-4-3 144 16,3 2-192-16,0-2 192 0,1 3 0 0,4 1 0 0,-4-2 0 16,3-2 0-16,2 3 144 0,2-3-16 0,1 4 0 0,1-3 0 15,0-1-128-15,-3 0 0 0,1 4 0 0,0-4 0 16,-2 3 0-16,2-1 0 0,-2 2 0 0,2-3 0 16,-4 3 0-16,2-1 0 15,-5 2 0-15,3-1 0 0,-3 1 176 0,0 2-48 16,-2-2-128-16,2 1 192 0,0 2-64 0,0 1-128 0,-4 1 176 0,2-1-176 15,-1 0 208-15,1 0-64 0,2 1-16 0,0-3 0 16,-2 5-128-16,2-3 160 0,-1 1-160 0,1-1 160 16,0 0-160-16,4-1 0 0,-1-1 0 0,2 2 0 15,0-4 224-15,2 8 16 0,1-5 0 0,1 1 0 16,0 0 224-16,-4 1 48 0,2 2 16 0,1-1 0 0,-3 1-304 0,2 2-64 16,-4 0-16-16,2-2 0 15,2 0-144-15,0 2 160 0,0 0-160 0,0 4 160 16,1-5-160-16,3 3 0 0,1 2 0 0,-4 1 0 0,4-2 0 0,0 6 0 15,2-1 0-15,-2-1 0 0,2 5 0 0,2-3 0 16,-1 7 0-16,2-2 0 0,1 1 0 0,1 3 0 16,3-1 0-16,-1 0 0 0,5 1 0 0,0-3 0 15,5 8 0-15,-1-2 0 0,-4-35 0 0,14 78 0 16,-14-78 0-16,10 85 0 0,-6-38 144 0,1 2-144 16,-3 3 160-16,3 2-160 0,-5-54 208 0,26 110-48 15,-26-110-16-15,71 106 0 0,-71-106 64 0,156 84 16 0,-43-53 0 16,21-13 0-16,16-6-224 0</inkml:trace>
  <inkml:trace contextRef="#ctx0" brushRef="#br0" timeOffset="11062.42">3476 7392 2751 0,'4'0'256'0,"-3"0"-256"0,3 0 0 0,-1 0 0 16,-1 0 496-16,3-2 48 0,6-1 16 0,4-2 0 15,6-2-240-15,2 1-32 0,0 1-16 0,-2-2 0 31,-4 5-832-31,-5-1-160 0,-1-1-48 0,-3 4 0 0,-2 0 352 0,-3 4 64 0,1-4 16 0,-4 5 0 16,-4-1 1264-16,2 1 256 0,1 2 48 0,-1-2 16 16,2 0 240-16,0 4 48 0,0 0 16 0,0-1 0 15,2 1-768-15,-1 0-144 0,5-4-48 0,-3 2 0 16,4-2-416-16,0 0-176 0,2-1 128 0,1 1-128 16,2-1 192-16,-3-3-64 0,1 3 0 0,3-4 0 0,-1 0-128 0,-3 0 0 15,1 3 0-15,2-1 128 0,-3-2 256 0,5 0 64 16,-2 0 0-16,-3-2 0 15,5-1 64-15,0 3 32 16,1-2 0-16,5-5 0 0,-3 4 48 0,4-6 16 0,3-1 0 0,1-4 0 0,3 0-256 0,1-2-48 16,-1-1-16-16,2-3 0 0,-6 0-288 0,0 0 0 15,-6-1 0-15,-1 1-144 0,-6 4-112 0,-6-2 0 16,-2 3-16-16,-4-3 0 0,-1 4 112 0,-7 2 32 16,-1-3 0-16,-8-1 0 0,-3 2 128 0,-5 2 0 31,-2 1 0-31,-3 3 0 0,-4 1 144 0,-1 1-144 0,1 6 192 0,0 7-192 0,-3 4 480 0,1 3-16 0,2 1 0 15,0 5 0-15,2 2 112 0,4-1 0 0,2 2 16 0,1 3 0 16,4 4 48-16,-4-3 0 0,5 5 0 0,-2 3 0 16,0-1-64-16,1 6-16 0,-4 1 0 0,3 2 0 15,-3 1 0-15,3-4 0 0,2-2 0 0,7-3 0 16,2-2 48-16,9-7 16 0,6-3 0 0,-3-23 0 16,0 0-112-16,0 0-32 0,82 52 0 0,-82-52 0 15,0 0-320-15,103-9-160 0,-103 9 160 0,85-26-160 31,-38 7-352-31,5-5-160 0,-3-4-48 0,5 0 0 16,4-2-672-16,6-1-144 0,2 1-32 0,1-1 0 16,1 3-512-16,-4 0-96 0,-5 0-32 0,-3 2-8208 0</inkml:trace>
  <inkml:trace contextRef="#ctx0" brushRef="#br0" timeOffset="12297.75">4832 7254 6447 0,'-11'-12'576'0,"3"7"-576"0,2 0 0 0,3 1 0 15,6 1 2784-15,-1 1 448 0,3-1 96 0,2 3 0 16,4-4-2576-16,4 2-528 0,-1 2-96 0,-1 2-128 31,-3 7-816-31,-3 0-256 0,-5 4-48 0,1 3-16 16,-6 3 496-16,-1-1 80 0,3 4 32 0,-8-1 0 0,4 2 1120 0,-8 1 240 0,5 4 32 0,-6 2 16 16,-4 3 592-16,-4 7 112 0,-4 2 16 0,-4 1 16 15,-1-1-512-15,-1 2-96 0,-6 3-32 0,3-2 0 16,2 0-688-16,0-1-144 0,5-4-16 0,0-7-128 15,9-5-560-15,3-7-208 0,4-4-64 0,7-6 0 16,-4-3 112-16,9 1 16 0,0-9 0 0,0 0 0 0,4 0 400 0,2-4 96 16,3-1 16-16,0 0 0 0,3-7 192 0,0 0 0 15,6-8 192-15,4 0-192 0,1-7 608 0,5 0 16 16,5-5 0-16,-2-6 0 0,9 3-240 0,-1-7-32 16,6-1-16-16,-1-1 0 0,-2 1-80 0,-4 6-32 15,-2 2 0-15,-6 6 0 0,-4 4 80 0,-8 8 16 16,-4 5 0-16,-2 6 0 0,-5 3 80 0,-4 3 32 15,2 7 0-15,-3 0 0 0,0 2 448 0,-2 6 80 16,-2 4 32-16,-1 11 0 0,-4 1-112 0,0 6-32 16,-5 6 0-16,3 1 0 0,-5 3-624 0,-2 0-224 15,2-3 144-15,0-1-144 0,2-3-144 0,2-5-112 16,3 3-32-16,2-10 0 16,1-2-512-16,2-3-96 0,2-6-32 0,2-8 0 15,2-4 160-15,1-5 16 0,2-1 16 0,-2-8 0 0,4-3 736 0,3-2 368 0,2-4-48 0,0-4 0 16,3-3 352-16,4-6 64 0,2-2 16 0,-2-2 0 15,7 0-496-15,-2 0-112 0,5 1-16 0,-3-3 0 32,2 4-544-32,-1-4-112 0,3 6-32 0,-1-4 0 15,0 7-336-15,-1 4-64 0,1 1 0 0,-5 6-16 0,2 3 256 0,-3 2 48 0,-3 3 16 16,-3 0 0-16,-3 8 400 0,-2 1 64 0,-5 1 32 0,0 6 0 16,-4 2 352-16,-2 1 64 0,2 4 0 0,-1-2 16 0,-2 6 304 15,-2-1 48-15,3 4 16 0,-3 4 0 0,0 4 0 0,-5 6 16 16,1 2 0-16,-4 3 0 0,-3 3-80 0,-1 1-32 15,0-4 0-15,1 3 0 0,-1-3-192 0,4-1-32 16,-1-6-16-16,4-4 0 16,1-2-576-16,4-8-112 0,4-5-32 0,-1-6 0 15,4-4-1536-15,0-4-304 0,2-2-64 0,1-5-16 16,2-3 672-16,1-6 144 0,6 2 32 0,-2-3 0 0,4-1 1488 0,2-4 0 16,3-4 240-16,2-1-16 0,1 0 272 0,3-7 48 15,3 3 16-15,-2-4 0 16,5-1-880-16,0-1-160 0,2-1-32 0,-3-6-16 15,1 4-1008-15,-3 4-192 0,-2-3-32 0,-3 8-16 16,-7 3 736-16,-6 2 144 0,0 2 16 0,-8 6 16 0,0 4 1024 0,-9 11 208 0,0 3 32 16,-7 3 16-16,-2 9 1616 0,-1 2 320 0,-4 9 64 15,-2 1 16-15,2 1-80 0,0 6-16 0,-3-1 0 0,3 1 0 16,-4 4-608-16,1 3-112 0,-6-1-16 0,1 6-16 16,1 3-1008-16,-9-3-208 15,4 6-48-15,-2 3 0 0,-3 6-320 0,-4-3 0 0,4 3 0 0,-4-1-128 16,3 1 128-16,-2-4 0 0,2 3 0 0,-3-8 0 15,6 0 0-15,1-9 0 0,2-2 0 0,3-6 0 16,6-10 0-16,1-4 0 0,5-6 0 0,3-7-128 16,4-5 128-16,4-2 0 0,4-5 0 0,4-7 128 15,5-7 64-15,6-10 32 0,7-5 0 0,4-11 0 16,1-2-224-16,9-9 0 0,0-8-144 0,0-9 144 0,4 0-128 0,-1-10 128 16,3-6 0-16,2-1-144 0,5 0 16 0,4-6 0 15,6 1 0-15,7 4 0 0,-4 1-64 0,-2 8 0 16,-4 13 0-16,-8 14 0 0,-9 13 192 0,-2 9 0 15,-7 11 160-15,-6 3-160 0,-2 7 368 0,-5 7-32 16,-2 2 0-16,-3 8 0 0,-2-1 16 0,0 7 0 16,-14-9 0-16,0 0 0 0,0 0-32 0,28 69-16 15,-25-39 0-15,-4-2 0 0,-3 8-304 0,-3 3 0 16,-3 1-176-16,-4 3 176 0,-4-3-192 0,-3 6 64 16,-1-4 128-16,-8-2-208 0,2-4 208 0,-3-1 208 15,-2 0-32-15,1-4-16 0,1 1 288 0,3-1 48 16,-1-5 16-16,2-5 0 0,8-7-512 0,2-2 0 0,-1-7 0 15,6-7 0 1,4-4-1440-16,6-3-288 0,2-9-48 0,5-6-16 16,4-9-1600-16,5-9-320 0,8-8-64 0,4-4-6144 0</inkml:trace>
  <inkml:trace contextRef="#ctx0" brushRef="#br0" timeOffset="12582.08">7627 6378 20271 0,'-5'-1'1792'0,"1"-3"-1424"15,4 4-368-15,0 4 0 0,0-3 1920 0,-3-1 320 16,-1 7 64-16,-1 2 16 0,0 5-1120 0,-4 5-240 16,-5 7-32-16,2 7-16 15,-2 4-1296-15,-7 8-256 0,2 4-48 0,-2 7-16 16,-2 6-64-16,-3 8 0 0,4 1-16 0,-5 4 0 0,1-2 608 0,4 1 176 15,-3 2 0-15,6 1 0 0,2-2 448 0,-3 5 176 16,3-2 16-16,1-3 16 0,2-3-112 0,0-6-32 16,2 3 0-16,0-6 0 0,5-2-320 0,4-3-192 15,-1-3 192-15,2-9-192 16,2-3-576-16,0-6-240 0,0-4-32 0,-3-5-12080 0</inkml:trace>
  <inkml:trace contextRef="#ctx0" brushRef="#br0" timeOffset="13266.94">7113 7300 11967 0,'-11'-26'528'0,"3"10"112"0,-1 4-512 0,4 5-128 0,5 2 0 0,0 5 0 16,0 0 1536-16,1 0 256 0,3-2 64 0,1 4 16 16,9 1-608-16,4 2-128 0,-18-5-32 0,0 0 0 15,0 0-448-15,104 52-80 0,-104-52-32 0,0 0 0 16,110 58 48-16,-110-58 16 0,85 40 0 0,-85-40 0 0,100 38-128 0,-100-38-32 15,106 32 0-15,-106-32 0 16,106 22-160-16,-106-22-32 0,101 6-16 0,-101-6 0 0,100-2-240 0,-100 2 0 16,87-16-144-16,-49 2 144 0,-1 2-304 0,-2-7 48 15,-1 1 0-15,-2 1 0 0,-6 3 256 0,-3 0 0 16,-3-2 0-16,-2 6 0 0,-4-2 0 16,-2 1 0-16,-3 1 0 0,-2-1 0 0,0 8 0 0,-2 3 0 15,-2 0 0-15,-1 3 0 0,2 8 0 0,-3-1 0 16,1 6 0-16,-4 5 0 0,2 5 768 0,-5 5 48 15,0 9 16-15,-4 1 0 0,-5 7 496 0,6-1 96 0,-8 2 32 0,5-2 0 32,3-5-624-32,2-2-112 0,3-2-16 0,6-10-16 15,3 2-480-15,-6-30-80 0,0 0-128 0,0 0 176 16,71 61-176-16,-71-61-144 0,0 0 144 0,80-9-208 16,-55-3-256-1,3-9-48-15,1-3-16 0,3-8 0 0,-3 3 240 0,3-6 48 0,1 3 16 0,0-4 0 0,2-1 224 0,-1-1 0 16,3 0 192-16,0-1-192 0,1-1 0 0,-3 0-304 15,0 0 48-15,-2 2 0 16,-4 6-256-16,-2 6-64 0,-5 4 0 0,-3 8 0 0,-1 2 368 0,-6 12 64 0,0 0 16 16,-7 8 0-16,1 8 256 0,-3 3 48 0,-3 12 16 0,-3 8 0 15,-3 10 304-15,-4 5 64 0,-2 6 16 0,-6 10 0 16,-4 7-128-16,-4 10-32 0,-4 5 0 0,-3 6 0 16,-2 15-256-16,0-5-160 0,0 2 192 0,4-9-192 15,-2-6 0-15,1-11 0 0,5-7 0 0,-5-11 0 31,-1-10-576-31,0-6-128 0,-9-6-32 0,0-4 0 0,-1-2 0 16,-3-7 0-16,5-3 0 0,1-7 0 0,3-7 736 0,-1-7 0 0,6-7 128 0,3-3-128 16,4-10 0-16,4-4 0 0,7-6 0 0,2-3 0 15,9-7-240-15,6-10 0 0,9-10 0 0,11-9 0 0,7-8 240 16,10-8 0-16,10-6 0 0,6-5 160 0,5 0-160 0,3 1 160 16,10-3-160-16,-5 11 160 0,3 10-160 0,-4 11 0 15,5 10 0-15,-5 9 0 0,-4 14 0 0,-10 5 0 16,-5 4 0-16,-7 4 0 15,-42 13-432-15,77-15-16 0,-77 15 0 0,75-9-8784 16,-75 9-1776-16</inkml:trace>
  <inkml:trace contextRef="#ctx0" brushRef="#br0" timeOffset="13628.57">11365 6664 9215 0,'-5'5'816'0,"-1"-1"-656"0,6-4-160 0,0 3 0 15,2-1 192-15,-4 3 16 0,1-1 0 0,-1 8 0 16,-7 2-1056-16,0 3-224 0,-3 2-32 0,2-1-16 16,-4-1 496-16,2 1 112 0,-4 2 0 0,0 0 16 15,4 1 3136-15,-5-1 624 0,3 5 128 0,0-1 32 16,2 4-416-16,-2 7-64 0,1 1-32 0,-1 3 0 0,1 1-1696 0,-3 9-320 16,-2 8-80-16,1 4-16 0,0 5-672 0,1 0-128 15,-2 4 0-15,1-9 0 16,3-3-1024-16,5-13-96 0,6-5-32 0,-2-9-10880 15</inkml:trace>
  <inkml:trace contextRef="#ctx0" brushRef="#br0" timeOffset="14022.61">12396 6730 19343 0,'-8'-12'1728'0,"-1"5"-1392"16,4 0-336-16,1 5 0 0,1 1 1664 0,-6-5 256 0,-8-2 48 0,-11-6 16 16,-11 1-960-16,-6 5-176 15,-4 8-32-15,2 3-16 0,2 11-1264 0,5 2-256 0,0 1-48 0,5 2-16 16,9-1 384-16,0 3 80 0,6-2 0 0,5 2 16 16,4-2 304-16,3 2 0 0,1-2-128 0,5-2 128 15,2 6 720-15,2 1 208 0,-2-24 32 0,0 0 16 0,24 86 176 16,-24-86 48-16,23 64 0 0,-23-64 0 0,28 68-688 0,-28-68-144 15,34 70-32-15,-34-70 0 16,44 71-336-16,-44-71 0 0,40 70 0 0,-40-70 0 0,21 66-192 0,-19-35-16 16,-7-1 0-16,-6-4 0 0,-5-1-96 0,-3-5-16 15,-7 3 0-15,-5-2 0 0,-2 2 560 0,-4-1 96 16,-8 4 32-16,-2-1 0 0,-7-3 432 0,-2-2 96 16,-5 1 0-16,2-8 16 15,-2 5-336-15,3-4-80 0,6-5-16 0,3-3 0 0,5-4-352 0,8-4-128 16,5-4 0-16,4-3 144 15,3-5-1904-15,8-7-384 0,1-2-80 0,8-8-12816 0</inkml:trace>
  <inkml:trace contextRef="#ctx0" brushRef="#br0" timeOffset="14226.9">11644 6016 35007 0,'-28'5'1552'0,"10"2"320"0,4-2-1488 0,9 4-384 0,5-4 0 0,2-1 0 16,3 1 512-16,2 7 16 0,-7-12 16 0,0 0 0 31,0 0-1680-31,68 77-336 0,-68-77-64 0,0 0 0 0,0 0-3712 0,73 43-720 0,-73-43-160 0,0 0-16 16</inkml:trace>
  <inkml:trace contextRef="#ctx0" brushRef="#br0" timeOffset="14698.82">14081 6857 35935 0,'-3'-7'1600'0,"3"2"320"0,3 0-1536 0,-3 1-384 0,6 1 0 0,-6 1 0 31,3-1-320-31,2 1-128 0,-1-5-16 0,-2-2-16 16,-4 1-3072-16,-7-1-608 0,-5 4-128 0,-5 1-32 16,-4 4 1504-16,-4 0 320 0,0 9 48 0,-4-6 16 0,-2 6 2688 0,2 0 528 15,-1-4 112-15,1 4 32 0,-1-1 2176 0,1-2 432 0,0 1 96 0,3-2 16 31,3 0-512-31,1-1-112 0,5 4-16 0,-2-3 0 16,7 4-1648-16,0 0-336 0,2 3-64 0,7-1 0 16,-1 1-704-16,6 0-256 0,6-2 176 0,-6-10-176 0,0 0-160 0,0 0-128 15,45 61-32-15,-45-61 0 16,0 0-624-16,61 63-128 16,-61-63-16-16,0 0-16 0,70 73-160 0,-70-73-16 0,0 0-16 0,57 86 0 15,-57-86 672-15,32 60 144 0,-32-60 32 0,17 54 0 0,-17-54 448 0,0 44 0 16,-5-27 128-16,-4-3-128 0,-3-1 1088 0,-6 0 96 15,-4 3 32-15,-8-5 0 0,-6 1 112 0,-8-7 16 16,-5 4 16-16,-3-6 0 0,-2-1-640 0,-9 3-128 16,-1-1-16-16,3-4-16 0,3 8-304 0,4-1-48 15,5 0-16-15,2-3 0 0,5 1-192 0,8-3 0 0,4-1 0 0,7-1 0 32,9-3-768-32,6-2-192 0,1 1-32 0,8-3-10784 0,10-3-2176 0</inkml:trace>
  <inkml:trace contextRef="#ctx0" brushRef="#br0" timeOffset="15139.34">14824 7132 27647 0,'0'-1'2448'0,"3"-3"-1952"16,-3 4-496-16,0 0 0 0,2 0 1552 0,0 0 224 15,3 0 32-15,-5 0 16 0,3-1-864 0,-3 1-160 16,-1 1-32-16,-6 3-16 16,-4 1-1120-16,-3 4-208 0,0 3-64 0,-3 2 0 15,-6 5 0-15,2-2-16 0,-1 10 0 0,-1-1 0 16,6 5 656-16,-4 0 0 0,3 4 208 0,4 3-48 0,4 3 608 0,3-1 112 16,4 3 16-16,3-43 16 0,6 77-448 0,-6-77-80 15,27 66-32-15,-27-66 0 0,0 0-352 0,66 82 0 16,-66-82 0-16,0 0 0 0,92 54 0 0,-92-54 0 15,68 15-160-15,-68-15 160 0,65 0 0 0,-34-6 272 0,-3-3-16 16,-2-9-16-16,4 1 336 0,-8-7 64 0,-3-9 0 0,-1-1 16 16,-6-4-384-16,-5-5-80 0,-2 2 0 0,-5-7-16 15,-5-5-176-15,-5-1 0 0,-1 2 0 0,-6 3 0 16,-1 9 0-16,-4 2 0 0,-4 10 0 0,-1 6 0 16,1 4 0-16,-2 6-144 0,-3 8 144 0,1 4-160 15,1 7-272-15,1 4-48 16,2 3-16-16,0 2 0 0,3 1-1680 0,0 0-352 0,6 1-64 0,3-3-12000 15</inkml:trace>
  <inkml:trace contextRef="#ctx0" brushRef="#br0" timeOffset="15595.07">15552 7268 6207 0,'30'-10'128'0,"-11"-1"48"0,-2 4 0 0,-4 1 0 0,-5 0-176 0,-4 3 0 15,1-2 0-15,7-4 0 0,7-3 2096 0,-1-2 384 16,-1 0 80-16,-8 5 0 0,0 0-128 0,-9 6-16 16,0 3-16-16,-9 3 0 0,0 3-1136 0,-5 2-240 15,-7 6-32-15,0-2-16 0,2 6-320 0,-3-4-64 16,-3 7-16-16,3-4 0 0,-1 2 224 0,2 7 32 16,-2 4 16-16,4-2 0 0,2 3-496 0,-1-1-96 15,1 1-32-15,3 1 0 0,2-1-224 0,0-3 0 0,3 0 0 0,4-6-160 31,3 4-208-31,0-8-32 0,2-18-16 0,0 0 0 16,0 0-16-16,0 0 0 0,0 0 0 0,0 0 0 16,0 0 0-16,0 0 0 0,0 0 0 0,0 0 0 0,73 9 288 0,-59-27 144 0,4-8-160 0,-4 0 160 15,3-7-256-15,1-9 32 0,2 0 16 0,0-5 0 16,1-5-48-16,-2-2-16 0,-2 2 0 0,1-1 0 16,-3 8 272-16,-1 2-160 0,4 8 160 0,-8 3-128 15,-1 13 128-15,-2 4 0 0,-2 6 0 0,-3 4 0 16,-1 5 128-16,1 3 64 0,2 2 16 0,-4-5 0 0,0 0 432 0,0 0 64 15,0 0 32-15,0 0 0 0,69 66-432 0,-69-66-96 16,0 0-16-16,0 0 0 16,86 46-416-16,-86-46-96 0,0 0 0 0,75 29-16 15,-75-29-688-15,0 0-128 0,89 28-16 16,-89-28-16-16,0 0-608 0,92 21-112 0,-92-21-16 0,70 9-4352 16,-70-9-880-16</inkml:trace>
  <inkml:trace contextRef="#ctx0" brushRef="#br0" timeOffset="15861.76">16812 6356 30399 0,'-7'0'2704'0,"2"0"-2160"0,5 3-544 0,3-1 0 15,3 1 1376-15,-5 1 160 0,1 1 48 0,3 7 0 16,-5 2-1328-16,0-14-256 0,0 0 0 0,0 70 0 31,-8-42-1040-31,-1 3-112 0,-3 0-32 0,-2 3 0 16,0 6 448-16,0 0 96 0,-4 5 0 0,1 5 16 0,0 1 624 0,-1 5 208 0,-3-2 0 0,2 10 0 15,2 1 496-15,-6 1 80 0,2 3 32 0,0 6 0 16,2 4-512-16,-4-3-112 0,6 6 0 0,1-10-16 16,1-6-368-16,2-9-64 0,5 1 0 0,-5-9-14464 15</inkml:trace>
  <inkml:trace contextRef="#ctx0" brushRef="#br0" timeOffset="16301.56">16037 7335 5519 0,'-13'-20'496'0,"5"5"-496"16,2 6 0-16,5 7 0 0,1-1 1408 0,-4-1 192 16,-4-10 48-16,-1-7 0 0,-5-1-432 0,5 3-96 15,6 6-16-15,3 5 0 0,8 6-512 0,-8 2-96 16,0 0-32-16,0 0 0 0,98 24 704 0,-98-24 144 15,80 25 32-15,-80-25 0 0,99 26-64 0,-99-26-16 16,124 33 0-16,-52-16 0 0,3 1 320 0,-4 3 64 16,4-4 16-16,-2 1 0 0,4-3-832 0,1-3-144 15,-1 6-48-15,5-9 0 0,-2-1-640 0,-2-4 0 0,-6-4-128 0,-11-2 128 32,-4-3-688-32,-3 0-16 0,-1-8 0 0,-1 3 0 0,-3-2 704 0,-1-6 224 0,-2 1 0 0,1-1 0 15,-4-1 224-15,-3-2 32 0,-6-1 16 0,-8 1 0 16,-2-2-496-16,-10-3-240 0,-5 3 32 0,-7 1 0 15,-4-4 208-15,-7 5-192 0,-5 2 192 0,-3-2-192 16,-6 7 384-16,-3 2 96 0,-5 1 16 0,-3 2 0 16,0 6 176-16,-6 1 32 0,-2 4 16 0,0 5 0 15,0 2 80-15,2 1 16 0,2 7 0 0,-1 3 0 0,3 1-48 0,4-1 0 16,-3 3 0-16,4 0 0 0,5 3-256 0,-4 3-64 16,4 3-16-16,2 1 0 0,-2 3-240 0,0 3 144 15,8-1-144-15,4 0 128 0,5 3-128 0,9-41 0 16,6 76 0-16,-6-76 0 0,35 73-336 0,-35-73 48 15,62 63 16-15,-62-63 0 16,82 49-448-16,-82-49-96 0,98 31-16 0,-98-31 0 16,103 18-1440-16,-42-13-288 0,0-7-64 0,10-5-11456 0</inkml:trace>
  <inkml:trace contextRef="#ctx0" brushRef="#br0" timeOffset="16787.97">19208 7387 19343 0,'-3'-5'848'0,"1"-2"192"0,2 1-832 0,-2 3-208 0,2 3 0 0,0 0 0 16,0-2 1248-16,-2-5 208 0,-1 2 32 0,-2-4 16 15,-4 1-768-15,-8-1-160 0,-1 0-16 0,-5 0-16 16,-1 1-368-16,-4-1-176 0,-3 0 160 0,-1 1-160 16,1 1 0-16,-4-2-128 0,-3 2-16 0,1-2 0 15,2 6 144-15,1-2 128 0,-5 3-128 0,3-2 176 16,-1 8 400-16,2 1 64 0,-5 0 32 0,-2 9 0 15,2 2-176-15,-3 3-48 0,1 7 0 0,2 4 0 16,1 5-304-16,8 1-144 0,1 4 128 0,6 0-128 0,7 0 192 16,4-1-32-16,5 1-16 0,8-40 0 0,0 73-304 0,0-73-64 15,21 64-16-15,-21-64 0 16,0 0-400-16,71 75-64 0,-71-75-32 0,72 30 0 0,-72-30 736 0,87 3 128 16,-42-10 48-16,2-3 0 0,-3-6 912 0,1-3 192 15,-5-2 48-15,4-7 0 0,-1-7-176 0,2-3-16 16,1-4-16-16,1-5 0 0,-4-5-672 0,1-11-128 15,-1-3-16-15,3-9-16 16,-6 0-1168-16,3-5-224 0,3-2-48 0,-3-3-16 16,4 1-208-16,-1-1-32 0,-3-7-16 0,3 1 0 0,1 2 880 0,-6 2 176 15,3 4 48-15,-4 3 0 0,0 10 320 0,-5 5 0 16,-5 10 0-16,-8 6 0 0,-4 5 320 0,-10 18 0 16,-8 9-16-16,-5 12 0 0,-7 8 832 0,-7 11 160 0,-9 16 48 0,-5 10 0 15,-7 10-304-15,-2 9-48 0,-3 9-16 0,5 12 0 16,-1 11-304-16,0 15-64 0,1 14-16 0,3 13 0 15,0 3-144-15,4-4-48 0,5 4 0 0,11 0 0 16,8 1-400-16,6-8 128 0,11-14-128 0,10-9-18336 16</inkml:trace>
  <inkml:trace contextRef="#ctx0" brushRef="#br0" timeOffset="32941.71">1781 14275 8287 0,'-2'-5'736'0,"0"0"-592"0,2 1-144 0,0 4 0 16,2-3 960-16,-2 1 144 0,2-5 48 0,-2-3 0 15,1-4 256-15,-1-2 48 0,0 2 16 0,-1 0 0 16,-3 2-1472-16,-3 3-176 0,0 1-80 0,-2 4-32 31,-3-1-896-31,3 3-176 0,-3 0-48 0,2 2 0 0,3 0 1408 0,0 0 288 0,3 2 48 0,-1-2 16 16,2 2 976-16,-1-2 192 0,2 3 32 0,2-1 16 15,0-2-608-15,0 0-112 0,0 0-16 0,0 0-16 16,2-2-672-16,2-1-144 0,-1 3 0 0,-1-2 0 16,3-1 0-16,2-1-128 0,2-1 128 0,0 2-160 15,-4-3 160-15,3 3 0 0,-4 1 128 0,1-1-128 16,4 3 592-16,-6 0 48 0,3 0 16 0,-1 3 0 0,0-1 176 0,4 1 48 15,-2-3 0-15,3 0 0 16,6 4-272-16,-16-4-48 0,0 0-16 0,66-7 0 0,-66 7-320 0,75-11-64 0,-75 11-16 0,94-21 0 16,-38 13-144-16,-2-6 0 0,-2 0 0 0,-1-2-13104 15</inkml:trace>
  <inkml:trace contextRef="#ctx0" brushRef="#br0" timeOffset="33277.08">3040 14178 12895 0,'-19'5'576'0,"7"2"112"0,2-2-560 0,6-1-128 0,1-3 0 0,1-1 0 31,2 4-592-31,0-1-160 0,-4 4-16 0,4-3-16 0,4 5 592 0,1-6 192 0,-1 1 0 0,4-4 0 16,1-2 0-16,5 0-144 0,-4-3 144 0,6-2 0 16,-2 2-144-16,0-2 144 0,2 1-128 0,1 1 128 15,2 0 2752-15,-1-2 608 0,4 2 112 0,-22 5 48 16,58-11-1376-16,-58 11-288 0,71-15-48 0,-71 15 16 15,86-18-1216-15,-86 18-240 0,97-17-48 0,-97 17 0 16,93-14-1376-16,-93 14-288 16</inkml:trace>
  <inkml:trace contextRef="#ctx0" brushRef="#br0" timeOffset="33763.71">4325 14166 11967 0,'-6'-2'1072'0,"5"-2"-864"0,1 4-208 0,0 0 0 0,1 0 560 0,-1 0 64 16,4 0 16-16,-4 0 0 0,2 0-256 0,5 0-64 15,-4 0 0-15,2 4 0 0,4-2-320 0,0-2-240 16,5 0 48-16,-2-2 0 0,2-2 192 0,3-1 208 16,1 2-32-16,-1-3-16 0,6 1 352 0,-6-2 80 15,6 4 16-15,0-2 0 0,-23 5-80 0,0 0-16 16,75-14 0-16,-75 14 0 15,64-13-768-15,-64 13-144 0</inkml:trace>
  <inkml:trace contextRef="#ctx0" brushRef="#br0" timeOffset="34093.25">6717 14178 29487 0,'2'5'1296'0,"2"2"288"0,-4-7-1264 0,0 0-320 16,0 0 0-16,0 0 0 0,0 0 0 0,88-4-144 15,-88 4 16-15,110-12 0 16,-47 5-2720-16,-2 0-544 0,-9-3-96 0,-52 10-32 0,84-11 2944 0,-84 11 576 16,68-5 144-16,-68 5 48 0</inkml:trace>
  <inkml:trace contextRef="#ctx0" brushRef="#br0" timeOffset="34312.74">9246 14394 32255 0,'0'0'1424'0,"0"0"304"0,0 0-1392 0,0 0-336 0,0 0 0 0,82 12 0 16,-82-12 560-16,0 0 32 0,99 7 16 0,-99-7 0 16,143 3-1232-16,-70-3-240 0,-5-3-48 0,-3-8-16 15,-3-1 704-15,-8-5 224 0</inkml:trace>
  <inkml:trace contextRef="#ctx0" brushRef="#br0" timeOffset="34532.97">11722 14126 24879 0,'0'0'1088'0,"75"34"256"0,-75-34-1088 0,0 0-256 15,71 26 0-15,-71-26 0 0,0 0 160 0,96 13-32 16,-19-3 0-16,24-1 0 0,9 0-128 0,-6-2-144 16,-15-6 144-16,-9-1-208 0,-8 0 208 0,-6-3-144 15,0-2 144-15,0-6-128 0,-1 2 128 0,1-3 0 0,0 0 0 16,1-2-128-16,-1 5 0 0,-5-3 0 0,-2 5 0 0,-1-1 0 31,-3 1-896-31,-1-2-160 0,4 4-32 0,6-8-8288 0</inkml:trace>
  <inkml:trace contextRef="#ctx0" brushRef="#br0" timeOffset="37389.6">5029 14103 10127 0,'-9'5'896'0,"4"-1"-704"0,1-1-192 0,4-1 0 0,4-2 576 0,-2 0 64 0,1-2 32 0,6 2 0 16,3-3 128-16,-12 3 32 0,0 0 0 0,0 0 0 15,82-4-640-15,-82 4-192 0,0 0 0 0,0 0 0 16,90 0 192-16,-90 0-192 0,0 0 192 0,0 0-192 15,98 0 608-15,-98 0 16 0,0 0 0 0,98 4 0 16,-98-4 432-16,0 0 96 0,120-4 0 0,-120 4 16 16,83-5-208-16,-83 5-64 15,84-5 0-15,-84 5 0 0,89-14-352 0,-89 14-80 0,101-26-16 0,-101 26 0 0,108-35-448 0,-108 35 0 16,129-35 0-16,-63 18 0 16,-66 17-768-16,124-35-128 0,-124 35-48 0,119-32 0 31,-119 32 240-31,115-26 64 0,-115 26 0 0,111-21 0 0,-111 21 640 0,122-10 0 0,-122 10 0 0,119-5 0 0,-119 5 192 0,111-7 0 15,-111 7 16-15,96-2 0 16,-96 2 96-16,94-7 16 0,-94 7 0 0,101 0 0 0,-101 0-144 0,106 0-32 16,-106 0 0-16,112 0 0 0,-112 0 208 0,113 0 32 15,-113 0 16-15,98-7 0 0,-98 7-16 0,92-10 0 16,-92 10 0-16,98-16 0 0,-98 16-384 0,92-11 0 0,-92 11 128 0,96-5-128 16,-96 5 0-16,92 0 0 0,-92 0 0 0,89 5 0 15,-89-5 0-15,0 0 0 0,96 16 0 0,-96-16 0 31,0 0 192-31,0 0-32 0,89 19-16 0,-89-19 0 16,0 0-144-16,0 0 0 0,0 0 0 0,90 26 128 16,-90-26-304-16,0 0-64 0,0 0-16 0,0 0 0 31,0 0-464-31,0 0-112 0,0 0 0 0,0 0-16 0,0 0 352 0,0 0 80 0,0 0 16 0,34 49 0 16,-52-42 928-16,1-2 192 0,-6 1 48 0,-1 2 0 15,-1-3 384-15,1-1 96 0,1 3 16 0,1-5 0 16,-5-2-320-16,5 0-64 0,-4 3-16 0,-6-6 0 0,1 1-688 15,-4-2-176-15,0 1 0 0,-1-2 0 16,-3-4-976-16,-8 0-240 0,2 1-32 0,0-1-16 16,1 0-16-16,0-3-16 0,-3-2 0 0,2 4 0 0,0-3 800 0,-4 1 176 15,2 2 16-15,-7-2 16 0,-4 6 288 0,-3-2 0 16,-5 2 128-16,0 3-128 0,0 6 368 0,0-1-32 16,-8 7 0-16,3 5 0 0,-1 2-336 0,1-3 0 15,-4 1 0-15,2-1 0 16,7-5-560-16,-2 1-176 0,2 0-32 0,5 1-16 15,-2-1-528-15,4 3-96 0,1-2-32 0,-1 1 0 16,-2-2 160-16,-5 1 16 0,-6-1 16 0,6 0 0 0,0-1 1248 0,1 3 160 16,2-3 80-16,6-1 16 0,-1 2 1264 0,4-4 256 0,4 4 48 0,-1 0 16 15,-1-1-32-15,3-2 0 0,-3 1 0 0,3-6 0 16,6 6-1136-16,-1-5-224 0,4 3-64 0,0-5 0 31,3 2-832-31,3-5-192 0,-5-1-16 0,8-1-16 16,-6 0-1168-16,8-2-224 0,-3 1-48 0,6 3-16 15,3 1 1104-15,-3-1 208 0,5-1 48 0,4 2 16 0,0-1 752 0,6 1 336 0,-3 1-16 0,5-1-16 16,6-2 256-16,-2 4 48 0,1 0 16 0,8 0 0 16,-3 0 240-16,6 0 48 0,4 4 16 0,-11-4 0 15,0 0-144-15,0 0-16 0,90-4-16 0,-90 4 0 16,0 0-288-16,112-14-48 0,-112 14-16 0,84-12 0 0,-84 12-400 16,106-19 0-16,-106 19 0 0,118-17 0 0,-118 17 0 0,133-13 0 15,-133 13-144-15,129-8 144 0,-129 8 448 0,115-2 128 16,-115 2 48-16,118 2 0 0,-118-2 144 0,124 7 16 15,-124-7 16-15,139 7 0 0,-139-7-288 0,157 1-48 16,-157-1-16-16,154-12 0 0,-154 12-320 0,150-22-128 16,-67 9 0-16,3 1 144 0,6-2-144 0,4 4 0 15,-13-6 0-15,1 2 0 0,-9-3 0 0,0 5 0 16,-75 12 0-16,143-20 0 0,-143 20 0 0,141-7 0 16,-141 7 0-16,127 0 0 0,-127 0 0 0,103 2 0 15,-103-2 0-15,84 5 0 0,-84-5 0 0,0 0 0 0,104 14 0 16,-104-14 0-16,0 0-240 0,80 18 80 0,-80-18 16 15,0 0 0-15,0 0 0 0,84 35 0 16,-84-35 0-16,0 0 0 0,0 0 144 0,0 0 0 0,0 0 0 0,0 0 0 16,0 0 288-16,12 36-16 0,-33-29 0 0,-5 2 0 15,-5 1 528-15,-6 2 96 0,-5 2 32 0,-8 0 0 16,-6 4-496-16,-7-1-112 0,-6 1 0 0,-8 2-16 16,-7 0-304-16,-8 1 0 0,-6-1 0 0,1 0 0 15,1 2 0-15,-7-4 0 0,-1-3 0 0,-15-4 0 16,-1 1-256-16,-4-10-48 0,2-2-16 0,5-9-15248 15</inkml:trace>
  <inkml:trace contextRef="#ctx0" brushRef="#br0" timeOffset="83481.62">7909 17203 11967 0,'-7'0'1072'0,"6"0"-864"0,-3 0-208 0,4 0 0 15,0 0 688-15,-2 0 80 0,-1-2 32 0,-2 1 0 16,-2-1-352-16,-2-2-80 0,4 4-16 0,-8-5 0 16,5 2-896-16,-3 3-176 0,-3-2-48 15,2-1-3536-15,-5 3-720 0</inkml:trace>
  <inkml:trace contextRef="#ctx0" brushRef="#br0" timeOffset="83734.37">7575 17168 1839 0,'-6'0'160'0,"6"0"-160"16,0 0 0-16,-3 0 0 0,-2-1 1024 0,-9 1 160 16,-7-4 32-16,-5 4 16 0,-4-2-144 0,-1 1-16 15,5 2-16-15,3 1 0 0,4 2 352 0,1-3 64 16,6 3 0-16,3 1 16 0,6-1-32 0,1-4-16 16,6 3 0-16,1-1 0 0,-5-2-576 0,0 0-112 15,0 0-32-15,0 0 0 0,89-11 48 0,-89 11 16 16,0 0 0-16,97-21 0 0,-97 21 320 0,87-17 64 15,-87 17 16-15,98-28 0 0,-98 28-608 0,101-31-112 16,-101 31-16-16,106-33-16 0,-48 15-432 0,3 3 0 16,5-3 128-16,0 2-128 0,2 3 0 0,-1 2 0 0,-67 11 0 15,123-17 128-15,-123 17-128 0,110-11 0 0,-110 11 0 16,113-7 0-16,-113 7-256 0,119-7 0 0,-51 2 16 0,1 0 0 31,6 1-784-31,-5 1-176 0,2-6-16 0,-4 0-11360 0</inkml:trace>
  <inkml:trace contextRef="#ctx0" brushRef="#br0" timeOffset="84519.45">12098 17100 21183 0,'-1'2'1888'0,"-3"-2"-1504"0,4 0-384 0,4 0 0 15,-4 0 896-15,1 0 128 0,1 0 0 0,3 0 16 16,1 0-544-16,1 0-112 0,0-2-32 0,1-1 0 15,1 3-592-15,-9 0-112 0,0 0-32 0,0 0 0 16,0 0 64-16,73-14 16 0,-73 14 0 0,0 0 0 16,80-16 656-16,-80 16 128 0,72-8 32 0,-72 8 0 15,87-6-64-15,-87 6 0 16,92 7 0-16,-92-7 0 0,107 16-256 0,-107-16-48 0,127 17-16 0,-52-1 0 16,15-2 192-16,10 0 48 15,6 2 0-15,0-2 0 0,6-4-32 0,10 7 0 0,12 6 0 0,5-2 0 16,-3-4-336-16,2 6 0 0,-2 0 0 0,3-2-13376 15</inkml:trace>
  <inkml:trace contextRef="#ctx0" brushRef="#br0" timeOffset="85950.9">16953 17228 19343 0,'0'5'1728'0,"2"-3"-1392"0,1 1-336 0,1 0 0 16,1-3 0-16,-3 2 0 0,-2-2 0 0,0 0 128 15,0 0-1280-15,0 0-256 0,56 49-64 0,-56-49 0 16,0 0-624-16,0 0-128 15,0 0-16-15,0 0-16 0,0 0 1568 0,0 0 320 0,29 52 64 0,-32-45 16 0,-6-2 1248 0,0 1 240 16,1 2 48-16,-5-2 16 0,5 2 560 0,-1 1 112 16,0 0 32-16,4-1 0 0,2-1-528 0,1-1-96 15,2-3-32-15,2-1 0 0,-2-2-416 0,0 0-96 16,0 0-16-16,0 0 0 0,0 0-528 0,82 3-128 16,-82-3 0-16,0 0-128 0,74-7 0 0,-74 7 0 15,61-10 0-15,-61 10-144 0,72-17 144 0,-72 17 0 16,71-18 0-16,-71 18 0 0,75-17 0 0,-75 17 0 15,84-19 144-15,-84 19-144 0,87-16 656 0,-87 16 32 16,98-14 0-16,-98 14 0 0,111-12 272 0,-50 3 64 0,5 0 16 16,-3-5 0-16,-2 4-400 0,0-6-64 0,2 6-32 0,-63 10 0 15,113-21-544-15,-113 21 0 0,117-12 0 0,-117 12 0 16,118-7-192-16,-118 7-80 0,110-7-32 0,-110 7 0 16,92-5 160-16,-92 5 144 0,89-4-208 0,-89 4 80 15,86-2 128-15,-86 2 0 0,90 0 0 0,-90 0 0 16,101 2 352-16,-101-2 48 0,108 7 16 0,-108-7 0 15,114 0-80-15,-114 0-16 0,110-3 0 0,-110 3 0 16,115-9-128-16,-115 9-48 0,109-9 0 0,-109 9 0 16,119-3-144-16,-119 3 0 0,125 0 0 0,-125 0 0 15,124-6 0-15,-124 6 0 0,113-3 0 0,-113 3 0 16,101-5 0-16,-101 5 0 0,98 0 0 0,-98 0 0 16,92 7 0-16,-92-7 0 0,101 10 0 0,-101-10 0 0,112 9 0 0,-112-9 128 15,115 0-128-15,-115 0 192 0,120-9 0 0,-59 4 16 16,2-2 0-16,1 0 0 0,3 0-208 0,-1-2 0 15,0 6 0-15,0-2 0 0,-5-4 0 0,-61 9 0 16,110-9 0-16,-110 9-160 0,99-5 160 0,-99 5 0 16,93 5 0-16,-93-5 0 0,83 9 0 0,-83-9 0 15,79 24 0-15,-79-24 0 0,78 32 0 0,-78-32 0 16,77 34 0-16,-77-34-10464 16,71 25-2048-16</inkml:trace>
  <inkml:trace contextRef="#ctx0" brushRef="#br0" timeOffset="92630.82">24004 17181 20271 0,'0'-4'1792'0,"1"2"-1424"0,-1 2-368 0,0 0 0 15,0 0 208-15,0 0-16 0,25-21-16 0,-11 9 0 32,7-7-560-32,1-2-128 0,3-1 0 0,-1 1-16 15,-1 1-240-15,3 1-64 0,2 4 0 0,5-3 0 0,4 4 704 0,-37 14 128 0,78-26 0 0,-78 26 0 16,89-26 1568-16,-40 12 272 0,5 2 48 0,5-2 16 15,7 2-576-15,2 3-112 0,2 0-32 0,1 4 0 16,2 0-800-16,2 1-176 0,2-1-16 16,1 2-16-16,6 3-176 0,5 0 0 0,0 0 0 0,3 0 0 0,-8 3 0 15,-1-3 208-15,6 0 0 0,7 0 0 0,4 0 576 0,4-3 112 16,-3 1 32-16,-3-5 0 0,-4 2-240 0,5 0-48 16,-1-2-16-16,-1-2 0 0,-4 2-624 0,-10 0-320 15,-8 2 48-15,-9 1-14592 16</inkml:trace>
  <inkml:trace contextRef="#ctx0" brushRef="#br0" timeOffset="93285.84">29115 17292 35007 0,'0'0'3120'0,"0"0"-2496"16,0 0-496-16,0 0-128 0,0 0-144 0,0 0-48 15,0 0-16-15,0 0 0 16,0 0-784-16,64-16-160 0,-64 16-16 0,58-12-16 16,-58 12-208-16,68-12-32 0,-68 12-16 0,90-14 0 15,-32 5 512-15,5 1 96 0,8-1 32 0,-1-3 0 0,-1-2 800 0,6 3 352 0,0 3-32 0,2-1 0 16,7 5 1104-16,3 3 224 0,9-3 32 16,1 1 16-16,-6-3-80 0,5 3-16 15,8 0 0-15,8 1 0 0,10 2-704 0,1 0-160 16,1 0-32-16,2 0 0 0,4 5-496 0,6 0-208 0,7 6 176 0,-7-6-176 15,-16 0 192-15,2 0-64 0,-7 4-128 0,-14 0-16832 16</inkml:trace>
  <inkml:trace contextRef="#ctx0" brushRef="#br0" timeOffset="112904.22">23301 9771 11967 0,'6'-3'1072'0,"-5"-1"-864"0,6 4-208 0,-5-2 0 0,5 2 320 0,-2-3 0 16,4-2 16-16,8-2 0 0,3-4-336 0,1-1-128 15,-4 0 0-15,-3 3 0 0,0 2-96 0,-5-1-16 16,-2 1 0-16,-2-2 0 0,-5 4 864 0,3-1 160 16,-3 0 48-16,0 0 0 0,0 1 880 0,-3 0 176 15,3-2 32-15,-5 2 16 0,5-2-576 0,-7 0-112 0,0 0-32 0,0 3 0 16,-4 3-784-16,-1-3-176 0,-2 2-16 0,-7-1-16 15,0 3-224-15,-1 0 0 0,-1 0-144 0,0 0 144 32,-3 5-144-32,3-1 144 0,-3 1-128 0,4 3 128 0,1 8 208 0,2-2 128 0,-1 3 32 0,1 3 0 15,5 1-64-15,-3 1-16 0,3 1 0 0,2-1 0 16,3-1-288-16,0 2 160 16,6 1-160-16,3-4 128 0,7-3-128 0,2-3 0 0,-9-14 0 0,0 0 0 15,0 0 0-15,80 52 0 16,-80-52 0-16,0 0 0 0,94 37 0 0,-94-37 0 0,0 0 0 0,99 38 128 0,-99-38-128 15,0 0 192-15,80 45-192 0,-80-45 192 0,0 0 160 0,0 0 32 16,53 67 16-16,-53-67 0 0,0 0 176 0,0 0 48 16,15 64 0-16,-13-50 0 15,-2-5-240-15,0 3-64 16,-3-3 0-16,-3-1 0 0,-2 3-64 0,-6-3-32 16,-4 5 0-16,-6-3 0 0,-4 6-96 0,-7-2 0 15,-5 0-128-15,0-1 192 0,0 3-192 0,-2-2 128 16,0 0-128-16,0 0 0 0,8-2 176 0,0 0-176 15,8-3 192-15,4-4-192 16,9-3-320-16,8-7-160 0,5 0-32 0,9-8-15024 0</inkml:trace>
  <inkml:trace contextRef="#ctx0" brushRef="#br0" timeOffset="113200.49">24504 8855 38703 0,'-9'-16'1712'0,"4"6"352"0,5 5-1648 0,0 1-416 0,3 4 0 0,3 4 0 16,2-3 0-16,1 3 0 0,-9-4 0 0,0 0 0 31,0 0-928-31,85 63-112 0,-85-63-32 0,0 0 0 16,65 78-1136-16,-65-78-224 0,31 66-64 0,-31-66 0 15,23 70 1024-15,-23-70 208 0,14 76 48 0,-7-32 0 0,-4 5 1728 0,-1 3 368 0,-2 6 64 0,-3 4 16 16,1 3 496-16,-2 1 96 0,1-3 32 0,3 1 0 16,-2-7-1120-16,2-1-208 0,4-4-64 0,1-3 0 15,4 0-880 1,-1 2-176-16,-8-51-32 0,23 102-12048 0</inkml:trace>
  <inkml:trace contextRef="#ctx0" brushRef="#br0" timeOffset="113774.89">24194 9432 38703 0,'-26'-4'1712'0,"8"4"352"0,6 4-1648 0,7-3-416 16,8 5 0-16,-1-3 0 0,5 2 0 0,2 2 0 15,-9-7 0-15,0 0 0 32,0 0-960-32,94 63-160 0,-94-63-32 0,0 0-16 0,104 35-992 0,-104-35-192 0,77 8-32 0,-77-8-16 15,87 4 1328-15,-87-4 272 0,94 2 48 0,-94-2 16 0,99 0 912 0,-99 0 176 0,91 3 32 0,-91-3 16 16,75 5 592-16,-75-5 112 0,0 0 32 0,77 28 0 16,-77-28-512-16,0 0-112 0,0 0 0 0,0 0-16 15,75 56-224-15,-75-56-32 0,0 0-16 0,0 0 0 16,0 0-96-16,59 71 0 15,-59-71-128-15,0 0 192 0,0 0-320 0,40 75-80 0,-40-75-16 0,0 0 0 32,24 65-304-32,-24-65-64 0,0 0-16 0,28 76 0 0,-28-76 368 0,0 0 80 0,23 87 16 0,-20-59 0 15,1 4 144-15,-4-4 0 0,-2-1 0 0,0 0 0 0,-3-5 0 16,2-1 0-16,-6-2 0 0,4-3 0 0,-2-2 320 16,0-4 80-16,3-1 32 0,-1-2 0 0,2-2 304 0,3-3 64 15,0 0 16-15,1-2 0 0,3-4-624 0,3-1-192 16,3-4 0-16,2-6 0 15,-1 1-672-15,3-5-240 0,3-6-48 16,4-6-16-16,0-1 48 0,3-2 16 0,6-6 0 0,-4-1 0 0,6-2 480 0,2-2 112 16,-2-4 0-16,3-2 16 0,1-3 592 0,-1-7 112 15,3-5 32-15,3 0 0 0,-5 0 192 0,-1 7 32 16,3 6 16-16,-10 10 0 16,-2 13-304-16,-5 8-64 0,-5 11-16 0,-6 4 0 0,-3 11-80 0,0 1-16 15,-5 2 0-15,0 3 0 0,-2 6-16 0,0 0-16 0,2 5 0 16,-2-1 0-16,3 0-160 0,-1 2 0 15,-2-22-192-15,0 0-8992 0,0 0-1792 0</inkml:trace>
  <inkml:trace contextRef="#ctx0" brushRef="#br0" timeOffset="114011.9">26172 9350 11967 0,'0'0'528'15,"-2"0"112"-15,2 0-512 0,0 0-128 0,0 0 0 0,0 0 0 0,0 3 1232 0,0 1 224 16,0 1 32-16,0 0 16 0,5 4-256 0,-3 0-48 16,1 1-16-16,1 0 0 0,1 1-416 0,-5-11-64 15,0 0-32-15,0 0 0 0,0 0 192 0,26 70 32 16,-22-53 16-16,-4 2 0 0,0 4-208 0,-6 1-32 16,3 2-16-16,-4 2 0 0,-2 7-16 0,-1 0 0 15,1 1 0-15,0 6 0 0,1-2-80 0,-3-3-32 16,4 3 0-16,4 0 0 15,3-5-1200-15,0-35-240 0</inkml:trace>
  <inkml:trace contextRef="#ctx0" brushRef="#br0" timeOffset="114454.43">26872 9433 25791 0,'0'9'2304'0,"2"0"-1856"0,-2-9-448 0,0 0 0 15,0 0 608-15,0 0 32 0,0 0 0 0,47 92 0 16,-47-92-3216-16,22 94-640 0,-18-45-128 0,-4-6-32 16,-9 1 2656-16,-5-6 528 0,-3-6 192 0,-1-10-144 15,-2-3 144-15,0-3-160 0,-1-2 160 0,2-5-144 16,2-1 144-16,5-2-192 0,-1-3 192 0,7 1-144 15,2-8 1952-15,1 1 400 0,6-3 80 0,2-6 16 16,4 2-1968-16,5-4-336 0,3-2-192 0,4-6 48 16,5 1-1200-16,-1-7-256 0,4 0-32 0,3-5 0 15,-3 1 16-15,3-4 0 16,-1-6 0-16,4-3 16 0,-5 0 1344 0,3-4 256 0,0-3 0 0,0-4 192 0,2 2 704 0,0 2 128 16,1 3 16-16,-1 9 48 0,-2 8 48 0,-1 8 16 15,-5 8 0-15,-2 8 0 0,-6 4 112 0,-5 8 16 16,-14-4 0-16,0 0 0 0,0 0-128 0,0 0-48 15,0 0 0-15,42 88 16 0,-42-88-448 0,5 54-96 16,-3-19 0-16,-2 2 0 0,-2 6-448 0,-3 4-128 16,-4 6 0-16,-3 1 0 15,-2 3-384-15,-4-1-160 0,1-6-32 0,0-1 16 16,3-5-800-16,1-6-176 0,5-5-16 0,4 0-9392 0</inkml:trace>
  <inkml:trace contextRef="#ctx0" brushRef="#br0" timeOffset="115019">28236 9151 31327 0,'-22'-5'2784'0,"8"1"-2224"0,2 4-560 0,6 0 0 0,3 0 1552 0,1 0 208 16,2 0 32-16,-3 4 16 0,-9 1-1408 0,-4 0-272 15,-5 4-128-15,-9 0 0 16,-1 6-1120-16,-4 1-320 0,-1 2-64 0,-5 2-16 15,3 1 720-15,2 2 144 0,-3 0 16 0,4 3 16 0,4 2 624 0,0 1 0 16,3 3 0-16,3-1 0 0,6 4 624 0,-2 3 144 16,7-1 16-16,2 3 16 0,3-5-352 0,8 1-80 15,1-36-16-15,5 61 0 0,-5-61-352 0,0 0-320 16,40 66 64-16,-40-66 16 16,0 0-496-16,0 0-96 0,101 53-32 0,-101-53 0 15,70 5 224-15,-30-10 32 0,5-9 16 0,7-7 0 0,-3-5 592 0,3-1 0 16,-3-4 0-16,0-4 128 0,-5-5 240 0,-8 4 32 0,-1-8 16 0,-5 1 0 15,-6 1-208-15,0-5-32 0,-1 3-16 0,-5 1 0 16,-6 3 176-16,2 5 48 0,-4 3 0 0,-3 6 0 16,-2 7 384-16,-1 3 64 0,-4 6 32 0,-4 1 0 15,1 6-432-15,-4 6-96 0,-5 11-16 0,-2 4 0 16,-2 8-320-16,-3 9 0 16,-2 5 0-16,-2 8 0 0,1 17 0 0,-4 8 0 15,1 14 0-15,1 2 0 0,-2 7 0 0,3 5 0 0,6 5 0 0,3 5 0 16,5 13 0-16,2-9-128 0,5-5 128 0,-1-13 0 15,-3-6 192-15,-1-6 112 0,-3-1 16 0,-2-6 16 16,-7-10-336-16,-2-16 144 0,-2-17-144 0,-1-9 0 16,1-3 0-16,0-9 0 0,1-5-192 0,-3-6 48 0,6-3 288 0,2-2 64 15,3-6 16-15,5-8 0 0,0-3 144 0,6-7 16 16,3-13 16-16,5-2 0 0,6-12-400 0,3-8-192 16,3-8 0-16,9-6 16 15,11-7-208-15,6-9-64 0,8-1 0 0,8-7 0 16,4-6-224-16,3 3-48 0,-3 2-16 0,-2 8 0 15,0 10-240-15,-9 9-48 0,-2 7-16 0,-6 8-8544 16,-6 10-1696-16</inkml:trace>
  <inkml:trace contextRef="#ctx0" brushRef="#br0" timeOffset="115270.02">26889 8543 41471 0,'-57'-10'1840'0,"22"3"368"0,12 7-1760 0,10-2-448 15,11-1 0-15,5 3 0 0,4 0 0 0,0-2 0 31,5-2-192-31,-3-3 192 0,0-1-192 0</inkml:trace>
  <inkml:trace contextRef="#ctx0" brushRef="#br0" timeOffset="116010.25">30357 8895 32255 0,'-15'0'2864'0,"4"0"-2288"0,6 0-576 0,1 0 0 15,-1 0 640-15,-4 0 32 0,-12 0 0 0,-6 4 0 32,-15 1-1104-32,-4 4-208 0,3-1-64 0,1 3 0 15,7-1-1424-15,6 1-304 0,1 3-48 0,7-1-16 16,2 0 1200-16,3 2 224 16,4 1 48-16,1 1 16 0,-1 4 1552 0,2 0 304 0,1 4 64 0,4 1 16 0,1 0 736 0,-1 5 160 0,5 1 32 0,5-1 0 15,-5-31-768-15,18 59-160 0,-18-59-32 0,0 0 0 16,66 82-736-16,-66-82-160 0,0 0 0 0,94 47 0 15,-94-47-800-15,73 17-112 16,-73-17-32-16,0 0 0 16,91 13 224-16,-91-13 32 0,0 0 16 0,0 0 0 0,82 17 816 0,-82-17 176 0,0 0 16 0,0 0 16 0,0 0 288 0,0 0 48 15,0 0 16-15,48 59 0 0,-48-50-528 0,0 0-176 16,0 3 0-16,-3-2 144 0,-2-1-144 0,0 5 0 16,-4-2 0-16,-7 0 0 0,0 2 0 0,-4 0 240 15,-7 4-48-15,-2-1 0 0,-4 4 448 0,-2-4 96 16,0 3 16-16,0-5 0 0,4 1-752 0,1 0-256 15,4-6 0-15,7 2-14656 16</inkml:trace>
  <inkml:trace contextRef="#ctx0" brushRef="#br0" timeOffset="116276.88">30915 9978 35935 0,'-9'6'1600'0,"4"-3"320"0,3-1-1536 0,4 1-384 0,1-1 0 0,1 2 0 0,1-1 0 0,0 2 0 16,-5-5 0-16,0 0 0 15,0 0-1488-15,26 58-224 0,-31-37-32 0,-9 1-16 16,-3 1-1440-16,-4 7-304 0,-2-3-48 0,-3 5-16 15,0-1 1200-15,0-5 224 0,5 4 48 0,5-7-3200 16</inkml:trace>
  <inkml:trace contextRef="#ctx0" brushRef="#br0" timeOffset="116632.92">31978 8441 34095 0,'-23'19'1504'0,"11"-2"320"0,3 1-1456 15,7-5-368-15,2 0 0 0,2-5 0 16,0 6-448-16,3 12-144 0,-3 18-48 0,1 17 0 15,1 5-1984-15,-9 2-416 0,-2 2-80 0,-4 1-16 16,-1-5 1440-16,-2 2 288 0,2-3 48 0,0-4 16 0,-2 0 2240 0,3-4 464 16,-4-3 96-16,1 2 16 0,0-2 160 0,-4-7 32 15,4-2 16-15,0-5 0 0,2-8-384 0,4-1-80 16,1-5 0-16,5-5-16 0,2-21-576 0,0 0-112 16,0 0-32-16,0 0 0 0,0 0-480 0,63 66-208 0,-63-66 16 15,0 0 0 1,83 0-832-16,-83 0-176 0,79-9-16 0,-36 4-16 0,-43 5 16 0,91-14 0 0,-41 5 0 0,1-1-6336 15,-1-4-1280-15</inkml:trace>
  <inkml:trace contextRef="#ctx0" brushRef="#br0" timeOffset="116884.42">31587 8970 26719 0,'-29'-3'2368'0,"15"1"-1888"16,2 2-480-16,8 0 0 0,6 2 2160 0,3-2 336 15,4 0 64-15,-9 0 0 16,0 0-1328-16,66 3-272 0,-66-3-48 0,77 0-16 16,-77 0-1408-16,78-9-272 0,-78 9-64 0,80-17-16 31,-40 8-1680-31,4-1-336 0,0-1-64 0,3-3 0 0,3 0 1520 0,6-3 304 0,1 0 64 0,3-1 16 15,-1 1 160-15,-3 3 48 0</inkml:trace>
  <inkml:trace contextRef="#ctx0" brushRef="#br0" timeOffset="117088.49">32964 8864 42383 0,'-35'3'1872'0,"20"-1"400"0,4 1-1824 0,11-1-448 15,2-2 0-15,1 0 0 16,4 4-672-16,0-4-224 0,-7 0-64 0,0 0 0 0,0 0 816 0,0 0 144 16</inkml:trace>
  <inkml:trace contextRef="#ctx0" brushRef="#br0" timeOffset="117292.5">32846 10125 42383 0,'-49'45'1872'0,"19"-10"400"0,8 0-1824 0,8-13-448 0,8-4 0 0,5-6 0 16,-1 7 0-16,-7 16-192 0,-8 21 16 0,-6 15 0 16</inkml:trace>
  <inkml:trace contextRef="#ctx0" brushRef="#br0" timeOffset="118138.79">26353 12206 18431 0,'-2'-5'1632'0,"-1"-2"-1312"16,6 5-320-16,-3 0 0 0,2 1 1296 0,-1-3 192 15,1-1 48-15,2-7 0 0,-4-2-944 0,0 2-176 16,0-2-32-16,-6 5-16 0,0 4-368 0,-3 1 0 0,-3 4 0 0,-2 0 0 16,0 0 0-16,-5 7 128 0,-1-1-128 0,-2-1 0 15,-3 7 272-15,-4-2-16 0,-3 3 0 0,-3 1 0 16,-10-1 80-16,2 5 16 0,-6-1 0 0,5 1 0 15,1 3-96-15,-3 0-32 0,5-2 0 0,0 3 0 16,5 1 96-16,1-2 32 0,4 2 0 0,-1-1 0 0,6 3 96 0,2-3 0 16,5 1 16-16,1-1 0 0,4 5-16 0,-1-1-16 15,4 0 0-15,4 0 0 0,5-3-432 0,2-1 0 16,6 4 0-16,-6-26 0 16,0 0-800-16,43 67-32 0,-43-67-16 0,0 0 0 15,80 66 224-15,-80-66 48 0,75 40 16 0,-75-40 0 0,79 35 368 0,-79-35 192 0,71 31-192 0,-71-31 192 16,0 0 0-16,92 52 304 0,-92-52-48 0,0 0 0 31,65 49 336-31,-65-49 64 0,0 0 16 0,28 52 0 16,-28-38 64-16,-5 4 16 0,-2-1 0 0,-7 0 0 0,0 3-256 15,-11-3-48-15,1 0-16 0,-7 4 0 0,-3-1-80 16,-2-1-16-16,-11 3 0 0,2-3 0 0,-4 6 256 0,-7-6 48 16,-2 4 16-16,-1-2 0 0,-2-2-176 0,-1 2-32 15,-3-4-16-15,4-3 0 0,7 0-272 0,9-5-160 16,1-2 192-16,9-6-192 15,6-2-864-15,6-6-288 0</inkml:trace>
  <inkml:trace contextRef="#ctx0" brushRef="#br0" timeOffset="118755.38">28426 12116 25791 0,'-27'19'2304'0,"9"-5"-1856"15,4-4-448-15,5-1 0 0,4 0 208 0,2-4-48 16,-2 3-16-16,-8 10 0 16,-4 8-1424-16,-14 9-272 0,-8 8-64 0,-4-4-16 15,-4-3-2384-15,0-4-464 0,-1-3-112 0,1-3-16 0,4-3 3392 0,1-4 656 0,5-1 144 0,-3-3 32 16,6-1 2720-16,-1-3 544 0,3 1 128 0,1-3 0 16,1 1 0-16,4-3 0 0,2-2 0 0,3 2 0 15,2-5-1184-15,3 1-240 0,4 1-48 0,5-2-16 16,0-2-1024-16,5 0-208 0,4 3-32 0,7-6-16 15,3 3-240-15,-12 0-288 0,0 0 64 0,0 0 16 16,80-9-112-16,-80 9-32 0,0 0 0 0,89 0 0 16,-89 0 176-16,0 0 48 0,101 14 0 0,-101-14 0 15,0 0 128-15,113 31 0 0,-113-31 0 0,84 30 0 0,-84-30 144 0,89 36 16 16,-89-36 0-16,87 44 0 0,-87-44 480 16,80 43 112-16,-80-43 16 0,75 53 0 0,-75-53-192 0,71 52-16 15,-71-52-16-15,67 50 0 0,-67-50-544 0,71 49 0 16,-71-49 0-16,70 42-14800 15</inkml:trace>
  <inkml:trace contextRef="#ctx0" brushRef="#br0" timeOffset="119178.54">30310 11502 34095 0,'-5'7'3024'0,"3"-1"-2416"0,4 1-480 0,1-6-128 16,3 5 656-16,-3 2 112 0,-3-8 32 0,0 0 0 15,19 73-2544-15,-13-32-512 0,-5 2-112 0,-4 2 0 16,-2 2-1920-1,-4-1-368-15,0-1-80 0,-3 4 0 0,0-1 3712 0,1 5 768 16,-3 4 256-16,-3 8-192 0,3 3 2944 0,-2 1 592 0,2 1 112 0,-3-7 32 16,3-1-768-16,-3-4-160 0,-1-2-16 0,-3-2-16 0,7-6-1680 0,0-4-336 15,-1-4-64-15,4-2 0 0,2-6-448 0,1-1-224 16,-1-5 32-16,0 0 0 0,4 0 0 0,0-5 0 16,1-5 0-16,4 0 0 15,2-6-336-15,2-1-64 0,-4-9-16 0,0 0 0 16,0 0 128-16,0 0 32 0,73 17 0 0,-73-17 0 15,73-10-176-15,-73 10-16 0,96-25-16 0,-47 8 0 0,3-2 368 0,2-2 80 16,3 2 16-16,1-2 0 16,-2 2-192-1,1-2-16-15,6-5-16 0,-2-1-7024 0,-2 1-1408 0</inkml:trace>
  <inkml:trace contextRef="#ctx0" brushRef="#br0" timeOffset="119414.92">29529 12041 43311 0,'-36'15'1920'0,"22"-6"384"0,5 0-1840 0,14-6-464 15,-5-3 0-15,0 0 0 0,0 0 0 0,119-12 0 16,-42 0 0-16,36-6 0 15,23-1-768-15,5-5-256 0,2 1-64 0,-12 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11:22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9931 7913 11055 0,'0'0'976'0,"0"-2"-784"0,3 2-192 0,-3 0 0 16,2 0 528-16,1 0 64 0,1 0 16 0,3-3 0 16,3-1-608-16,4 2 0 15,0-3 0-15,4-2-128 0,1-2-576 0,0-1-96 16,4-2-32-16,-6 0 0 0,2 1 192 0,-1-1 48 0,-5 7 0 0,0-1 0 15,-8 3 848-15,-2 0 192 0,1 3 16 0,-2 0 16 0,-2 0 592 0,0 0 112 16,3 0 32-16,-3 0 0 0,2 3-464 0,0 0-96 16,3-1-16-16,0-2 0 0,0 4-496 0,2-1-144 15,-2-1 0-15,4-2 0 0,0 3 0 16,1-1 0-16,3-2 0 0,-1 4-128 0,-12-4 128 0,0 0 192 16,0 0-32-16,0 0-16 0,0 0 368 0,83 38 80 15,-83-38 16-15,0 0 0 0,0 0-224 0,0 0-32 16,77 49-16-16,-77-49 0 0,0 0-80 0,0 0-32 0,87 22 0 15,-87-22 0-15,0 0 96 0,80 2 0 16,-80-2 16-16,58-2 0 16,-58 2 128-16,61-3 32 0,-61 3 0 0,61 0 0 0,-61 0 208 0,71 0 32 0,-71 0 16 0,84 0 0 15,-84 0-240-15,84 5-64 0,-84-5 0 0,83 7 0 16,-83-7-448-16,79 11 0 0,-79-11 0 0,76 8 0 16,-76-8 0-16,79 12 0 0,-79-12 0 0,80 9 0 15,-80-9 0-15,84 9-160 16,-84-9 160-16,87 5-128 0,-87-5 128 0,99 7 0 0,-99-7 0 0,105 2 0 15,-105-2 0-15,101 5 0 16,-101-5 0-16,106 2 0 0,-52-4 0 0,7 2 0 0,2-2 0 0,6 2 0 0,1-3 0 16,5 3 0-16,0-2 0 0,-4 2 0 0,-8 2 0 15,2 1 0-15,1 1 0 0,-3-2 0 0,-1 1 0 0,4-1 0 16,2-1 0-16,4-1-128 0,-1 2 128 0,-1-2 0 16,1-2 0-16,-1-1-128 0,2 0-192 0,-1-6-16 15,4 0-16-15,7 4 0 0,0-4 80 0,0 0 16 16,-4 4 0-16,-5-2 0 0,-3 2 256 0,0 2 0 15,-4-3 0-15,2 1 0 0,5 0 0 0,2-2 0 16,9 2 0-16,-4-4 0 0,-5 5 176 0,0-1-176 16,0-3 192-16,-4 2-192 0,2-1 128 0,4 2-128 15,3-4 0-15,2 4 0 0,-5 0 128 0,-4-2-128 16,-7 2 0-16,0 0 0 0,6-2 304 16,-3 1 0-16,3-2 0 0,-2 2 0 15,5 1-144-15,-4-2-32 0,-1 5 0 0,-8-4 0 16,-1 4-128-16,-1-2 0 0,-5 1 0 0,3-1 0 15,-1 3 208-15,-3 1-32 0,4 0-16 0,-1 0 0 16,1 3 176-16,-2-3 48 0,1 2 0 0,-4-2 0 16,-1 0-160-16,2-4-32 0,0 3 0 0,2-3 0 15,1 2-192-15,1-1 0 0,-1 3 0 0,1 0 0 16,-1 0 0-16,-5 3 0 0,-52-3 0 0,98 2 0 16,-98-2 320-16,84 9-16 0,-84-9-16 0,80 9 0 15,-80-9-32-15,83 8-16 0,-83-8 0 0,89 12 0 16,-89-12-240-16,96 6 0 0,-96-6 0 0,94 0 0 0,-94 0 0 15,82 0 0-15,-82 0 0 0,68-6 0 0,-68 6-352 16,56-5 32-16,-56 5 16 0,40-7-8992 16,-23 7-1808-16</inkml:trace>
  <inkml:trace contextRef="#ctx0" brushRef="#br0" timeOffset="9533.26">7655 10633 13823 0,'-2'0'1216'0,"-1"0"-960"16,6 0-256-16,-3 0 0 0,5 0 512 0,-3-1 48 15,5-3 16-15,2-1 0 16,1-2-896-16,6-2-160 0,-6 1-32 0,3-1-16 15,-3 2-320-15,-1 0-64 0,-2 2-16 0,1-1 0 0,-2-1 752 0,2 2 176 16,-2 2 0-16,0 1 0 0,0-1 688 0,-6 1 128 16,3 0 16-16,2 2 16 0,-1-2 128 0,3 2 32 15,2 2 0-15,-1-2 0 0,8 0-320 0,-16 0-64 16,0 0-16-16,66-2 0 0,-43-1-400 0,-23 3-80 0,57-5 0 16,-57 5-128-16,61-6 0 0,-61 6 0 0,67 2 0 0,-67-2 0 15,61 7 0-15,-61-7 0 0,66 7 0 0,-66-7 0 16,66 9 576-16,-66-9 64 0,63 7 16 0,-63-7 0 15,66 5 64-15,-66-5 16 16,66 9 0-16,-66-9 0 0,72 5-352 0,-72-5-80 0,71 9-16 0,-71-9 0 16,87 0-64-16,-87 0-16 0,101-2 0 0,-101 2 0 31,105-7-208-31,-51 5 144 0,-2-1-144 0,-52 3 128 0,92 0-128 0,-92 0 0 0,82 3 0 0,-82-3 0 16,82 9 0-16,-82-9 0 0,75 10 0 0,-75-10 128 15,72 18 224-15,-72-18 32 0,83 22 16 0,-83-22 0 16,93 18-112-16,-93-18-32 0,94 17 0 0,-94-17 0 0,96 14-256 0,-96-14 160 15,88 9-160-15,-88-9 128 0,93 9-128 0,-93-9 0 16,94 8 0-16,-94-8 0 0,94 9 0 0,-94-9 0 16,98 12 0-16,-98-12 0 0,97 9 320 0,-97-9 0 15,93 10-16-15,-93-10 0 0,88 9-176 0,-88-9-128 16,93 7 192-16,-93-7-192 0,92 5 0 0,-92-5 0 31,94 0 0-31,-94 0 0 0,105 4 0 0,-105-4 0 16,101 1 0-16,-101-1 0 0,90 9 0 0,-90-9 0 15,91 12 0-15,-91-12 0 0,85 11 0 0,-85-11 0 16,91 9 0-16,-91-9 0 0,98 3 0 0,-98-3 0 16,101 9 0-16,-101-9 0 0,110 5 0 0,-110-5 0 0,102 9 0 0,-102-9 0 15,96 8 0-15,-96-8 0 0,94 9 0 0,-94-9 0 16,93 9 0-16,-93-9 0 0,94 7 0 0,-94-7 0 16,99 5 0-16,-99-5 0 0,101 9 0 0,-101-9 0 15,98 10 256-15,-98-10-48 0,94 4-16 0,-94-4 0 16,96 5 80-16,-96-5 16 0,94-5 0 0,-44 1 0 15,4 2-32-15,-1-1 0 0,4-2 0 0,-3-1 0 16,2 5 32-16,-2-5 0 0,-2 5 0 0,-52 1 0 16,94-7 32-16,-94 7 16 0,96-9 0 0,-96 9 0 15,94-5-144-15,-41 1-48 0,1-1 0 0,3 2 0 0,2-3-144 16,4 1 0-16,-4 2 0 0,6-3 0 0,-8 3 0 0,1-2 0 16,-4 1 0-16,5-1 0 0,-1 0 0 0,1-2 0 15,2 3 0-15,0-1 0 0,-4 0 0 0,3 1 0 16,-5 3 0-16,-55 1 0 0,98-4 0 0,-98 4 0 15,97-5 0-15,-97 5 0 0,100 0 0 0,-50-3 0 16,3 3 0-16,-53 0 0 0,106-4 0 0,-106 4 0 16,106 0 0-16,-106 0 0 0,100 0 0 0,-100 0 0 15,94 0 0-15,-94 0 0 0,92 0 0 0,-92 0 0 16,87-2 0-16,-87 2 0 0,89-3 0 0,-89 3 0 16,92 0 0-16,-92 0 0 0,91 0 0 0,-91 0 0 15,87 5 0-15,-87-5 128 0,78 7 16 0,-78-7 0 16,72 9 0-16,-72-9 0 0,70 5-144 0,-70-5 0 15,71 0 144-15,-71 0-144 0,75 0 0 0,-75 0 0 0,75 0 0 0,-75 0 0 16,75-4 0-16,-75 4 0 0,75-5 0 0,-75 5 0 16,69-3 0-16,-69 3 0 0,63 0 0 0,-63 0 0 15,0 0 0-15,70 0 0 0,-70 0 0 0,0 0 0 16,63 0 0-16,-63 0 0 0,0 0 0 0,57 7 0 16,-57-7 0-16,0 0 0 0,61 1 0 0,-61-1 0 15,0 0 0-15,66 0 0 0,-66 0 0 0,49-5 0 16,-49 5 0-16,63-8 0 0,-63 8 0 0,70-9 0 15,-70 9 0-15,75-9 0 0,-75 9 0 0,68-9 0 16,-68 9 0-16,55-5 0 0,-55 5 0 0,44-7 0 16,-44 7 0-16,0 0 0 0,0 0 0 0,49-5 0 0,-41 5-304 15,1-2-80-15,0 2 0 0,-4 0-16 16,4 2-464-16,-9-2-96 0,0 0 0 0,0 0-14016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12:35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27494 16569 8287 0,'4'-5'736'0,"1"0"-592"0,-2 1-144 0,-1 4 0 15,2-1 464-15,-3-3 64 0,8-5 16 0,-9 9 0 16,33-26-144-16,-10 4-16 16,3-6-16-16,-3-5 0 15,4-2-1056-15,3 2-208 0,0-6-32 0,-2 8-16 0,1 1 736 0,-6-1 208 0,-4 5 0 0,-3 3 0 16,-8 4-144-16,-2 3 144 0,-5 6 0 0,-2 1-128 16,-5 2 128-16,-2 6-128 0,-4-3 128 0,-2 2 0 15,0 1 1648-15,-4 1 416 0,3 1 96 0,-1 1 48 16,-2 3-576-16,3-1-112 0,4 1-32 0,-4 2 32 15,4-5-304-15,2 1-64 0,-3 1-16 0,2-3 32 16,1-1-848-16,-3 4-192 0,-2-2-128 0,-4 1 208 16,1 2-496-16,-6 2-96 0,-1 2-32 0,-7 1 32 0,-4 3 112 0,-5 4 16 15,-6 2 0-15,-1 0 16 0,2 1 448 0,-2-3 96 16,5 0 16-16,-7-3 16 0,2 4 320 0,2-4 64 16,1 1 16-16,1 1 32 0,3 0 192 0,0-2 16 15,0 7 16-15,0-6 32 0,-2 3-176 0,2-1-16 16,3 0-16-16,6 1 32 0,-4 3-464 0,4-2-112 15,1 7-16-15,-1 0 32 0,1 4-288 0,2 3 0 16,-3 2-208-16,1 3 208 0,2-1 0 0,2 3 0 16,2 2-128-16,4-2 128 0,3 0 384 0,3 0 96 15,2 0 32-15,7 0 0 0,1 3 160 0,1-3 32 0,4 6 16 16,5-5 0-16,-5 1-240 0,3 0-48 0,3 0-16 0,-2-2 0 16,0-2-192-16,4 2-32 0,-4 0-16 0,2 2 0 15,2 0-176-15,-2 2 192 0,2-4-192 0,1-2 192 16,4 2-192-16,0-3 128 0,3-3-128 0,3-2 128 15,-20-32-128-15,47 50 0 0,-47-50 0 0,61 40 128 16,-61-40-128-16,75 32 0 0,-75-32 0 0,90 22 0 16,-90-22 0-16,105 13 0 0,-105-13 0 0,109 1 0 15,-109-1-128-15,112-1 128 0,-112 1 0 0,118-13 0 16,-118 13 0-16,128-14 0 0,-128 14 0 0,132-21 0 16,-132 21 0-16,133-19 0 0,-133 19 0 0,120-29 0 15,-120 29 0-15,118-32 0 0,-118 32 0 0,124-34 0 0,-124 34 0 0,136-35 0 16,-65 16 0-16,1-6 0 0,-2-1-176 0,-6-2 176 15,-64 28-128-15,113-52 128 0,-113 52-304 0,108-51 32 16,-108 51 0-16,107-55 0 0,-107 55 64 0,102-54 16 16,-46 24 0-16,-56 30 0 0,101-57 192 0,-101 57 0 15,80-53 0-15,-80 53 0 0,63-57 0 0,-38 25 0 16,-3 6 0-16,-8-5 0 0,0-4 0 0,-7 0 0 16,-2-1 0-16,-5-8 0 0,-5 4 128 0,-7-3-128 15,-2 3 0-15,-12-4 0 0,-6 0 256 0,-8-1-64 16,-3 5-16-16,-10-3 0 0,-2 8 16 0,-5-2 0 15,-4-1 0-15,0 3 0 0,4 0-64 0,1 2-128 0,2 0 192 0,-1 2-64 16,6-1 32-16,-2 1 0 0,1 0 0 0,-2-4 0 16,-6 0-160-16,1-5 0 0,3 2 0 0,-1-4-12304 15,-3-2-2576-15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13:43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7543 9235 11055 0,'-15'8'976'0,"1"3"-784"15,8-4-192-15,1-4 0 0,5-1 496 0,-9 5 48 16,-3 4 16-16,-7 2 0 0,-2 8 208 0,0-1 64 16,2-3 0-16,2-5 0 15,3 2-1088-15,-4-5-192 0,4-1-64 0,-1 1 0 16,-3 0-128-16,-1 0-48 0,-2-1 0 0,0 1 0 0,2 0 688 0,-2-1 0 15,2 3 0-15,-4 1 0 0,6 0 832 0,-6 2 240 0,6 0 48 16,-1 2 16 0,3-2 64-16,-1 0 16 0,4 3 0 0,0-3 0 15,3 3-576-15,0 1-96 0,4-4-32 0,0-2 0 16,5 5-288-16,0-3-64 0,2 4-16 16,1-1 0-16,-3-17-144 0,0 0 128 0,0 0-128 0,26 63 128 15,-26-63-128-15,0 0 0 0,0 0 0 0,0 0 0 16,35 78 0-16,-26-59 128 0,-1-1-128 0,1-1 0 15,-9-17 576-15,0 0 48 0,0 0 0 0,40 73 0 16,-40-73 288-16,0 0 64 0,0 0 16 0,66 63 0 16,-66-63 592-16,0 0 112 0,0 0 32 0,95 54 0 15,-95-54-1952 1,0 0-384-16,95 30-80 0,-95-30-16 0,0 0 704 0,107 35 0 0,-107-35 0 0,0 0 0 0,103 40 0 0,-103-40 0 16,0 0 0-16,90 38 0 0,-90-38 0 0,0 0 0 15,80 40 0-15,-80-40 0 0,0 0 0 0,75 35 0 16,-75-35 0-16,0 0 0 0,86 36 0 0,-86-36 0 15,0 0 0-15,99 35 0 0,-99-35 0 0,78 19 0 16,-78-19 0-16,89 18 0 0,-89-18 0 0,89 17 0 16,-89-17 0-16,84 12 0 0,-84-12 0 0,83 14 0 15,-83-14 0-15,81 14 0 0,-81-14 0 0,0 0 0 16,109 32 0-16,-109-32 0 0,79 24 0 0,-79-24-128 16,85 26 128-16,-85-26 0 0,92 25 0 0,-92-25 0 15,98 17 0-15,-98-17 0 0,96 17 0 0,-96-17 0 0,94 9 0 0,-94-9 0 16,96 12 0-16,-96-12 0 0,92 14 0 0,-92-14 0 15,98 16 0-15,-98-16 0 0,101 19 0 0,-101-19 0 16,101 26 240-16,-101-26 16 0,94 23 16 0,-94-23 0 16,96 14-80-16,-96-14-32 0,94 15 0 0,-94-15 0 15,105 7-160-15,-105-7 0 0,111 4 0 0,-111-4 0 16,122 0 0-16,-59-2 0 0,-6 0 0 0,-57 2 0 16,112 0 0-16,-112 0 0 0,106-1 0 0,-106 1 0 15,110-4 0-15,-53-1 0 0,4 5 0 0,2-4 0 16,3-1 0-16,-1 2 0 0,-4-2 0 0,-2 1 0 15,2 2 0-15,0-1 0 0,-2-1 0 0,2-1 0 0,2 3-128 0,3-1 128 16,2-1 0-16,-2 3 0 0,-1-3 0 0,-1 1 0 16,-3 1 0-16,-1-2 0 0,1 1 0 0,0-6 0 15,5 4 0-15,0-4 0 0,2 1-128 0,5-1 128 16,2 0-160-16,-3 0 160 0,-3 1-192 0,-6 3 192 16,1-4-208-16,1 5 80 0,-1-1 128 0,-1 5 0 15,2-3 0-15,1 3 0 0,-66 0 0 0,120 7 0 16,-120-7 0-16,110 8 0 0,-110-8 0 0,101 9 0 15,-101-9 0-15,101 7 0 0,-101-7 0 0,108 3 0 16,-108-3 0-16,119 4 0 0,-57-4 0 0,-62 0 0 16,115 0 0-16,-115 0 0 0,105 2-128 0,-105-2 128 15,96 1-128-15,-96-1 128 0,89 6-128 0,-89-6 128 0,83 5-128 0,-83-5 128 16,80 9 0-16,-80-9 0 0,84 5 0 0,-84-5-128 16,80 7 128-16,-80-7 0 0,79 5 0 0,-79-5 0 15,71 4 0-15,-71-4 0 0,70 1 0 0,-70-1 0 16,66 0 0-16,-66 0 0 0,61 4 0 0,-61-4 0 15,59 3 0-15,-59-3 0 0,0 0 0 0,93 9 0 16,-93-9 0-16,66 5 0 0,-66-5 0 0,69 5 0 16,-69-5 0-16,75 7 128 0,-75-7-128 0,68 6 0 15,-68-6 0-15,67 1 0 0,-67-1 0 0,68-5 0 16,-34-4 0-16,-1 4 0 0,1-4 0 0,-1 1 0 16,-2-4 0-16,2 3 0 0,0-2 0 0,0-1 0 0,-1 3 0 0,-1-1 0 15,0-2 0-15,4 3 0 0,0-3 0 0,-3 3 0 16,2-1 0-16,-2-2 0 0,-1 3 0 0,2 0 0 15,0 0 0-15,-1 1 0 0,-3 3 0 0,1-4 0 16,1 0 0-16,1 0 0 0,-4 1 0 0,1-1 0 16,1-1-144-16,-2-3 144 15,1 5-160-15,-4-5 160 0,-1 3-208 0,-1-2 80 16,-4 1 128-16,-2-1 0 0,1 2 0 0,-3-1 0 0,-1 1 0 0,0-2 0 16,-1 1 0-16,-3-1 0 0,2 2 384 0,-1-1 48 15,1 2 16-15,5-1 0 0,-5-2 32 0,4 3 16 16,0-1 0-16,-2-3 0 0,-2 1-304 0,2-2-64 15,-5 0-128-15,-1 2 192 0,1-2-192 0,-5 2 0 16,1-2 0-16,0 0 0 0,-1 2 0 0,-3 1 0 0,6-1 0 16,-5-2 0-16,5 2 0 0,-2-2 0 0,4 2 0 0,0-5 0 15,1 1 0-15,2-1 0 0,0 1 0 0,-1-2 0 16,1 1-128-16,-1-2 128 0,-3 1-192 0,-1-1 192 16,2 2-272-16,-7 1 48 0,1-1 16 0,1 1 0 15,-4 0 208-15,0 2 0 0,0 2 0 0,0-2 0 16,1 4 0-16,-1-2 0 0,4 0 0 0,-4 3 0 15,0 0 144-15,3 0-144 0,-3 1 0 0,0-1 144 16,0-1-144-16,-3 1 0 0,-2 0 0 0,-2-3 0 16,-2 3 0-16,-1-5 0 0,-4 4 144 0,-2-2-144 0,-2-1 192 15,-1 3-48-15,-2-2 0 0,2-6 0 0,-2 4 96 0,-1-3 16 16,-1-4 0-16,0 4 0 0,-1-6 128 0,1 4 16 16,-5-2 16-16,-1 2 0 0,-1-2-256 0,-3 0-160 15,0 4 192-15,-4-3-192 16,3 3 0-16,-7-4 0 0,-2 5 0 0,-2-3 0 15,-4 2-448-15,-2-2 0 0,1 5 0 0,-6 0 0 0,2 2 48 0,-7-1 16 16,-2 3 0-16,0-2 0 0,2 1 128 0,-1-1 48 16,6 0 0-16,-2 2 0 0,3-3-32 0,1 5 0 15,5 2 0-15,-5-2 0 0,2 1-96 0,-4-2-32 16,-3 0 0-16,-2 1 0 16,3-3-80-16,-5 2 0 0,2 4-16 0,-1-2 0 0,2 2 240 0,1 3 48 15,2-1 16-15,-1-2 0 0,2-2 160 0,-1 1 0 0,-4-1 0 0,2-3 0 16,1 1 0-16,2 1 144 0,2-1-144 0,-3 4 160 15,3-1-160-15,-4 3 0 0,3-1 0 0,-8 4 0 16,2-1 0-16,-9-6 0 0,-1 3 0 0,-1-1 0 16,-1 0-352-16,5 0 0 0,-2 1 0 0,4 1 0 31,0 1-320-31,-4-2-64 0,2 1-16 0,-5-2 0 0,-2 1 208 16,4-1 32-16,4 2 16 0,1-3 0 0,4 6 352 0,1-1 144 0,-2-1-128 0,2 2 128 15,-4 0 0-15,-3 2 0 0,-5-1 0 0,2-1 0 16,3 4-288-16,0-2-32 0,3-1 0 0,4-1 0 15,-3 2-336-15,5-2-80 0,-2 0-16 0,-2 0 0 16,-3 0 352-16,-1 0 64 0,0 0 16 0,2 0 0 0,4 0 320 16,-2 0 0-16,2 0 0 0,-3 3 128 0,1 3 64 15,-3-6 16-15,0 5 0 0,-6-5 0 0,3 3-80 0,2-3-128 16,5 0 176-16,1 0-176 0,3 0 128 0,1 0-128 16,1 4 0-16,2-4 0 0,5 2 128 0,-9-2-128 15,1 0 0-15,-6 0 0 0,4 0 144 0,1-2-144 16,4-2 0-16,0 4 144 0,2-3-144 0,0 3 0 15,-2 0 0-15,2 0 0 0,-2 0 0 0,-2-2 0 16,-2 2 0-16,1 0 0 0,-4 2 0 0,-2-2 128 0,2 3-128 0,-2 3 128 16,2-3 160-16,-1 6 32 0,1 0 0 0,-2-1 0 15,-3 3 0-15,-1-3 16 0,-7 1 0 16,4-5 0-16,0 4-16 0,2-2-16 0,7 6 0 0,-3-2 0 16,4 2-144-16,-2-3-32 0,1 5 0 0,-9-5 0 15,4 3-128-15,-6-3 0 16,-3 3 0-16,1 5 128 0,-1 2 48 0,0 9 0 0,-4 5 0 0,-1 4 0 0,-7 6-176 15,-5 11 192 1,-6 2-192-16,4 7-11632 16</inkml:trace>
  <inkml:trace contextRef="#ctx0" brushRef="#br0" timeOffset="18308.89">28859 16597 11967 0,'-9'0'1072'0,"2"-2"-864"0,3 2-208 0,1 0 0 15,1 0 624-15,-1-1 80 0,-6 1 0 0,-3-4 16 32,-2 2-192-32,-4-1-32 0,4-1-16 0,-1-1 0 15,4 0-256-15,3-2-48 0,2 2-16 0,-1-4 0 0,6 0 32 0,-3 1 16 16,1-3 0-16,1-1 0 0,-5 0-80 0,2-2 0 15,-4 2-128-15,-3 3 192 0,-4-2-192 0,-1 3 144 16,-4 4-144-16,-2 1 128 0,2 3 240 0,-1 0 32 16,-5 3 16-16,3 3 0 0,-2 0 96 0,2 0 0 15,-1 2 16-15,4 1 0 0,4 0 16 0,-6 0 0 16,7 1 0-16,1 0 0 0,3 1-64 0,-1-2-16 16,3 3 0-16,-4-2 0 0,2 4-464 0,-6-2 0 15,1 6 0-15,-2-4 0 16,0 3-544-16,-6 1 0 0,-4 4 0 0,-3-1 0 0,-6 2 544 0,1 1-128 15,1 1 128-15,1-3 0 0,5 3 640 0,-5 1 192 16,1 5 48-16,0 4 0 0,0 1 144 0,-5-1 48 16,8 4 0-16,0-3 0 0,1 4-240 0,2-1-64 0,2-3 0 15,3 2 0-15,2-1-208 0,4-2-48 0,3-4-16 0,5 1 0 16,4-1-256-16,1-1-48 0,4-1-16 0,4-1 0 16,1 3-176-16,7-1 0 0,-1 1 0 0,3 1 0 15,3-1 0-15,1 4 0 0,-1-4 0 0,-1 4 0 16,-1 0 0-16,1 1 0 0,2-2 0 0,1-1 0 15,-2-4 0-15,-1 1 128 0,-16-30-128 0,38 59 0 16,-19-24 176-16,-19-35-48 0,42 66-128 0,-42-66 192 16,47 63 0-16,-47-63-16 0,46 59 0 0,-46-59 0 15,54 57 112-15,-54-57 32 0,66 49 0 0,-66-49 0 16,78 44 0-16,-78-44 0 0,89 36 0 0,-89-36 0 0,91 30-160 0,-91-30-32 16,94 23 0-16,-94-23 0 0,99 10-128 15,-99-10 0-15,105 0 0 0,-105 0 0 0,104-9 0 0,-104 9 0 16,106-8 0-16,-106 8 0 15,100-18 0-15,-100 18 0 0,90-19 0 0,-90 19 0 0,91-23 0 0,-91 23 0 16,98-29 0-16,-98 29 0 0,108-44 0 0,-49 20 0 16,0-6 0-16,6 1 0 0,-6-3 0 0,-2-3 0 15,-1 2-144-15,-12 0 144 16,-2 2-432-16,-1-4-16 0,-1-1-16 0,-3 1 0 16,-2 0-320-16,-9 4-64 0,0 4-16 0,-7 0 0 0,-1 2 400 0,-4-1 80 15,-4 3 0-15,-3 1 16 0,-3 1 368 0,-6 2 0 16,0-2 0-16,-5 5 0 0,-2 0 0 0,-3-1 0 15,-2 0 192-15,-1-1-64 0,-3 2 336 0,-1 1 64 0,2-3 16 0,-6 4 0 16,2 1-256-16,2-3-48 0,-4 0-16 0,2 1 0 16,4 1-224-16,-6-4 176 0,6 4-176 0,-4-7 160 15,2 4-160-15,-2-6 160 0,2 4-160 0,-2-5 160 16,-2-1-160-16,0 1 192 0,-3 0-192 0,0-3 192 16,-3 3-192-16,1 0 0 0,-5-2 0 0,-1-1 0 15,1 3 0-15,0 1 0 0,-2 4 0 0,1-2 0 16,-5 4-400-16,3-2-16 0,-3 1 0 15,-1 3 0-15,0-1 96 0,0 0 32 0,3 6 0 0,-1-2 0 16,3 1 288-16,0 3 0 0,2-1 0 0,-2 0 0 16,1 2 0-16,-1-2 224 0,0-1-64 0,2-2-16 0,0 1-144 15,0-1 0-15,3 0 0 0,0 1 128 0,2 3-272 0,-1-4-64 16,-4 6-16-16,-2 1 0 16,-5 2-544-16,1 4-128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36:47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20489 6822 7359 0,'-5'-3'656'0,"5"3"-528"0,0 0-128 0,0 0 0 0,0 3 752 0,0-3 112 15,3 2 32-15,-3 0 0 0,2 3-576 0,1 0-96 16,-1 2-32-16,2 0 0 0,1 2-192 0,-3-2-128 15,3 3 128-15,-5-1-208 16,2 0-192-16,-2 3-48 0,-2 2 0 0,-2-2 0 0,-1 2 256 0,0 0 32 16,1 3 16-16,1-1 0 0,1 3 672 0,-1 0 144 15,-1 2 32-15,2 5 0 0,-1 2 128 0,-2 2 16 16,1 8 16-16,-1-1 0 0,0 6-416 0,-2 1-96 16,2 1-16-16,-4 2 0 0,2-1-336 0,-2 2 0 0,2-1 0 0,-1-1 0 15,-1-1 0-15,0 2 0 0,0-7 0 0,1 5 0 16,-1-1-352-1,0-1 16-15,4 6 0 0,-4 3 0 16,1 1-32-16,-1 1 0 0,0 0 0 0,2-7-5584 0</inkml:trace>
  <inkml:trace contextRef="#ctx0" brushRef="#br0" timeOffset="573.04">20533 7648 5519 0,'0'0'496'0,"3"0"-496"15,2 0 0-15,-1-2 0 0,-3-1 960 0,6 3 80 16,0-4 32-16,9-1 0 0,1 0-704 0,1-2-144 15,-4 0-32-15,0 0 0 16,-2 5-816-16,-2-1-160 0,-1-1-48 0,-2 4 0 0,-2-1 832 0,1-1 0 0,1 0 0 0,-2 2 144 31,-2 2 1648-31,3 0 336 0,-3-1 64 0,6 4 16 16,1-1 176-16,2 5 48 0,2-4 0 0,4 2 0 0,-18-7-896 0,0 0-192 0,0 0-16 0,83 14-16 16,-83-14-880-16,0 0-176 0,0 0-48 0,103-4 0 15,-103 4-208-15,0 0 0 0,82-24 0 16,-82 24 0-16,54-24-176 0,-28 6 32 0,0 1 0 0,1-1 0 15,-3-4-144-15,0-4-32 0,-1 1 0 0,-4-4 0 32,0-3-144-32,-3 3-48 0,0-3 0 0,-6 6 0 0,-1 3 0 0,-2-3-16 15,-5 7 0-15,-2-2 0 0,-2 4 208 0,-2-1 64 0,-3 6 0 0,0 2 0 16,-1 1 128-16,-1 6 128 0,-7 6-192 0,1 2 192 0,-3 9 0 16,-3 4 128-16,2 3 0 0,-2 1 16 0,-1 4 128 0,-3 6 32 15,1 6 0-15,-1-1 0 0,1 1 336 0,3-2 64 16,-2 5 0-16,-3 0 16 0,4-4-144 0,1 3-16 31,1-5-16-31,3 0 0 0,5-4 144 0,-2 0 16 0,7 1 16 0,2-6 0 0,5-4-208 0,0-1-64 16,8 0 0-16,1-2 0 0,-9-19-304 0,0 0-144 15,49 49 128-15,-49-49-128 16,0 0-352-16,0 0-160 0,110 33-16 0,-110-33-16 16,0 0-1312-16,111-10-256 0,-111 10-48 0,84-23-5840 15,-84 23-1184-15</inkml:trace>
  <inkml:trace contextRef="#ctx0" brushRef="#br0" timeOffset="895.23">22293 7268 28559 0,'-13'-14'1264'0,"8"2"272"0,5 4-1232 0,0-1-304 0,4 0 0 0,1 4 0 15,4-6 0-15,-1-8 0 0,10-12-128 0,-1-9 128 16,1-5-2336-16,-5-4-368 0,-4 0-80 0,-5 2-16 16,-3 3-800-16,-4 3-176 0,-4-1-16 0,-2 7-16 31,-3 4 2496-31,0 5 496 0,1 3 112 0,-1 9 0 0,2 2 2112 0,-1 7 432 16,1 8 80-16,-2 2 0 0,3 4-96 0,-2 8-32 15,4 4 0-15,-1 4 0 0,3 8-784 0,-1 3-176 16,-2 8-16-16,2 1-16 0,-2 13-288 0,-1 3-64 15,0 10-16-15,1 4 0 0,-1 3 16 0,0 8 16 16,0 1 0-16,-3 0 0 0,2-4-288 0,-4-6-176 16,2-2 192-16,-2-9-192 0,5-8 0 0,-3-6-192 15,3-3 0-15,-5-2 0 16,2-6-1392-16,1-6-272 0</inkml:trace>
  <inkml:trace contextRef="#ctx0" brushRef="#br0" timeOffset="1131.65">21566 7446 17503 0,'-14'10'1552'0,"5"-1"-1232"0,6 2-320 0,1-6 0 16,4 2 2592-16,1-5 464 0,2 6 80 0,6 1 32 16,-11-9-864-16,0 0-192 0,68 61-16 0,-68-61-16 15,0 0-1792-15,96 57-288 0,-96-57-192 0,0 0 16 31,111 37-528-31,-111-37-128 0,87 7 0 0,-87-7-16 0,93-7 656 0,-93 7 192 0,89-16 0 0,-89 16 0 16,87-26 128-16,-87 26 112 0,94-31 16 0,-49 10 0 16,-45 21-256-16,91-35-240 0,-91 35 48 0,89-36-14592 15</inkml:trace>
  <inkml:trace contextRef="#ctx0" brushRef="#br0" timeOffset="1351.09">23171 6958 28559 0,'-19'-17'1264'0,"3"5"272"0,2 3-1232 0,9 4-304 16,1 1 0-16,1 4 0 0,1 0 1216 0,-1 0 192 16,-6 4 48-16,-2 1 0 0,1 9-1312 0,-4 7-144 15,0 1-256-15,0 10 64 16,-2 3-960-16,-1 5-208 0,-2 2-48 0,1-1 0 0,-3 8 1136 0,4 0 272 0,1 3 0 0,1 4 0 16,4-2 512-16,-3 0 176 0,7-2 16 0,-1-3 16 15,2-2-416-15,-2-2-96 0,2-1-16 0,-2-4 0 31,1 0-816-31,0 0-160 0,3-5-48 0,1-4-7968 0,-1 0-1600 16</inkml:trace>
  <inkml:trace contextRef="#ctx0" brushRef="#br0" timeOffset="1539.88">22690 7258 26719 0,'0'-9'2368'0,"3"2"-1888"15,3 4-480-15,6-2 0 16,-2-1 1840-16,4 6 272 0,-14 0 48 0,0 0 16 0,115-14-1328 0,-36 2-256 16,11 3-48-16,8 4-16 15,-4 0-3056-15,-5 3-608 0,-2 2-128 0,-7 4-9648 16</inkml:trace>
  <inkml:trace contextRef="#ctx0" brushRef="#br0" timeOffset="2420.9">28608 7260 14735 0,'-7'5'1312'0,"3"-3"-1056"0,1-1-256 0,3-1 0 0,-2 0 928 0,2 0 128 16,-4 0 32-16,-1 6 0 0,2-3-96 0,-2 6-16 15,-1-4 0-15,3 2 0 0,3-2-176 0,0 4-32 16,0 0-16-16,2-4 0 16,1 7-176-16,2-3-16 0,2 1-16 0,-2 2 0 0,4 1-80 0,-5-3-16 15,3 7 0-15,0 1 0 0,1 1-64 0,-2 2 0 16,-1 0-16-16,-2 1 0 0,1 1-368 0,-4 0 0 15,0 1 0-15,0-1 0 0,-4-1-192 0,1-4-64 16,1 3-16-16,2-6 0 0,-3-2 272 0,3 1 0 0,3-6-128 16,-3-1 128-16,5-2 320 0,0-1 112 15,2-4 16-15,2-2 16 0,0-3-192 0,0-4-32 16,1-1-16-16,2-6 0 0,0-7-416 0,2-3-96 0,0-2-16 0,-1-3 0 16,0-7 176-16,5-2 128 0,-4-6-192 0,3-2 192 15,1 1 0-15,-4 1 0 0,0-1 0 0,-2 4 0 16,2 8 0-16,-2-2-128 0,-2 11 128 0,-1 5 0 15,3 2 0-15,-6 10 0 0,0 1 0 0,0 4 0 16,-3 4 0-16,4 0 0 0,0 0 0 0,2 0 0 16,-4 0 0-16,2 0 144 0,0 4 16 0,0-4 0 15,2 5-160-15,-1-5 0 0,-1 3 144 0,4 1-144 16,-2-2-544-16,-1 1-176 16,-8-3-48-16,0 0-7744 0,0 0-1536 0</inkml:trace>
  <inkml:trace contextRef="#ctx0" brushRef="#br0" timeOffset="2641.47">29413 7211 7359 0,'5'3'656'0,"-2"-1"-528"0,3-2-128 0,-3 4 0 0,-3-4 1520 0,5 3 272 15,-5-3 48-15,0 0 16 0,0 0-752 0,0 0-144 16,67 44-16-16,-67-44-16 0,0 0-688 0,0 0-240 16,36 54 144-16,-29-40-144 0,-5-1 704 0,1 0 48 15,-3 1 16-15,0 3 0 0,0 0 640 0,-5 1 144 16,2 4 32-16,-1 1 0 0,2 3 16 0,-6 4 16 0,-1 1 0 0,2 1 0 15,0-3-864-15,-2-1-176 0,1 3-48 16,-1-4 0 0,2-1-1024-1,5-4-208-15,2-1-32 0,4-2-13536 0</inkml:trace>
  <inkml:trace contextRef="#ctx0" brushRef="#br0" timeOffset="3209.64">30096 7528 22111 0,'5'-4'1968'0,"0"3"-1584"16,-1-1-384-16,1 0 0 0,-2-1 1088 0,6 1 128 16,0-7 16-16,7-3 16 0,3-5-1120 0,-4-3-128 15,-2 0-192-15,-8-3 32 16,-2 2-1728-16,-10 4-352 0,-3-1-64 0,-2 2 0 16,-2 1 1184-16,-4 4 240 0,4 1 48 0,-7 3 16 0,2 0 960 0,2 5 192 15,-4 2 48-15,2 2 0 0,-2 1 752 0,2 3 144 16,1 6 48-16,-3 0 0 0,4 5-256 0,3 3-48 15,0 2-16-15,-3 4 0 0,3 4-576 0,2 1-112 16,-1 1-32-16,3-1 0 0,1-1-288 0,2-4 0 16,5 2 0-16,-1-6 0 0,3 1 0 0,5-2 0 0,-5-21 0 15,0 0 0-15,0 0 0 0,0 0 0 0,70 54 0 0,-70-54 0 16,0 0 208-16,0 0-16 0,92-9 0 0,-92 9 0 16,49-22 64-16,-23 4 0 0,2-1 0 0,-2-2 0 15,4-5-256-15,-4 2 176 16,0-3-176-16,0-2 160 0,2 3-160 0,-2-6 0 0,-7 6 0 0,2 4 0 31,-8 4-256-31,-3 6-128 0,-1 5-16 0,-6 5-16 0,1 4-496 0,-6 7-112 16,0 5 0-16,-7 5-16 15,1 7 736-15,-6 9 160 0,2 5 144 0,-8 7-208 16,0 3 768-16,-7 8 144 0,0 8 48 0,-3 0 0 16,-1 4 288-16,-1 1 64 0,1 8 16 0,3-10 0 0,4-3-96 0,-1-12 0 15,2-8-16-15,1-11 0 0,-8-1-736 0,2-2-144 16,-7-6-128-16,4-9 192 0,0-3 384 0,-1-10 96 15,8-1 16-15,5-6 0 16,-2-6-1056-16,7 0-208 0,0-5-32 0,5 0-16 0,1-3 624 0,1-4 0 16,5-1 0-16,2-1 192 0,2-2-192 0,5 1-272 15,1 0 64-15,3 1 16 16,4-3-400-16,5 3-80 0,4-3-16 0,4 4 0 16,3-1-1008-16,6-2-208 0,5 3-32 0,3-6-16 15,7-2 48-15,6-3 16 0,3 0 0 0,0-2 0 16,1 4 288-16,-9 0 48 0</inkml:trace>
  <inkml:trace contextRef="#ctx0" brushRef="#br0" timeOffset="3614.05">30749 7375 911 0,'14'-35'0'0,"-3"9"0"0,-1 1 0 0,-1 4 0 0,-4 11 0 0,-3-1 0 16,1-4 352-16,6-15-16 0,3-15 0 0,-1-14 0 16,1-6-336-16,-7 6 0 0,0 5 0 0,-5 10 0 15,0 8 0-15,-1 6 0 0,-6 13 0 0,0 8 0 16,0 4 0-16,-2 10 144 0,0 4-144 0,1 3 144 15,-3 9 1616-15,2 2 320 0,-6 4 64 0,-1 7 32 16,4-1 384-16,-7 7 64 0,3 1 32 0,-1 1 0 16,-3 9-704-16,3-1-144 0,-4 6-16 0,2 2-16 0,1 4-688 0,-2 1-128 15,0-2-16-15,3 0-16 0,-1-4-192 0,1-8-32 16,1 0-16-16,2-9 0 0,4 0-336 0,-6-5-64 16,6-9-16-16,1-3 0 0,0-3-480 0,2-7-112 15,2-6 0-15,2-4-16 16,1-5-656-16,-1-5-128 0,1-1-32 0,4-6 0 15,3-7 16-15,2-4 0 0,5-4 0 0,4-8 0 0,1-4 624 0,4-1 112 16,2-5 16-16,-1 1 16 0,3 3 368 0,-1-6 0 16,2-7 0-16,0 2 128 15,0 6-1792-15,4-1-384 0,-2 0-64 0,-2 7 0 16,0 6 1280-16,-5 8 256 0,2 9 48 0,-23 19 16 0,0 0 784 0,0 0 176 16,0 0 16-16,0 0 16 0,0 0 1472 0,49 61 288 15,-49-27 64-15,-6 13 16 0,3 7-448 0,-6 9-80 0,0 12-32 0,1-2 0 16,-1-1-1184-16,0-1-224 15,-1-1-48-15,6-8-16 16,-1-6-1168-16,7-7-224 0,1-6-48 0,6-6-11152 0</inkml:trace>
  <inkml:trace contextRef="#ctx0" brushRef="#br0" timeOffset="3852.89">31579 6633 40543 0,'-56'52'1792'0,"23"-16"384"0,8 4-1744 0,12-8-432 16,7-6 0-16,3-5 0 0,-1 10 0 0,-6 27-192 16,-6 31 0-16,-8 20 16 15,-2 15-2064-15,0-9-400 0,1-9-96 0,1-15-16 16,-2-6-192-16,3-10-32 0,-1 0-16 0,1-9 0 15,4-2 1840-15,-2-4 352 0,0-3 80 0,2-6 16 16,-4-4-144-16,6-9-32 0</inkml:trace>
  <inkml:trace contextRef="#ctx0" brushRef="#br0" timeOffset="4057">30829 7470 32255 0,'-8'-24'1424'0,"4"10"304"0,8 4-1392 0,1 1-336 0,4 4 0 0,-9 5 0 16,0 0 960-16,61-11 128 0,-61 11 32 0,109-14 0 16,-34 6-416-16,0 8-64 0,0 0-32 0,-75 0 0 15,133 7-864-15,-133-7-160 0,127 15-32 0,-127-15-16 16,122 25-608-16,-122-25-112 0,113 24-32 16,-113-24 0-16,98 19-576 0,-98-19-112 15,78 9-16-15,-78-9-6528 0,0 0-1312 0</inkml:trace>
  <inkml:trace contextRef="#ctx0" brushRef="#br0" timeOffset="4262.22">30030 6638 40543 0,'-39'-2'3600'0,"18"0"-2880"15,20 1-576-15,6 1-144 0,-2 0 576 0,3 0 96 0,-6-4 16 0,0 1 0 32,3-3-1696-32,-3 6-336 0,0 0-64 0</inkml:trace>
  <inkml:trace contextRef="#ctx0" brushRef="#br0" timeOffset="34798.33">19332 10403 10127 0,'-16'-8'896'0,"6"4"-704"0,1-1-192 0,4 5 0 0,1 0 1232 0,-1-3 224 16,-12-4 32-16,-9-6 16 0,-4 5-432 0,-1-5-96 16,3 5-16-16,1-1 0 0,1 2-688 0,5 0-144 15,2 2-128-15,2-2 192 0,-1 2-192 0,4-4-176 16,1 4 48-16,0-4 0 15,5-1-416-15,-1 1-80 0,4 0-16 0,1 1 0 0,1-5 272 0,3 5 48 16,-2-5 16-16,4-1 0 16,1 6 800-16,1-3 144 0,1-1 48 0,4 0 0 0,1 3 128 0,6 2 16 15,1 0 16-15,2-1 0 0,6 6-464 0,-25 2-112 16,59 0-16-16,-59 0 0 0,70 9-256 0,-70-9 0 16,75 15 0-16,-75-15 0 0,71 25 0 0,-71-25-144 15,70 27 144-15,-70-27-192 0,68 27-128 0,-68-27-48 16,68 17 0-16,-68-17 0 0,73 10 176 0,-73-10 16 0,82 9 16 0,-82-9 0 15,92 4 704-15,-41-1 144 0,-51-3 16 0,108 2 16 16,-54 0 448-16,-54-2 96 0,97 1 16 0,-97-1 0 16,96 4-672-16,-96-4-128 0,94 2-32 0,-94-2 0 15,93 8-304-15,-93-8-144 0,101 12 128 0,-101-12-128 16,109 20 0-16,-51-13 0 0,-58-7 0 0,110 14 0 16,-110-14-192-16,106 8 192 0,-106-8-192 0,106 18 192 15,-106-18-448-15,103 17 48 0,-103-17 0 0,110 19 0 16,-53-10 256-16,-57-9 144 0,114 12-160 0,-114-12 160 15,101 14 0-15,-101-14 160 0,97 14 0 0,-97-14 0 0,95 16 320 16,-95-16 64-16,97 21 16 0,-97-21 0 0,101 22-320 0,-101-22-64 16,108 23-16-16,-108-23 0 0,106 21-160 0,-106-21 0 31,84 10 0-31,-84-10-176 0,86 14-144 0,-86-14-16 0,83 12-16 0,-83-12 0 0,84 11 160 0,-84-11 16 16,87 3 16-16,-87-3 0 0,98 7 160 0,-98-7 0 15,97 2 128-15,-48-2-128 0,-49 0 0 0,92 3 0 16,-92-3 0-16,79 2 0 0,-79-2 0 0,80 2 0 15,-80-2 0-15,75 0 0 0,-75 0 0 0,75 0-192 16,-75 0 192-16,75 2-192 0,-75-2 192 0,76 3-128 16,-76-3 128-16,91 2-128 0,-91-2 128 15,89 7 128-15,-44-7-128 0,-3-4 176 0,-2 4-176 0,0-8-176 0,-3 4 48 16,1-4-11904-16</inkml:trace>
  <inkml:trace contextRef="#ctx0" brushRef="#br0" timeOffset="35175.42">23523 9978 23951 0,'-18'-15'2128'0,"10"6"-1696"16,2 0-432-16,6 4 0 0,6 5 1136 0,-5-3 144 0,6 3 16 0,7-6 16 0,4 3-1312 15,8-6 0-15,0 8-320 0,5-3 64 16,-4 4-464-16,-27 0-112 0,0 0 0 0,60 23-16 0,-60-23 592 0,0 0 256 16,0 0-192-16,63 61 192 0,-63-61 0 0,0 0 320 15,61 57-48-15,-61-57 0 0,59 40 368 0,-59-40 80 16,79 38 16-16,-79-38 0 0,85 44 176 16,-85-44 48-16,87 45 0 0,-87-45 0 0,79 44-304 0,-79-44-48 15,59 36-16-15,-59-36 0 0,0 0-416 0,52 61-176 16,-52-61 128-16,0 0-128 15,4 72-320-15,-16-48-160 0,-6 1-32 0,-4 1 0 0,-10 5 176 0,-3-5 16 16,-5 7 16-16,-7-1 0 0,-2-1 304 0,-5 0 224 0,-3 8-32 16,-1 1-16-16,-4 2 528 0,6-4 96 0,4 5 32 0,6-6 0 31,8-2-64-31,3-6-16 0,7-1 0 0,2 2-11440 0,9-4-2304 0</inkml:trace>
  <inkml:trace contextRef="#ctx0" brushRef="#br0" timeOffset="36010.94">26776 10619 15663 0,'4'0'1392'0,"-1"0"-1120"0,2 0-272 0,4 4 0 0,0-4 640 0,-9 0 80 15,0 0 16-15,63 5 0 0,-63-5-864 0,90 0-192 16,-39 0-16-16,-4-3-16 15,2 3-752-15,-8-6-160 0,3 3-16 0,-1-4-16 0,5 0 928 0,-5 4 192 16,4-3 48-16,4-2 0 0,-1 4 1920 0,2-3 384 16,1 0 64-16,1 2 32 0,2 0 128 0,1-2 32 15,1 5 0-15,3-3 0 0,3 1-1104 0,4 1-224 16,3 1-32-16,4 0-16 0,0 1-768 0,0-3-160 16,-3 2-128-16,3 1 192 0,0-1-192 0,-1 2 0 0,7 2 0 15,-1-1 0-15,2 1 0 0,-6 2 0 0,1-4 0 16,-2-4 0-16,2 4 0 0,-2-2 0 0,0 2 0 0,3 0 0 15,2 0 0-15,0-1 0 0,7 1-144 16,-6-6 144-16,-7 5 0 0,1-3 0 0,-5 1-128 0,5 3 128 16,0 3 0-16,2-1 0 0,1 0 0 0,-3-1 0 15,-7-1 0-15,-2 0 0 0,-5 4 0 0,0-2 0 0,-3 1 0 0,-4 2 0 16,-2-1 0-16,0 3 0 16,-3-2 0-16,-2 0 0 0,2 0 0 0,-4 2 0 0,-45-7 0 0,80 11-128 15,-80-11 128-15,74 9 0 0,-74-9 0 0,71 8 0 16,-31-8-128-16,-40 0 128 0,71 6-144 0,-71-6 144 15,67 0-208-15,-36 0 80 0,-1 0 128 0,-1-2 0 16,-6-2 0-16,-4 4 0 0,-1 0 0 0,-6-1 0 16,-4-1 0-16,-6-3-9536 15,-4 5-1856-15</inkml:trace>
  <inkml:trace contextRef="#ctx0" brushRef="#br0" timeOffset="36349.14">31023 10010 28559 0,'-9'-4'2544'0,"6"10"-2032"0,3-6-512 0,0 0 0 16,0 0 816-16,0 0 64 0,0 0 16 0,69 61 0 15,-69-61-2448-15,72 57-496 0,-72-57-80 0,78 49-32 31,-78-49-1344-31,66 40-272 0,-66-40-48 0,54 33-16 0,-54-33 2928 0,0 0 576 0,67 47 112 0,-67-47 32 16,0 0 2944-16,57 56 608 0,-57-56 112 0,0 0 32 16,52 78-816-16,-52-78-144 0,0 0-48 0,53 98 0 0,-53-98-1840 0,35 68-368 15,-35-68-80-15,19 69-16 16,-19-69-960-16,0 75-208 0,0-75-48 0,-26 73 0 16,6-36-336-1,0-1-80-15,-7-1-16 0,5 0 0 0,4-4 2288 0,-4 3 448 0,4-1 80 0,1 0 32 16,17-33 144-16,-35 59 48 0,14-35 0 0,-3-5-15568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37:53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2734 12542 1839 0,'0'-1'160'0,"0"-1"-160"0,0 2 0 0,0 0 0 16,0 0 432-16,-2 0 48 0,0 2 16 0,2-2 0 15,-5 1-320-15,2-1-176 0,-1 4 192 0,2-2-192 16,-1-1 128-16,3-1-128 16,0 2 0-16,-4-2 0 0,4 0 144 0,-1 0-144 0,-3 3 0 0,-1 1 144 15,-2-2 416-15,-2 1 80 0,2 1 0 0,-1-3 16 16,-1 3-32-16,2-2-16 0,-2 1 0 0,4-3 0 15,0 5-416-15,-4-5-192 0,5 0 160 0,-1 4-160 16,5-4 0-16,-3 0 128 0,1 0-128 0,2 0 0 16,2 0 256-16,-2 0 0 0,3 0 0 0,-3 0 0 15,2 0 256-15,0 0 64 0,3-4 16 0,-3 4 0 16,-1 0-256-16,5 0-48 0,-6-1-16 0,5-3 0 0,-5 4 0 0,3 0 0 16,-3 4 0-16,0-3 0 0,0-1 512 0,-3 4 112 15,3 1 0-15,0 2 16 16,-4-2 160-16,4-1 16 0,4-3 16 0,-4 3 0 0,3-2-464 0,3-2-80 15,-3 0-32-15,6 0 0 0,-4 0-528 0,0-2 0 16,2-2 0-16,-2 3 0 16,4-1 0-16,-5-3 208 0,1 0-64 0,0 1-16 0,4-1 320 0,-4 1 48 15,4-1 16-15,-1 2 0 0,5-3 16 0,-5 3 16 16,5-2 0-16,1-1 0 0,-14 6-368 0,31-8-176 16,-14 3 160-16,-17 5-160 0,32-9 0 0,-15 2 0 15,1 2 0-15,-1 1 0 0,2-5 0 0,-1 4 0 0,-1-3 0 16,0-1 0-16,1 0 0 0,-1 0 192 15,1 4-48-15,-1-4-16 0,-3 6 128 0,0-2 0 16,2 1 16-16,-2 3 0 0,0-3 272 0,-2 4 48 0,2 0 16 0,-4 0 0 16,-10 0-192-16,0 0-32 0,0 0-16 0,0 0 0 15,75 9-368-15,-75-9 0 0,0 0 0 0,0 0 128 16,73 8-128-16,-73-8 0 0,0 0 0 0,0 0-128 16,75 11 128-16,-75-11 0 0,0 0 0 0,0 0-128 15,75 3 128-15,-75-3 0 0,0 0 0 0,0 0 0 16,72 4 0-16,-72-4 0 0,0 0 0 0,0 0 128 15,0 0-128-15,69 3 0 0,-69-3 0 0,0 0 0 16,0 0 128-16,0 0-128 0,0 0 160 0,0 0-160 16,0 0 336-16,0 0-16 0,0 0-16 0,0 0 0 0,0 0 48 0,0 0 16 15,0 0 0-15,0 0 0 0,0 0-112 16,0 0-32-16,0 0 0 0,0 0 0 16,0 0-224-16,0 0 0 0,53 58 128 0,-52-56-128 0,3-2 0 0,-2 3 0 15,-1 1 0-15,5-3 0 0,-1-1 0 0,3 4 0 16,-2-2 0-16,1-1 0 15,1 1 352-15,1 3-32 0,0-3 0 0,-1 0 0 0,1 3-160 0,2-2-32 16,-3 3-128-16,3-3 192 0,1 2-192 0,-12-5 0 16,0 0 0-16,0 0 0 0,0 0-144 0,71 25 144 15,-71-25-208-15,0 0 80 0,0 0-48 0,74 14 0 16,-74-14 0-16,0 0 0 0,0 0 176 0,80 14 0 16,-80-14 0-16,0 0 0 0,70 5 0 0,-70-5 0 0,0 0 0 0,76 3 0 15,-76-3 0-15,0 0 0 0,79-5 0 0,-79 5 128 16,45-5-128-16,-45 5 0 0,0 0 0 0,61-9 0 15,-44 7-192-15,1 1 32 0,-1-3 16 0,1 4 0 16,-1 0 144-16,0 0-208 16,-17 0 80-16,0 0 128 0,63 5 0 0,-63-5 0 0,0 0 0 0,84 2 0 15,-84-2 0-15,61 0 0 0,-61 0 0 0,68 2 0 16,-68-2 0-16,73 3 0 0,-73-3 0 0,66 6 0 16,-66-6-128-16,0 0 128 0,89 17 0 0,-89-17 0 15,0 0 0-15,75 19 0 0,-75-19 0 0,0 0 0 16,0 0 128-16,92 26 0 0,-92-26 0 0,0 0 0 15,72 13 64-15,-72-13 0 0,0 0 0 0,82 12 0 0,-82-12-192 16,68 0 192-16,-68 0-192 0,73-4 192 0,-73 4-192 0,71-8 0 16,-71 8 0-16,63-9 0 31,-63 9-1600-31,45-9-192 0</inkml:trace>
  <inkml:trace contextRef="#ctx0" brushRef="#br0" timeOffset="11279.63">2169 13600 911 0,'7'0'0'0,"0"0"0"0,-2 0 0 0,-1 0 0 0,-4-4 128 0,3 4-128 0,6 0 0 0,1 0 128 15,4-2 128-15,2 1 32 0,-16 1 0 0,0 0 0 16,0 0-288-16,0 0 0 16,0 0 0-16,0 0 0 0,-9 15 0 0,1-13 0 0,-1-2 0 0,0 3 0 15,1-3 0-15,-1 4 0 0,0-2 0 0,0 1 0 16,1-3 0-16,2 4 0 0,-2-3 0 0,-1 3 0 16,2 1 0-16,-3-1 0 0,1-1 0 0,-3-3 0 15,1 0 192-15,2-3 16 0,-3 3 0 0,7 0 16 16,-4-4 288-16,6 4 48 0,-1-5 16 0,3 5 0 15,1-4 176-15,0 4 16 0,0-1 16 0,0-3 32 0,1 4 80 0,-1-3 32 16,2 1 0-16,-2-2 16 0,-2 1-160 0,1-2-16 16,1 1-16-16,-6-1 16 0,3 2-256 0,-2-3-64 15,3 3 0-15,0-2 32 0,2 5 384 0,0-2 80 16,4-2 16-16,1 1 0 0,4 1 400 0,-1-1 80 16,5 3 16-16,-13 0 16 0,0 0-368 0,47 3-64 31,-47-3-16-31,0 0 16 0,0 0-448 0,73 11-80 0,-73-11-32 0,0 0 32 0,63 14-512 0,-63-14 0 15,0 0 0-15,78 3 0 16,-78-3-160-16,66-2 160 0,-26 1-160 0,-5-5 160 0,5 5 0 0,-1-6 0 0,1 3 0 0,1-3 0 16,3 0 0-16,0-1 128 0,-4 2 16 0,-2 3 0 15,-38 3 16-15,66-2 0 0,-66 2 0 0,49-3 0 32,-49 3-576-32,0 0-112 0,49 5-32 0,-49-5 0 15,0 0-1680-15,0 0-352 0,0 0-64 0,0 0-7248 0</inkml:trace>
  <inkml:trace contextRef="#ctx0" brushRef="#br0" timeOffset="11893.13">2493 14192 11967 0,'-1'3'1072'0,"1"1"-864"0,0-3-208 0,0-1 0 15,0 0 144-15,-4 4-16 0,2-1 0 0,-1 4 0 16,-2 2-1632-16,-2-2-336 0,1-2-64 0,-2 0-16 15,-1-5 1520-15,4 0 400 0,-4-1-128 0,2-3 128 16,0 1 0-16,-2-2 0 0,1 1 0 0,-1-1 0 0,0 3 0 16,1-1 128-16,-5-1 32 0,1 1 32 0,2 1 1920 0,-4-2 384 15,2 4 64-15,3-1 64 0,0-3-1600 0,0 1-336 16,1 3-64-16,2-2-16 0,1-2-480 0,2 1-128 16,3 3 0-16,0 0 0 0,-4-2 176 0,4-1-48 15,0 3 0-15,0 0 0 0,0 0 352 0,-2 0 64 16,2 0 16-16,-1 3 0 0,-1-1 224 0,2 1 48 15,0 1 16-15,0-2 0 0,0 5 48 0,0-6 16 16,2 5 0-16,1-3 0 0,-3-3 304 0,0 0 64 16,0 0 16-16,0 0 0 0,0 0-16 0,87 35 0 15,-87-35 0-15,61 12 0 0,-61-12-544 0,77 5-112 16,-77-5-32-16,96 0 0 0,-39 0-464 0,1-5-128 0,3 2 0 0,2-3 0 16,-4-1-256-16,-2 2-112 0,-1 0-16 0,-4-2-16 31,1-2-1888-31,1 1-368 0</inkml:trace>
  <inkml:trace contextRef="#ctx0" brushRef="#br0" timeOffset="13086.84">5182 14195 1839 0</inkml:trace>
  <inkml:trace contextRef="#ctx0" brushRef="#br0" timeOffset="13306.82">5233 14249 7359 0,'-6'0'656'0,"1"0"-528"16,2 0-128-16,-1 0 0 0,4 0 1264 0,4 0 208 0,-4 0 64 0,3 0 0 15,2 0-304-15,4-2-48 0,0 2-16 0,0-3 0 16,3-1-896-16,2 4-272 0,-4-5 128 0,2 4-128 31,2-3-320-31,-2 1-144 0,2 1-32 0,-5 0 0 16,3 0-32-16,-3 2-16 0,-9 0 0 0,0 0 0 0,0 0 544 0,63 4 0 0,-63-4 192 0,52-4-48 15,-52 4 48-15,75-8 0 0</inkml:trace>
  <inkml:trace contextRef="#ctx0" brushRef="#br0" timeOffset="36140.57">2730 14993 6447 0,'11'-4'576'0,"-3"1"-576"0,-1 1 0 0,-1-1 0 16,-1 3 0-16,4-4-272 0,8-3 16 15,9-5 16 1,9 0 240-16,-9-2 192 0</inkml:trace>
  <inkml:trace contextRef="#ctx0" brushRef="#br0" timeOffset="36738.08">2211 15052 16575 0,'-10'-5'736'0,"1"1"160"0,4-1-720 0,3 3-176 0,0 1 0 0,4-5 0 15,0 5 224-15,3-6 16 0,0-4 0 16,4-3 0-16,3-1-480 0,-3-3-80 0,5 4-32 0,-6 2 0 31,1 3-768-31,1-1-160 0,-1 3-16 0,3-2-16 16,-3 4 496-16,0 0 112 0,0-4 0 0,1 6 16 0,6 1 688 0,-6-2 304 0,6 1-32 0,-1-2 0 16,5 3 432-16,-1-1 64 0,2-1 32 0,1 1 0 15,5-3-96-15,-5 3 0 0,6-2-16 0,2 1 0 16,-30 4 144-16,61-5 16 0,-61 5 16 0,66-4 0 15,-66 4-48-15,66 0-16 0,-66 0 0 0,61 0 0 16,-61 0-16-16,63 2 0 0,-63-2 0 0,0 0 0 16,83 9-272-16,-83-9-64 0,0 0-16 0,77 10 0 0,-77-10-48 0,0 0 0 15,79 13 0-15,-79-13 0 0,0 0 48 0,83 10 0 16,-83-10 0-16,66 0 0 0,-66 0-48 0,75-5 0 16,-35 1 0-16,4-3 0 0,0 0-112 0,-1-1-16 15,2-1-16-15,-1 0 0 0,0 1-96 0,1 2-16 16,-2-2 0-16,3 2 0 0,-3-1-128 0,6-1 128 15,3 1-128-15,-1 0 128 0,5 2-128 0,-4-4 192 16,5 5-192-16,-6 3 192 0,-4-3-192 0,2 4 0 16,0-3 0-16,3 3 0 0,0-6-176 0,-1 3 48 15,-1-2 0-15,6-4 0 16,8 4-304-16,3-7-48 0,-1 3-16 0,0 0-8480 16,-8 0-1712-16</inkml:trace>
  <inkml:trace contextRef="#ctx0" brushRef="#br0" timeOffset="37641.33">2002 15859 13823 0,'0'-6'1216'0,"2"6"-960"0,-1-3-256 0,5 1 0 16,-6 2 1856-16,0 0 336 0,0 0 64 0,43-14 16 15,-43 14-2592-15,66-17-512 0,-66 17-96 0,81-21-32 16,-81 21-1776-16,62-21-352 0,-62 21-80 0,54-16-16 15,-54 16 2560-15,47-17 624 0,-47 17 0 0,44-12 0 16,-44 12-832-16,43-13-64 0,-43 13-32 0,49-17 0 16,-23 8 3776-16,6 1 752 0,-1-1 160 0,4-2 16 0,2-1-1504 0,3 2-304 15,7-2-64-15,-4 3-16 0,3-2-944 0,-1 1-192 16,2 0-48-16,-2 1 0 0,-1 0-576 0,-1 0-128 16,-43 9 0-16,93-10 0 0,-93 10 0 0,80-3 0 15,-80 3 0-15,80 5 0 0,-80-5 0 0,78 8 0 16,-78-8 0-16,84 14 0 0,-84-14-128 0,78 18 128 15,-78-18 0-15,82 12 0 0,-82-12 0 0,82 12 0 16,-82-12 0-16,86 9 0 0,-86-9 0 0,90 2 0 16,-90-2 0-16,101 3 0 0,-101-3 0 0,112 0 0 15,-112 0-128-15,106 5 128 0,-106-5 0 0,98 9 0 0,-98-9 0 16,90 9 0-16,-90-9-224 0,91 10 16 0,-91-10 0 16,96 11 0-1,-96-11-752-15,104 14-160 0</inkml:trace>
  <inkml:trace contextRef="#ctx0" brushRef="#br0" timeOffset="53867.65">3004 17261 9215 0,'0'0'816'0,"0"0"-656"16,0 0-160-16,0 0 0 0,3 0 288 0,-3-2 32 16,0-2 0-16,2 1 0 0,2-2-512 0,-4 1-112 15,1-1-16-15,-2 2 0 16,1 1-544-16,-6-2-112 0,-1 4-32 0,2 0 0 15,-4 0 64-15,-1 0 16 0,1 4 0 0,1-2 0 0,1 1 1392 0,-2-3 288 16,0 3 48-16,0-1 16 0,4 2 656 0,0-4 128 0,-2 3 16 0,5-1 16 16,2-2 192-16,0-2 32 0,0-1 16 0,0 3 0 15,0-4-464-15,2-1-112 0,5 0-16 0,-2-4 0 16,4 0-624-16,1-3-128 0,6-2-16 0,1 0-16 16,3-1-368-16,1-5-128 0,-1 0 0 15,3 2 0-15,0-4 0 0,-1 4 0 16,1-1 0-16,-2-2 0 0,-2 4 0 0,-1-3 0 0,2 0 0 0,-2-1 0 15,1-2 0-15,2 0 0 0,0 2 0 0,-5 2 0 16,-1 2 0-16,3-4 192 0,-1 2-16 0,-1-4-16 16,1 2 0-16,1 4 0 0,-1-1 0 0,-1 1 0 15,1 0 96-15,1 3 0 0,1-4 16 0,-2 8 0 0,-17 10 144 16,0 0 32-16,40-18 0 0,-40 18 0 0,0 0 32 0,0 0 16 16,0 0 0-16,0 0 0 0,0 0-240 0,0 0-64 15,67 51 0-15,-67-51 0 0,0 0-192 0,0 0 144 16,0 0-144-16,40 61 128 0,-40-61-128 0,0 0 128 15,0 0-128-15,0 0 128 0,61 64-128 0,-61-64 128 16,0 0-128-16,0 0 128 0,0 0-128 0,80 47 0 16,-80-47 0-16,0 0 0 0,0 0 0 0,83 35 0 15,-83-35 0-15,0 0 0 0,0 0-176 0,88 44 48 16,-88-44 0-16,0 0 0 16,0 0-1056-16,0 0-208 0</inkml:trace>
  <inkml:trace contextRef="#ctx0" brushRef="#br0" timeOffset="54386.87">3537 16933 2751 0,'0'-3'128'0,"-3"3"16"0,3-4-144 0,0 3 0 0,0-3 0 0,0 4 0 16,0 0 192-16,0-2 16 0,3-1 0 0,-3-2 0 0,2-2-208 0,1 1 0 15,-3 3 128-15,4-2-128 0,-2-1 832 0,1 1 128 16,0 2 32-16,-1-1 0 0,2 3 128 0,-4 1 32 16,1 0 0-16,1 1 0 0,-2-1 160 0,0 7 32 15,0 0 16-15,0 2 0 0,-3 0-80 0,-1 5 0 16,-1-2-16-16,-4 5 0 0,1 1-608 0,-6 2-112 16,0 5-32-16,-2-1 0 15,-1 4-144-15,-1-2-48 0,2 6 0 0,1-6 0 16,1 0 368-16,2 2 64 0,3 0 16 0,2-4 0 0,3 6 272 0,4-4 64 0,-3 0 16 0,6 2 0 15,-3 3-304-15,2 0-64 0,2 2-16 0,-4-33 0 16,14 68-304-16,-14-68-64 0,26 75-16 0,-26-75 0 16,47 70-48-16,-47-70-16 0,66 66 0 0,-66-66 0 15,80 54-288-15,-80-54 128 0,96 40-128 0,-96-40 0 16,112 30-192-16,-112-30-128 0,129 31-48 0,-56-15 0 16,7 1-496-1,-2-1-96-15,2 0-32 0,-5-6-8608 0,0 2-1712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07-04T20:39:58.8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7-04T20:40:01.664"/>
    </inkml:context>
  </inkml:definitions>
  <inkml:trace contextRef="#ctx0" brushRef="#br0">21907 12790 0,'0'0'0,"0"0"16,0 0-16,0 0 15,-160-134 17</inkml:trace>
  <inkml:trace contextRef="#ctx1" brushRef="#br0">9868 11506 1839 0,'0'-2'160'0,"-4"2"-160"0,4 0 0 0,0 0 0 0,0 0 512 0,0 0 80 15,0 2 16-15,0-2 0 0,0 0 96 0,0 0 0 16,0 0 16-16,0 3 0 16,0-1-256-16,4 0-48 0,-4-2-16 0,5 2 0 0,-5 1 400 0,2 1 80 15,0 3 16-15,3-4 0 0,-3 2-64 0,1 4 0 16,1-2 0-16,-1 0 0 0,2 0-512 0,0-2-96 16,1 4-32-16,1 3 0 0,1-1-192 0,-2 1 0 15,2 2 0-15,-2 1 0 0,-1 1 256 0,2 5 0 16,1 5 0-16,-2 0 0 0,1 2 176 0,-2 2 32 15,4-3 16-15,-4 7 0 0,-2-1-480 0,-3-2 0 0,2 2 0 0,-4 0 0 16,2-3 0-16,0 5 0 0,-3-6 0 0,-1-1 0 16,3 0 0-16,-3-2 0 0,1 0 0 0,1 4 0 15,-2-8 0-15,3 5-128 0,-1-5 128 0,0 1 0 16,-1 0 0-16,1-6-160 0,2-1 160 0,-2-6-128 16,2 2 128-16,0-6 0 0,0 0 0 0,0-4 0 15,0-2 0-15,2-2-128 16,0-1 128-16,1-4-128 0,-1-3 128 0,0-3-128 0,3-1 128 0,0-3-128 15,-1-6 128-15,1-3 0 0,-2-2 0 0,3-5 0 16,-3-2 0-16,2-5 0 0,4 4 0 0,0-4-128 16,-1 1 128-16,1 8 0 0,0 3 0 0,1 4 128 0,2 5-128 0,1 5 0 15,1 3 128-15,-6 6-128 0,6 5 0 0,-5 4 0 16,3-1 0-16,2 4 0 16,0 0 176-16,2 2-48 0,3-4 0 0,-2 4 0 0,4-1-128 0,2 1 0 15,0 1 0-15,-4-1 0 0,5 2 0 0,-1-1 0 16,-6 8 0-16,1-5 0 0,-4 5 0 0,-6-2 0 15,-2-1-160-15,-3 3 160 0,-3 3 0 0,-3-1-144 16,-3 3 144-16,-2 0 0 0,-6 3 0 0,-4 0 0 16,-4 2 0-16,-3 1 0 0,-3 3 0 0,-7-4 144 15,-1-2-144-15,1 0 160 0,0-5 208 0,0-2 32 16,0-3 16-16,4-6 0 0,0-1 352 0,8-2 80 16,-1-5 16-16,4 1 0 0,3-6-688 0,-4 1-176 0,5-2 0 15,4-3 0-15,-3 0-224 0,4-1-80 0</inkml:trace>
  <inkml:trace contextRef="#ctx1" brushRef="#br0" timeOffset="12487.21">7508 15742 2751 0,'-5'-4'256'0,"2"1"-256"16,-1 3 0-16,2 0 0 0,2 0 496 0,-6 0 48 15,0-2 16-15,-4-1 0 0,-2-3-128 0,-1-1-32 16,3 2 0-16,1-3 0 0,6-1-400 0,-2 0-176 15,5 0 16-15,-4 1 0 0,2-3 160 0,2 3-160 0,0-1 160 0,0 0-160 16,2 0 928-16,-2-3 192 0,4 2 48 0,-3-2 0 16,3-1-48-16,-1 3 0 15,-1-2 0-15,1 1 0 0,-3 1-592 16,6-1-128-16,2-1-32 0,1 4 0 0,3-1-208 0,1 2 0 0,0 0-144 0,1-2 144 16,4 7-128-16,-4-1 128 15,-14 3 0-15,0 0-144 16,57-7 144-16,-57 7 0 0,0 0 0 0,67-5 0 0,-67 5 0 0,0 0 0 0,71-9 0 0,-71 9 0 15,0 0 0-15,70-14 0 0,-70 14 0 0,0 0 0 16,71-9 0-16,-71 9 192 0,0 0-32 0,77-5-16 16,-77 5 320-16,0 0 64 0,73-5 16 0,-73 5 0 0,0 0-160 15,82-7-48-15,-82 7 0 0,0 0 0 16,77-2-336-16,-77 2 144 0,0 0-144 0,73 0 0 0,-73 0 0 0,0 0 0 16,0 0 0-16,76 2 0 0,-76-2-176 0,0 0-80 15,0 0-32-15,0 0 0 16,61 0-624-16,-52 0-128 15,0 0-32-15,0 0 0 0,-4 0 624 0,0 3 128 0,2-3 32 0,-2 2 0 0,2-2 464 0,-2 2 80 16,4-2 32-16,-4 2 0 0,1-2-96 0,-3 0 0 16,1 0-16-16,-3 3 0 0,3-1-176 0,-4 0 0 15,0-1 0-15,-4 5-176 0,3-3 176 0,-3 2 144 16,1 2-16-16,-3-1-128 0,1 2 464 0,-2-3-16 16,0 2 0-16,-2 0 0 15,-1-3-704-15,0 3-128 0,1-5-48 16,-5 3 0-16,-4-2-144 0,3 3-48 0,-1-3 0 0,-1 0 0 0,-1-1 624 0,-3-2 0 0,2 4 0 0,-2-4 192 15,-5 0 448-15,3 0 80 16,1 0 32-16,-4 0 0 0,-4 5-304 0,2-2-64 0,2 3-16 0,-5-1 0 31,1 2-688-31,2 2-128 0,-3-1-16 0,1 1-16 0,-1 1-528 0,5-1-96 16,-4 0-32-16,6 0 0 0,3-4 560 0,-2-2 96 0,6-3 32 16,-4 4 0-16,7-3 192 0,-4-1 64 0,4 2 0 0,-1-4 0 15,1 2 448-15,0 0 112 0,2 0 16 0,1 0 0 16,-1 0 704-16,3 0 160 0,4-1 32 0,-2-3 0 0,5 4-192 0,-1 0-48 15,3-2 0-15,0 2 0 0,3 0-576 0,-1 2-112 16,5-2-32-16,-7 0 0 0,0 0-80 0,0 0-32 16,0 0 0-16,0 0 0 0,75 9-32 0,-75-9-16 15,0 0 0-15,77 0 0 0,-77 0-160 0,68-2 0 16,-68 2 0-16,85-9 0 0,-36 3 0 0,8-3 0 16,8-2 0-1,6-4 0-15,15-3-176 0,1-1-112 0,0-4-32 0,5 3-7696 0</inkml:trace>
  <inkml:trace contextRef="#ctx1" brushRef="#br0" timeOffset="21043.32">10297 6742 2751 0,'0'0'256'0,"0"2"-256"0,0-2 0 0,-4 0 0 0,2 4 672 0,2-3 96 15,-3 1 0-15,-2 3 16 0,-2 0 272 0,-2 2 48 16,2-5 16-16,0 3 0 0,2-1-224 0,5-4-32 15,-5 3-16-15,1-3 0 16,1 0-400-16,1 0-64 0,0 0-32 0,0-3 0 0,-1 3 160 0,1-2 16 16,-1-1 16-16,3-1 0 0,-6 1-48 0,3-3-16 15,-1 1 0-15,-1 0 0 0,0-2-304 0,-2 2-176 16,-2 1 192-16,-1 3-192 0,-2-3 0 0,1 1 0 16,-5 3 0-16,6-6 0 0,-2 6 0 0,0-3 0 15,1-2 0-15,2 1 0 0,1-1 0 0,3-4 0 16,-2 4 0-16,1-2 0 0,3 2 0 0,-2 0 0 15,1 1 0-15,-1 2 0 0,1-1 0 0,-3 3-144 0,0 5 144 0,2-1 0 16,-3 1 0-16,-5 4 0 0,5-1 0 0,-3 1 0 16,2 0 0-16,1 3 0 0,-4-2 0 15,1 6 0-15,-1 0 256 0,1-4 16 0,-1 5 16 0,4 1 0 16,-1-4 80-16,0 3 16 0,0 1 0 0,1-5 0 16,-1 5-32-16,0-1 0 0,4 1 0 0,-4 4 0 15,4-4 64-15,-2 3 16 0,4-2 0 0,1-2 0 16,-2 1 16-16,3-1 0 0,1 0 0 0,1-3 0 15,3 4-96-15,-1-4-16 0,3 1 0 0,2-1 0 0,-2 4-208 16,1-1-128-16,1-3 160 0,3 4-160 0,-3-4 0 0,1 3 128 16,0-1-128-16,0-6 0 0,-1 4 0 0,3-5 0 15,1-1 0-15,-3 1 0 0,-1-4 0 0,-2-1 0 16,2-4 0-16,-3 3 0 0,2-3 0 0,-1-3 144 16,1 1-16-16,0-5 0 0,1 2 0 0,1-2 0 15,0-4 0-15,-1-1 0 0,5 4-128 0,-1-6 0 16,2 0 0-16,-4-4 0 0,6 6 128 0,0-5-128 15,-1 1 0-15,3-1 128 0,-1 1-128 0,-1-2 0 16,1-1 0-16,-1-2 0 0,1 4 0 0,-3 0 0 16,-3-1 0-16,1-1 0 0,-3 2 0 0,3-3 0 15,-7 3 0-15,4-4 0 0,1 4 0 0,-3-2 0 0,2-1 0 16,-4 1 0-16,0-2 0 0,2-1 0 0,-5-1 0 0,2 2 0 31,-1 2-320-31,-3 2-112 0,0-1-16 0,0 6 0 0,-3 5 128 0,-1 0 32 0,2-2 0 0,2 6 0 16,0 1 288-16,0-1 0 0,2-1 0 0,2 2 0 15,-4-1 0-15,3 3 0 16,2-2 0-16,-1-1 0 0,-2 3-224 0,1 0 16 0,-3 0 0 0,4 3 0 16,-4-1-16-16,0 3 0 0,0-1 0 0,-4 4 0 15,1 1 224-15,-3 0 0 0,3 3 0 0,-2-2 160 16,-1 4 224-16,-1 2 32 0,0 1 16 0,4 3 0 16,-4 2 80-16,2 3 32 0,0 1 0 0,-4 0 0 15,4-2-80-15,-2 2-16 0,1 6 0 0,1-3 0 0,-2 1-96 16,2 1-32-16,2 1 0 0,1-5 0 0,2 5 112 0,0-4 16 15,0 0 0-15,5-6 0 0,2-1-32 0,3-7 0 16,8 0 0-16,-1-7 0 0,1-5-416 0,4-2 0 16,1-6 0-16,1 1 0 15,1-2-1312-15,1-1-288 0</inkml:trace>
  <inkml:trace contextRef="#ctx1" brushRef="#br0" timeOffset="36677.64">10241 10174 911 0,'-2'3'0'0,"2"-1"0"0,-5-2 0 0,3 3 0 0,0-1 384 0,-1 0-16 16,-1-1 0-16,-3 6 0 0,-1 0 224 0,-6 6 48 15,2 1 16-15,-4-6 0 0,5 1-160 0,3-2-48 16,-1-5 0-16,4 1 0 0,5-3-16 0,-4-3-16 16,1-3 0-16,1 1 0 0,2-2 16 0,-7 2 0 31,5-4 0-31,-6 4 0 0,1-2 320 0,-2-2 64 0,0 4 16 0,-1 2 0 0,-2-3-432 0,-2 6-80 16,0 0 0-16,0 0-16 0,2 4-304 0,-2-1 0 0,0 3 0 0,3-1 0 31,1 0 0-31,1-1 0 0,-5 4 0 0,5 3 0 15,-3-1 0-15,2-1 0 0,-2 1 0 0,3 3 0 16,-3-3 0-16,1 6 128 0,-1-1 0 0,2 3-128 16,-1-1 256-16,1 4-64 0,3 2-16 0,0-1 0 15,3 5 272-15,-1-1 64 0,5 0 16 0,0 0 0 16,2 2-16-16,5-2-16 0,-2 0 0 0,4 4 0 16,-1-3-304-16,3 3-64 0,-3-2-128 0,1-2 192 15,3 0-192-15,-3 4 0 0,2-4 0 0,4-2 0 16,-3-1 128-16,4-4 96 0,0-5 16 0,1-3 0 15,2 1 336-15,4-7 64 0,3 0 0 0,4-5 16 0,3 0-400 16,-33 0-64-16,0 0-32 0,113-22 0 0,-113 22-160 0,0 0 0 16,119-28 0-16,-119 28 0 0,0 0 0 0,108-30 0 15,-108 30 0-15,0 0 0 0,0 0 0 0,127-37 0 16,-127 37 0-16,0 0 0 0,98-33 0 0,-98 33 0 16,0 0 0-16,108-59 0 0,-108 59 0 0,66-61 0 15,-44 30 0-15,-4-1 0 0,-9 6 0 0,-6-3 0 16,-6-3 0-16,-10-2 0 0,-6 2-128 0,-2-3-16 15,-5 4 0-15,0 0 0 0,3 3 320 0,-3 2 64 16,0-4 16-16,2 4 0 0,-2 0 368 0,-1 3 80 16,1 6 0-16,-5 3 16 0,0 2-512 0,-3 6-208 0,0 3 176 15,-6 3-7616-15,-4 3-1520 0</inkml:trace>
  <inkml:trace contextRef="#ctx1" brushRef="#br0" timeOffset="38107.78">10138 5535 3679 0,'-9'0'320'0,"4"0"-320"0,2 0 0 0,3 0 0 15,0-3 624-15,-4 1 48 0,-1-5 16 0,-6-3 0 16,-1-6-288-16,-2-3-48 0,2 5-16 0,-7 2 0 16,7 6-336-16,-9 3 0 0,2 10 0 0,-4 2 0 0,-1 6 240 0,1 3 128 15,0 6 16-15,1 1 16 0,4 1 304 0,2 0 48 16,6 5 16-16,1-1 0 0,4-2-128 0,3 6-32 15,4-2 0-15,3 6 0 0,1-1-480 0,2 3-128 16,4-2 0-16,2 0 0 0,-1-1 0 16,1-6 0-16,3-1 0 0,-3-2 0 0,3-2 0 0,1-3 0 15,1-1-144-15,2-1 144 0,1-3 0 0,3 1 0 16,3-4 0-16,0-1 0 0,5-2 688 0,2-3 96 16,5 0 32-16,-40-9 0 0,0 0-288 0,116 7-48 15,-116-7-16-15,0 0 0 0,115-19-464 0,-115 19 128 16,0 0-128-16,105-61 0 0,-77 35 0 0,-2-6 0 15,-2 1 0-15,-4-7 0 0,-3-4 352 0,-8-5-32 16,-4-5 0-16,-7-6 0 16,-6-1-128-16,-10 1-16 0,-3 3-16 0,-7 1 0 0,-7 5-160 0,-5 5 0 0,2 9 0 0,-6 4 0 15,3 8 0-15,-8 3 0 0,0 9 0 0,0 2 0 16,6 6-224-16,-1 3-32 0,6 5 0 0,5 4-8320 16</inkml:trace>
  <inkml:trace contextRef="#ctx1" brushRef="#br0" timeOffset="39539.83">10046 14575 4607 0,'-4'5'400'0,"2"-1"-400"0,-3-1 0 0,3-1 0 16,1-2 640-16,-3 3 32 0,-1 3 16 0,-4 2 0 16,1 1-352-16,-1 0-64 0,-3-1-16 0,3 1 0 15,0 0-128-15,0-4-128 0,3 4 192 0,-3-1-192 16,2 5 768-16,-2-1 64 0,4-2 0 0,-6 6 0 0,4-2 256 16,-1-4 48-16,-1 8 16 0,0-1 0 0,4 4-368 0,-4-2-64 15,1 6-16-15,-3-3 0 0,3 1-384 0,-1 5-96 16,0-2-16-16,-1 0 0 0,3 4-16 0,0-3 0 15,5 0 0-15,-5-1 0 0,5 0 384 0,2 0 80 16,2-3 16-16,1-2 0 0,1-2 80 0,1-2 16 16,0 4 0-16,2-4 0 0,2 1-336 0,0-2-64 15,1 1-16-15,2-1 0 0,-3-1-128 0,2 1-32 16,1-2 0-16,0 0 0 0,2 2-64 0,0-6-128 16,-2-3 176-16,2 0-176 0,0-5 128 0,0-1-128 0,2-2 0 0,-2-1 0 15,-2-3 288-15,2-1 0 0,3-1 0 0,-3-1 0 16,3-3 208-16,1-1 32 0,-1-2 16 15,2 0 0-15,-3 2-176 0,0-5-48 0,1 3 0 0,4-4 0 16,-3-3-160-16,-1-1-32 0,2 3-128 0,-1-4 192 16,-3-1-192-16,1 1 0 0,0-3 0 0,-2 0 0 15,3 1 0-15,-3-4 128 0,2-1-128 0,-1-1 0 16,1 3 0-16,-2-2 0 0,-4-1 0 0,-1 3 0 16,0-2 0-16,-6 1 0 0,1 4 0 0,-4 1 0 15,0 5 0-15,-5-4 0 0,-2-1 0 0,-6 1 0 16,-2 4 144-16,-6-5-144 0,-2 6 128 0,-3-1-128 0,-5 2 128 15,-4-1-128-15,3 4 0 0,-6 2 128 0,3 3-128 0,2 1 0 16,0 6 0-16,0 2 128 16,3 2-128-16,2 3-272 0,2 4 64 0,0-2-9248 15,5-2-1840-15</inkml:trace>
  <inkml:trace contextRef="#ctx1" brushRef="#br0" timeOffset="40307.67">9636 11854 11967 0,'4'0'1072'0,"-1"-1"-864"0,2-3-208 0,-1-1 0 16,1-2 528-16,4 2 64 0,3-8 16 0,11-9 0 16,-23 22-352-16,0 0-80 0,92-75-16 0,-66 56 0 15,-2 3-160-15,-3 2 0 0,-1 5 0 0,-1 1 0 16,0 4 352-16,-7 3 144 0,2-3 16 0,0 8 16 16,0-3 400-16,2 3 80 0,-2 1 16 0,-2 2 0 15,3-2-48-15,3 0 0 0,3 4 0 0,1-4 0 16,3-1-528-16,3-1-96 0,0 1-32 0,5-2 0 15,-2 1-320-15,4-1 0 0,-2-1 0 0,0 1 0 0,0-2 0 0,-3 4 0 16,-4-1 0-16,0-1 0 16,-3 3-736-16,-6-1-112 0,1 1-32 0,-4 2 0 15,-2-2-848-15,-7 4-192 0,0-1-16 0,-1 1-3296 16,-1 3-656-16</inkml:trace>
  <inkml:trace contextRef="#ctx1" brushRef="#br0" timeOffset="40575.44">9821 12251 8287 0,'-4'18'368'0,"3"-11"80"0,2-2-448 0,1-1 0 0,3-4 0 0,-1 0 0 15,3-4 992-15,8-1 112 0,8-2 32 0,8-4 0 16,-31 11-592-16,0 0-112 0,114-40-32 0,-114 40 0 15,0 0-272-15,116-41-128 0,-116 41 0 0,0 0 128 16,122-37 656-16,-122 37 128 0,0 0 32 0,121-30 0 16,-121 30-144-16,0 0-32 0,109-19 0 0,-77 12 0 0,-1 5-320 0,-1-1-80 15,-1 1-16-15,-1 1 0 0,-1-1-352 0,-1-2-128 16</inkml:trace>
  <inkml:trace contextRef="#ctx1" brushRef="#br0" timeOffset="41630.37">11664 11149 6447 0,'0'7'576'0,"0"-5"-576"0,0 3 0 0,0-3 0 16,0-1 800-16,0-1 48 0,0 0 16 0,-3 4 0 15,3-1 672-15,-2 3 128 0,2-1 16 0,-7 3 16 16,2 1-1008-16,0 0-208 0,-4 1-32 0,0 1-16 16,2-1-112-16,-1 4-32 0,1 2 0 0,-5-2 0 15,6 0 224-15,-2 0 32 0,1 3 16 0,1 0 0 0,3 1 16 0,1-2 16 16,2 3 0-16,2 0 0 0,1 2-128 16,3 1-16-16,1 5-16 0,1-1 0 0,1 3-208 15,0-1-32 1,1 2-16-16,2-2 0 0,-3 3-176 0,2-1 0 0,1-1 0 0,-4-1 0 0,1 0 0 0,0-4 0 15,0 2 0-15,-6-3 0 0,2-2 0 0,1 2 0 16,-1 1 0-16,2-3 0 0,-5 0 0 0,1-2 0 16,2-2 0-1,-1 1 0-15,-1-1 160 0,-1-3 160 0,5 2 16 16,-5-6 16-16,1-1-96 0,2-4-32 0,1-1 0 0,1-1 0 0,-4-3-224 0,2-3 0 16,0-1 0-16,1-3 0 0,1 0-240 0,-2-1-32 0,-2-3-16 0,3-1 0 15,-1 0-64-15,-2-6-16 0,3 3 0 0,1-5 0 16,0 1 368-16,-1-2-144 0,0 2 144 0,1-2 0 15,3-1-192-15,-5 3 192 0,2-2-192 0,2 0 192 16,-4 3-176-16,4 3 176 0,1-1-160 0,1 6 160 16,3 1 0-16,-4 2 0 0,2 2 0 0,1 3 0 31,1 2 0-31,-2 0 0 0,2 2 0 0,-6 3 0 16,1-2 0-16,2 6 0 0,-3 3 0 0,1-1 0 15,-2 1 0-15,-2 0 288 0,1 4-32 0,-3 1-16 16,-1 6 176-16,-2-2 32 0,0 1 16 0,-2 1 0 15,-1-2-160-15,-3 2-48 0,1 1 0 0,-4 0 0 16,2-3-256-16,-1 2 160 0,-3 0-160 0,2-3 128 0,-3 3 64 0,-2 1 0 16,6-4 0-16,-8 1 0 0,5-2 208 0,-2-4 48 15,0-1 16-15,1-3 0 0,2-3-320 0,-4 1-144 16,-2-4 128-16,-1-3-128 0,-3-2 0 0,-6-2 0 16,0-3 0-16,-3 2 0 0,1-3 0 0,-7 1 0 15,3 0 144-15,1-2-144 0,5 2 368 0,0-4 0 16,7 4 0-16,6-7 0 0,5 3-368 0,3-5 0 15,6 0 0-15,11-3-13808 0</inkml:trace>
  <inkml:trace contextRef="#ctx1" brushRef="#br0" timeOffset="47950.12">9767 6929 6447 0,'0'0'576'0,"-4"0"-576"0,3-4 0 0,1 4 0 16,0 0 400-16,-2-2-16 0,0-1-16 0,-1-6 0 15,1 4 944-15,0-7 192 0,4 3 32 0,0-5 16 16,3 6 192-16,2-1 48 0,7 4 0 0,-2 1 0 16,4 4-640-16,1 5-128 0,7-1-32 0,-4 5 0 15,1-1-144-15,-4 4-16 0,6 2-16 0,-6-1 0 16,0 0-128-16,1 1-32 0,-1 4 0 0,1 1 0 15,1 2-96-15,2 2-32 0,1-1 0 0,1-1 0 0,3 0-80 0,4-2-32 16,1-1 0-16,-31-18 0 0,0 0-96 0,117 34-32 16,-117-34 0-16,0 0 0 0,131 20-160 0,-131-20-128 15,0 0 144-15,127 1-144 0,-127-1 0 0,0 0-320 16,115 6 64-16,-115-6 0 16,0 0-1840-16,92 8-352 0</inkml:trace>
  <inkml:trace contextRef="#ctx1" brushRef="#br0" timeOffset="48657.78">11895 6739 5519 0,'-6'3'496'16,"1"-1"-496"-16,2 2 0 0,-1-3 0 0,4-1 1216 0,4 0 160 16,-4 0 32-16,0-1 0 0,3 1-464 0,-1 0-96 15,1-4-16-15,-1 2 0 16,-2-1-704-16,-2-1-128 0,2 3 0 0,-5-3-128 0,-4 1 128 0,1-3 256 16,-1 6-64-16,-3-3-16 15,-2 3 816-15,-2-2 160 0,0 2 48 0,-1 2 0 0,-4 1-80 0,-2 1-16 0,1 1 0 0,-4 9 0 16,-4 0-384-16,2 5-80 0,-3 0 0 0,-2 7-16 15,1 2-336-15,4-2-64 0,-3 6-16 16,7-3 0-16,1 3-80 0,4-1-128 0,1 4 176 0,3-4-176 16,4 1 464-16,-3-3-16 0,6 3 0 0,1-3 0 15,5-1-128-15,2-5-16 0,5-4-16 0,0-3 0 16,4-4-144-16,5-7-16 16,2 4-128-16,1-9 192 0,1 0-192 0,4 0 0 0,4-9 0 0,-1 0-160 15,-25 9 32-15,0 0 0 0,90-43 0 0,-64 24 0 16,2 1-128-16,-2 1 0 0,1-2-16 0,-6-2 0 0,1 0-32 15,1-4 0-15,-6 1 0 0,1 0 0 16,-1-1-160-16,-1-1-48 0,1-5 0 0,-1-1 0 31,-2 5-192-31,-2-7-32 0,2 3-16 0,-5 3 0 0,-1 2 304 0,-2 3 48 0,-1 6 16 0,-2 5 0 0,1 8 384 0,-2 8 0 16,-2 5 0-16,-2 1 0 0,2 6 480 0,-4 3 176 16,4 5 48-16,-1 1 0 0,1 1 320 0,0 0 64 15,0 5 0-15,0 2 16 0,0-1-256 0,1 2-48 16,-1 3-16-16,0 3 0 0,-1 0-240 0,1 2-48 15,-2 0-16-15,2-2 0 0,-2 0-272 16,2-10-48-16,2-4-16 0,5-7-9424 16,2-10-1904-16</inkml:trace>
  <inkml:trace contextRef="#ctx0" brushRef="#br0" timeOffset="52036.25">23291 18992 0,'0'0'0,"0"0"15,-54 108 1,33-84 0,2-10-1,5-2 1,5-1-16</inkml:trace>
  <inkml:trace contextRef="#ctx1" brushRef="#br0" timeOffset="49805.23">11792 14800 1839 0,'0'0'160'0,"-4"0"-160"15,4-4 0-15,0 4 0 0,0 0 592 0,0-2 96 16,-2-1 16-16,2-2 0 0,-1-1 256 0,1-1 48 15,-2-1 16-15,2 4 0 0,0-1 0 0,0 3 16 16,0-1 0-16,2 3 0 0,-2 0 16 0,1 0 0 16,1 0 0-16,2 3 0 0,-4-1 192 0,0 2 32 15,1-1 16-15,3-1 0 0,-1-2-16 0,-3 0-16 0,2 0 0 16,2 0 0-16,-1 0-608 0,-1 0-112 16,1 0-32-16,-1 0 0 0,0 0-384 0,0 3-128 0,1 2 0 0,-3 4 0 15,0 0 0-15,-3 5 0 0,3 1 0 0,-4 5 0 16,-1 6 144-16,0 0-16 15,-1 9-128-15,-2 1 192 0,-1 4 192 0,2 9 48 0,0 3 0 0,4 4 0 16,-4-4 16-16,5 6 16 0,-3 6 0 0,1 1 0 16,4-3-144-16,-3 1-16 0,3-2-16 0,3-9 0 15,-3 2-288-15,0-12 0 0,2-7 0 0,1-16-13888 16</inkml:trace>
  <inkml:trace contextRef="#ctx1" brushRef="#br0" timeOffset="55657.99">13716 14864 6271 0,'0'-3'560'0,"1"-1"-560"0,1 2 0 0,-2 1 0 16,2-1 352-16,1-2-32 0,-1-1-16 0,1-7 32 16,3 1 176-16,-3-1 16 0,1 4 16 0,-3-1 32 15,3 0 64-15,-1 4 0 0,3-2 0 0,-3 2 32 16,2-4 48-16,4 4 16 0,-4-4 0 0,2 4 32 16,0-2-80-16,2 2-16 0,3-1 0 0,-3 0 32 0,0-1 64 0,1-2 16 15,-1 2 0-15,-1-2 48 0,1 0-320 16,-2 1-48-16,-2-1-16 0,-5 4 48 0,4-4-496 0,-4 6 0 15,-4-3 0-15,1 6 0 16,1 0 448-16,-5 0 0 16,2 0 0-16,0 7 16 0,-4-1 432 0,0 2 96 0,2 3 16 0,0-3 32 0,4 8-336 0,-2-2-64 15,1 0 0-15,4 3 16 16,-3 4 32-16,6-2 0 0,-3 4 0 0,4 1 32 0,1 3-96 0,0 0-32 16,0 5 0-16,2 3 32 0,-2 3-272 0,2 4-48 0,2 10-16 0,-2-3 0 15,2 5-128-15,-2-4-32 0,-2 1 0 0,0-4 0 16,0-2-128-16,-1-3 0 0,-1-9 0 0,-3-7 0 31,-3 0-1024-31,1-8-128 0,-1-4-16 0,3-7-13232 0</inkml:trace>
  <inkml:trace contextRef="#ctx1" brushRef="#br0" timeOffset="57282.23">11166 11670 15663 0,'4'8'1392'16,"1"-4"-1120"-16,4-4-272 0,-1 0 0 16,1-4 384-16,8 4 32 0,10-1 0 0,-27 1 0 15,108-13-1152-15,-108 13-224 0,130-13-64 0,-130 13 0 16,126-13-528-16,-126 13-112 0,110 4-32 0,-110-4 0 0,90 14 1696 0,-53 0 272 16,1-2 96-16,-7 2 16 0,1 0 1136 0,-3 1 224 0,3 3 48 0,-4-1 16 15,1 2-112-15,-3-1-32 0,-3 4 0 0,0-4 0 16,-2-2-768-16,-4-2-176 0,-3-4-16 0,-4 2-16 15,-1 0-688-15,-2-1-320 16,-5-2 16-16,-2-3-9952 0</inkml:trace>
  <inkml:trace contextRef="#ctx1" brushRef="#br0" timeOffset="58148.15">13289 11313 10127 0,'0'3'896'0,"3"1"-704"16,-1-4-192-16,0 0 0 0,-1-4 384 0,3 4 64 0,4 4 0 0,-2 1 0 15,6 0-256-15,-3 4-64 0,-4 5 0 0,-3 3 0 16,-1 1 128-16,-1 6 0 0,-1 0 16 0,-1 2 0 16,-2 8 816-16,3-1 176 0,-3 1 16 0,-1 1 16 15,1 5-352-15,1-1-80 0,1 1-16 0,-5 0 0 16,5 3-512-16,-6-1-96 0,1 2-32 0,0-1 0 15,-2 6-208-15,2 0 144 0,-2 1-144 0,-1 1 128 16,1-2-128-16,1-1 0 0,-1 1 0 0,2-7 0 16,2-2 0-16,1-7 0 0,4-9 0 0,2-6 0 15,3-8 128-15,0-10-128 0,4 0 0 0,3-5 128 16,-1-4-368-16,1-5-80 0,-2-3 0 0,3-4-16 16,-1-5-816-16,0-2-144 0,2-2-48 0,0 3 0 15,3-5 864-15,-5-1 160 0,4 0 48 0,0 0 0 0,-2-4 592 0,3 6 112 16,-3-4 16-16,4 6 16 0,1-3 224 0,0 6 32 15,0 4 16-15,2-1 0 0,2 5-512 0,-2 5-96 16,1 4-128-16,3 2 176 0,1 5-176 0,0 2 0 16,0 2 0-16,0 1 0 0,0 6 0 0,-5 0 128 15,2 5-128-15,-9 1 192 0,-2 5 32 0,-3 0 16 16,-4 3 0-16,-9 0 0 0,-1 8 144 0,-3 4 16 16,-6 0 16-16,-7 5 0 0,-2 0 704 0,-8 3 144 15,-9 1 16-15,-1-8 16 0,3 3-208 0,-9-8-64 16,2-1 0-16,-2-8 0 0,5-2 192 0,-2-8 16 0,-4-4 16 15,1-8 0 1,5-8-2080-16,2-10-432 0,10-8-80 0,7-10-12960 0</inkml:trace>
  <inkml:trace contextRef="#ctx1" brushRef="#br0" timeOffset="64375.6">11783 5420 3679 0,'0'-3'320'0,"0"3"-320"0,0-2 0 0,2-1 0 16,-2 3 160-16,0-4-32 0,1 4-128 0,-1-2 192 15,2-1 704-15,-4 3 128 0,-1 5 16 0,-6 2 16 16,1 4 304-16,-5 4 64 0,3 3 16 0,-2-3 0 15,-2 6 64-15,2-3 16 0,1-4 0 0,4-2 0 0,2-2-176 0,1-1-48 16,4-2 0-16,0-2 0 16,4-1-528-16,-2-3-96 0,5 6-32 0,-2-1 0 0,4-1-128 0,-1 2-48 15,4-2 0-15,-1 0 0 0,1 4-80 0,0 3 0 16,2 2-16-16,-2 0 0 0,2 3-240 0,0 4-128 16,0-2 160-16,4 11-160 0,3-2 0 0,-4 7 0 15,2 3 0-15,2-1 0 16,-3 3-352-16,4 0 32 0,-4-2 16 0,1-3 0 15,-4 0-1168-15,3-2-256 0</inkml:trace>
  <inkml:trace contextRef="#ctx1" brushRef="#br0" timeOffset="65552.67">15132 14631 9215 0,'-5'5'816'0,"2"-2"-656"0,3-1-160 0,-4-2 0 16,2 0 896-16,2 5 128 0,-7 2 48 0,-1 4 0 16,-3 1-192-16,2 2-48 0,1-2 0 0,-1-3 0 31,4 1-112-31,-2-6-16 0,5 1-16 0,-3-2 0 0,5-3-176 0,0 0-16 0,0 0-16 0,2-3 0 16,1 3 0-16,-3-2 0 0,2-1 0 0,1 3 0 15,1 0 160-15,-2 0 16 0,1 0 16 0,0-2 0 16,3 4-144-16,2-2-16 0,1 0-16 0,2 0 0 15,4-2-288-15,-1 0-48 0,4 0-16 0,-1-1 0 16,1 0-144-16,1-3 0 16,3 3 0-16,-1 1 0 15,2-1 0-15,-2 3 0 0,-2 5-128 0,-2-2 128 0,1 6-128 16,-4 0 128-16,1 5-160 0,-6 1 160 0,2 4 0 0,-4 2-144 16,-2-1 144-16,-5 6 0 0,-4 5 0 0,-3 2 0 15,-1 0 0-15,-5 2 0 0,0 5 0 0,-5 0 128 16,-3 2-128-16,0 0 0 0,-1-2 128 0,-5-2-128 15,1 2 128-15,-2-8-128 0,6-1 0 0,-8-10 0 16,4 1 0-16,0-6-128 0,3-5 128 0,4-6-192 16,3-2 192-16,2-4-192 0,4-6 192 0,1-2-128 15,2 0 128-15,6-1-128 0,1-4 128 0,0-2-128 16,5 2 128-16,5-3-128 0,6-1 128 0,-2-3 0 16,9-1 0-16,-23 22 0 0,0 0 0 0,88-66 0 0,-88 66 192 15,0 0-64-15,100-58 96 0,-100 58 32 0,0 0 0 0,101-23 0 16,-68 29 192-16,-3 1 64 0,-1 3 0 0,-1 6 0 15,0 3-160-15,-4 4-32 0,2-1 0 0,-3 3 0 16,-2-3-320-16,2-1-160 0,-1-3 16 0,1-3 0 31,0-6-1328-31,-1-6-272 0</inkml:trace>
  <inkml:trace contextRef="#ctx1" brushRef="#br0" timeOffset="66733.53">13926 6603 911 0,'-8'12'0'0,"1"-7"0"0,1 4 0 0,1-4 0 16,2-1 1776-16,3-4 272 0,-4 0 48 0,3 5 16 0,-8-1-1168 0,0 1-240 15,2-2-32-15,0 1-16 0,0-8-464 0,2 4-192 16,0-3 176-16,1-2-176 0,-3 1 320 0,2-1-16 15,0 0-16-15,-4 1 0 16,4 1 416-16,-7-3 64 0,1 5 32 0,-1 1 0 0,-2 1 32 0,-3 6 0 16,-6 2 0-16,2 2 0 0,-5 2-224 0,3 0-32 15,-3 6-16-15,0-2 0 0,-2 1-336 0,4 3-64 16,-1 1-16-16,4-1 0 0,4-2-144 0,3 4 0 16,0-2 0-16,4-4 0 0,1 4 128 0,4-3 0 15,3-3 0-15,0 6 0 0,4 2 240 0,0 3 32 16,1-3 16-16,2 3 0 0,1-4-192 0,1 3-32 0,3-3-16 0,2-4 0 15,0-1-176-15,4-3 0 0,2-3 0 0,3-8 0 16,-1 4 0-16,3-7 0 16,3-2 0-16,-1-3 0 0,1-4 0 0,-2 4 0 0,-1-4 0 0,-1 1 0 15,-1-5 0-15,2-2 0 0,-6-1 0 0,1 2 0 16,-1-3 0-16,-1-2 0 0,1-1 0 16,-1-2 0-16,-2-1 0 0,0-3 128 0,2-2-128 0,-2-1 128 15,0-3-448-15,-2 3-112 16,-4-3-16-16,1 1 0 0,-2 1-336 0,0 2-80 0,-5 2-16 0,0 4 0 15,-2 1 560-15,0 7 128 0,-2 2 0 0,0 3 16 0,2 4 176 16,-3 8 192-16,-1 2-32 0,2 9-16 0,-3 4 480 0,2 3 80 16,-3 7 32-16,-1 1 0 0,6 6 16 0,-3 2 0 15,-1 3 0-15,2 1 0 16,-3-1 16-16,3 2 16 0,3 0 0 0,0-5 0 0,3-3-80 0,3-6 0 16,-1-3-16-16,3-8 0 0,5-6-448 0,-1-4-96 15,4-6-16-15,1-6-8848 16,4-7-1776-16</inkml:trace>
  <inkml:trace contextRef="#ctx1" brushRef="#br0" timeOffset="71824.37">16889 14791 9215 0,'-4'5'816'0,"3"-5"-656"16,-5 0-160-16,6 0 0 0,0 0 704 0,-3 4 96 16,-2-1 32-16,-8 2 0 0,1 1-272 0,-3 6-48 15,2-2-16-15,-4 2 0 0,5 2 176 0,1-2 32 16,3 2 16-16,1 0 0 0,5-5 752 0,4-2 160 15,5-2 32-15,3-1 0 0,6-3-224 0,-2-2-32 16,3-3-16-16,0-1 0 0,6-2-848 0,-2-2-160 16,2-1-48-16,-1-2 0 0,4 1-336 0,-5-1 0 0,2 3 0 0,0 4 0 31,-4-2-368-31,2 2-80 0,-4 5-32 0,1 0 0 16,-1 3-192-16,-3 1-32 0,0 1-16 0,-2 0 0 0,-1 4 544 0,-1 0 176 0,0 3 0 0,-3-2 0 15,-1 4 0-15,-1-1 0 0,-5 4 160 0,-4 0-32 16,3-3 16-16,-8 4 16 0,0-1 0 0,-5 1 0 15,2 4-160-15,-5-1 0 0,-1 2 0 0,-1-1 0 16,2 3-320-16,-1-6-80 0,1 4-32 0,1-3 0 16,6 0 240-16,-3-3 32 0,5 0 16 0,3-4 0 15,5-3 368-15,0-3 80 0,5-2 16 0,2 1 0 0,3-6-64 0,4 3-16 16,4-3 0-16,-1 0 0 16,4 0-240-16,-4 0 0 0,9 3 0 0,-3-3-160 0,0 2-32 0,3-2 0 15,-5 4 0-15,-2-1 0 0,-2-1 0 0,-3 1-16 16,-1 3 0-16,-5 2 0 0,1-1 208 0,-6 0 128 15,3 2 0-15,-6 0-128 0,0-1 832 0,-6 5 48 16,-1-1 16-16,-3-2 0 0,-7 4-240 0,-8 2-32 16,-3-2-16-16,-12 5 0 0,0 0-448 0,-10 0-160 15,-1 4 0-15,-5 3 144 16,6-3-1008-16,-2-6-208 0,4 4-32 0,3-11-10912 0</inkml:trace>
  <inkml:trace contextRef="#ctx1" brushRef="#br0" timeOffset="72722.22">13320 11419 8287 0,'-5'3'736'0,"1"1"-592"0,2-1-144 0,2-1 0 15,0-2 1280-15,0 4 208 0,-5 1 48 0,2 7 16 16,-1 2 0-16,3 0 0 0,1 2 0 0,1-3 0 16,3 1-784-16,-1 0-144 0,2 4-48 0,-1 3 0 15,1 1-32-15,4 4-16 0,0 2 0 0,-4 2 0 16,4 5 320-16,-1 1 64 0,3 6 16 0,-3 0 0 15,5 1-32-15,-1 3-16 0,4 1 0 0,-1-2 0 16,-4-1 368-16,4-1 80 0,-1-3 16 0,4 0 0 16,-1-1-976-16,2-5-192 0,2-1-48 0,-2-3 0 15,6 0-864-15,-3-2-176 0,5-6-48 0,-1 1 0 0,0-2 624 16,2-4 112-16,1-3 32 0,3 0 0 16,-6-5-1424-16,2-1-288 0,1-4-48 0,3-1-9904 15</inkml:trace>
  <inkml:trace contextRef="#ctx1" brushRef="#br0" timeOffset="73724.55">15366 11158 9215 0,'0'3'816'16,"-4"-1"-656"-16,3 0-160 0,1-2 0 15,0-2 352-15,0 2 32 0,0 0 16 0,0 2 0 0,-2-1-224 0,2 5-48 16,3-3-128-16,1 2 192 0,-4 4-192 0,3-2-128 16,-1 3 128-16,1 4-208 0,1 4 432 15,-2 3 96-15,1 1 0 0,-1 8 16 0,0 1 816 0,-1 6 176 16,3 5 16-16,-4-1 16 0,0 6-48 0,0-1-16 16,0 1 0-16,0-2 0 0,-4 2-656 0,3-2-128 15,-1-1-16-15,0-8-16 0,-1-1-480 0,-1 0 0 16,2-5 0-16,-1-6 0 0,-1 1 0 0,3-6 0 15,-6-2 0-15,5 1 0 0,-3-5-160 0,1 3 160 16,-1-2-128-16,2-2 128 0,3 2 0 0,-6-3-128 0,6 1 128 16,-3-7 0-16,3 2 0 0,0-5 0 0,3-2 0 0,-1-5-128 15,5-2-64-15,2-7 0 0,1 0 0 0,6-7 0 16,7-2-32-16,-1-8-16 0,4-4 0 0,6-5 0 16,3-4-96-16,-1-4-32 0,3-1 0 0,3 0 0 15,0 2 96-15,-1 2 16 0,-39 45 0 0,74-79 0 16,-74 79 256-16,0 0-128 0,84-64 128 0,-66 55 0 15,-1 6 0-15,-7 3-128 0,3 1 128 0,-5 3 0 16,1 5 384-16,-5-1 144 0,1 6 32 0,-5 4 0 16,-5 3-128-16,-2 5-32 0,-4 7 0 0,-6 2 0 15,-4 3 64-15,-7 2 16 0,-7 9 0 0,-5-2 0 16,-4 2 320-16,-4-1 64 0,-3 1 16 0,1-5 0 16,2-2-48-16,0-2 0 0,2-6 0 0,3-2 0 0,-1-11-512 15,8-7-128-15,1-7 0 0,5-16-13632 16</inkml:trace>
  <inkml:trace contextRef="#ctx1" brushRef="#br0" timeOffset="75676.12">19064 14557 3679 0,'-6'14'320'0,"-2"-7"-320"0,1-1 0 0,5-1 0 0,-2-2 1008 0,3 1 128 0,-3-4 16 0,1 2 16 16,1 1 592-16,-7 2 112 0,6-1 32 0,-1-4 0 15,4-5-880-15,0-2-160 0,4-2-32 0,-1 2-16 16,2-2-304-16,-1 0-48 0,1 2-16 0,-1-1 0 0,1 3 0 0,-5 1 0 15,0 4 0-15,0 0 0 0,0 0 400 0,-4 4 80 16,3 1 16-16,-3 2 0 16,-1 0 80-16,-4 1 32 0,0 5 0 0,1-1 0 0,-4 2-496 0,-1 3-112 15,3 2 0-15,-4 2-16 16,-2 0-240-16,1 2-64 0,-1-1 0 0,2 5 0 0,0-5-128 0,-2 4 0 16,1 4 144-16,2 1-144 0,0-3 128 0,0 7-128 15,5 2 128-15,-6 1-128 0,1 11 176 0,1-1-48 16,2 5 0-16,-2 1 0 0,3-2 64 0,0 0 0 15,4-3 0-15,2-2 0 0,3-7-192 0,1-5 0 0,4-7 0 0,4-6 128 16,2-1-128-16,4-10 0 0,1 1 0 0,3-9 0 16,4-1 0-16,-4-7-176 0,2-4 176 0,-4-1-128 15,1-6 128-15,-1-3-160 0,1-5 160 0,-3-1-160 16,1-1-48-16,-2-4-16 0,-5 3 0 0,1-3 0 16,1-1 224-16,-4-1 0 0,-1 1 0 0,0-2 0 15,-1 0 0-15,-2 0 0 16,-3 1 176-16,0 4-48 15,0 2 576-15,0 2 128 0,-5 1 32 0,-4 6 0 16,1-1-352-16,-4 3-64 0,-2 3 0 0,0-1-16 16,-7 5-432-16,0 2-304 0,-2 3 48 0,1-2-15232 15</inkml:trace>
  <inkml:trace contextRef="#ctx1" brushRef="#br0" timeOffset="77039.63">13454 6664 6447 0,'-3'5'576'0,"-1"-1"-576"16,4-1 0-16,4-3 0 0,-4 0 1360 0,1 2 176 15,6 1 16-15,2-1 16 0,5 2-416 0,5-6-64 16,7-5-32-16,4 2 0 0,-2-8-704 0,-28 13-144 16,0 0-16-16,101-54-16 0,-101 54-176 0,0 0 0 15,96-60 0-15,-70 42 0 0,-3 4 0 0,-6 0 0 16,0 2 0-16,-3 3 0 0,0 1 320 0,-2 6 176 15,-3-2 32-15,-4 8 16 0,-1-2 48 0,-4 6 16 16,-4 5 0-16,-1 0 0 0,-4 5-320 0,-4 5-64 16,-3-1-16-16,-3 4 0 0,-7 7-208 0,-4 0 176 15,-5 8-176-15,-3 0 160 0,-1 5-160 0,-4-3 0 16,3 1 0-16,0-2 0 0,5-4 240 0,-4-2 64 0,8-1 16 16,0 0 0-16,3 0 480 0,-2-4 96 0,4 1 32 0,3-6 0 15,1 3-240-15,1-6-48 0,7-2-16 0,2-5 0 16,6-1-496-16,6-4-128 0,0-4 0 0,9-6 0 15,0-1 0-15,8-5 0 0,6-4 0 0,3-3 0 16,0-2-192-16,-26 14 64 0,70-40 0 0,-70 40 0 16,85-52 128-16,-85 52-160 0,93-49 160 0,-93 49-160 15,83-43 160-15,-83 43 0 0,0 0 0 0,103-46 0 16,-78 34 0-16,-8 4 0 0,-3 6 0 16,-5 2-128-16,-6 2 128 0,-3 1 0 0,-2 9 0 0,-3-1 0 15,0 6 0-15,-7 0 128 0,3 6-128 0,-1 0 0 16,1-2 208-16,-3 1-16 0,6 4-16 0,1-3 0 15,3 3 240-15,1 0 48 0,1 0 16 16,0 2 0-16,0 2-288 0,0 1-48 0,0-5-16 0,-4 4 0 16,4-4-128-16,4-7-224 0,-3-5 48 0,10-10-13136 15</inkml:trace>
  <inkml:trace contextRef="#ctx1" brushRef="#br0" timeOffset="78045.02">15547 6784 7359 0,'-9'9'656'0,"4"-6"-528"0,0 1-128 0,3-4 0 16,0 0 976-16,-3 2 176 0,-4 1 16 0,-3 1 16 15,-10 2-416-15,-3-2-96 0,-1 3-16 0,2-2 0 16,-3 0-656-16,1 1 0 15,-2 1 0-15,1 1 0 0,-1 3 0 0,-2 4 0 0,2-1 0 0,-3 4 0 16,-1 1 704-16,-2 4 96 0,0-3 32 0,3 3 0 16,3 1 176-16,2 3 32 15,0-3 16-15,3 2 0 0,2 0-432 0,2 0-96 0,-2 2-16 0,7-2 0 16,-3 6-192-16,5-3-32 0,5-3-16 0,0-3 0 0,5 0 16 0,4-8 0 16,5-1 0-16,3-3 0 0,4-4-112 0,4-4-32 15,4-1 0-15,4-4 0 0,4-5-144 16,1-1 0-16,-31 8 0 0,0 0-176 0,101-37 176 0,-101 37-208 15,0 0 80-15,89-49 128 0,-63 28-208 0,-3 2 80 16,2-2 128-16,-3-5-208 0,1 4 48 0,-4-5 16 16,2 1 0-16,0-2 0 0,1-1-176 0,-2 3-16 15,4-6-16-15,-5 3 0 16,-1 3-224-16,-4-2-64 0,1 0 0 0,-4 3 0 0,-3 3 240 0,1 4 32 0,-2 1 16 0,-2 8 0 16,-1 4 352-16,1 9 0 0,-3 1 0 0,1 5 0 15,-3 2 0-15,0 9 208 0,0 2 0 0,0 5 0 16,0 5 864-16,0 2 160 0,-3 7 48 0,1 1 0 15,2 4-64-15,-3-2-16 16,3-5 0-16,3 1 0 0,2-8-384 0,7-9-80 0,2-8-16 0,13-9-9536 16,4-13-1904-16</inkml:trace>
  <inkml:trace contextRef="#ctx1" brushRef="#br0" timeOffset="81669.7">20745 14840 1839 0,'-7'0'160'0,"4"0"-160"0,-1-2 0 0,2 0 0 16,4 0 128-16,-2-1 0 0,4-1 0 0,-4-3 0 16,3-5-128-16,2-5 0 0,1 3 0 0,-3-2 0 15,-1 2 176-15,-2 4-48 0,-2 3-128 0,-1 2 224 16,-6-1-224-16,4 1 0 0,-9 2 128 0,2-1-128 0,-6 4 0 0,4 0 0 15,-3 6 0-15,-4-5 0 16,2 1 0-16,-2 1 0 0,0 1 0 0,2-2 0 0,1 1 0 0,-3-1 0 16,2-2 0-16,2 0 0 0,3-2 0 0,-4 2 0 15,4 0 0-15,2-3 0 0,-2 3 0 0,2 0 0 16,0 5 0-16,1-5 0 0,-3 3 0 0,2-3 0 16,0 4 0-16,2-2 0 0,-3-2 192 0,-1 3-48 15,1 2 0-15,-3-1 48 0,-2 1 576 0,1 2 112 16,-2 0 16-16,1 0 32 0,1-2-48 0,0 2-16 15,3-2 0-15,1-3 0 0,3 2 304 0,1-4 64 16,1 0 16-16,-1 0 0 0,4 0-32 0,3-4-16 0,2-1 0 0,0 3 0 16,2 0 16-16,-1-3 0 15,5 2 0-15,1-3 0 0,-2 3-176 0,3-2-16 0,1 1-16 0,-4-1 0 16,4 3-528-16,3-1-96 0,-3-1-32 0,3 3 0 16,2 1-192-16,2 0-32 0,1 0-128 0,2 0 192 15,1 1 16-15,-1-1 0 0,5 0 0 0,2 0 0 16,2-1 240-16,7 1 64 0,0-4 0 0,2 4 0 15,4-3-336-15,1 3-176 0,0 0 192 0,0-2-192 16,-4 2 0-16,-6-4 0 0,2 4 0 0,-6 0 0 16,-3 0 0-16,-3 4 0 0,-4-2 0 0,-4 1 0 15,0 1 0-15,-2-3-192 0,-3 3 192 0,-4-4-192 16,-2 3 192-16,-3-1 0 0,0 3 0 0,0-1 0 0,-7 3 128 16,-1 0 32-16,-1 1 0 0,-2 5 0 0,-3-1 160 15,-3 3 16-15,0 3 16 0,-6-1 0 0,2 4-144 0,-5 0-16 16,3 2-16-1,-3-1 0-15,0 5 160 0,3-5 48 0,-3 4 0 0,3 4 0 0,1-2-16 0,1 0 0 16,4-1 0-16,-3-2 0 0,5-1-144 0,1-5-32 16,5-1 0-16,0-1-10992 15,4-5-2192-15</inkml:trace>
  <inkml:trace contextRef="#ctx0" brushRef="#br0" timeOffset="87735.86">27569 16855 0,'0'0'0</inkml:trace>
  <inkml:trace contextRef="#ctx1" brushRef="#br0" timeOffset="85459.66">15453 11792 11967 0,'-4'5'1072'0,"1"-2"-864"0,1-1-208 0,2-2 0 15,0 0 496-15,0-2 48 0,0 2 16 0,-2 0 0 16,2-3-384-16,2-1-176 0,3-4 160 0,-1-6-160 15,5 0 160-15,1 2-160 0,2-4 160 0,-1-2-160 16,4 3 592-16,-1-3 32 0,4 4 0 0,-4-3 0 16,3 5 16-16,-3-2 0 0,3 0 0 0,1 2 0 15,3 1-256-15,-2-1-32 0,2 3-16 0,-4 1 0 16,1 3-336-16,-1-1 0 0,-3 3 0 0,-3-1 0 16,-3 4 0-16,-4 4-128 0,-9 5 128 0,-2 4-192 15,-7 5-144-15,-6 8-48 0,-4 4 0 0,-4 3 0 16,-3 5 384-16,-2 6 0 0,-4 1 0 0,2 4 0 15,0-2 624-15,1 1 240 0,0 1 48 0,0 0 16 0,4-4 512 0,2-1 96 16,2-4 32-16,3-5 0 0,6-6-560 0,1-10-112 16,7-1-32-16,4-11 0 0,5-5-608 0,4-2-128 15,4-9-128-15,3 0 176 0,5-8-384 0,-1-1-80 16,4-1-16-16,-19 19 0 16,0 0-384-16,81-78-80 0,-81 78 0 0,0 0-16 0,106-93 512 0,-106 93 96 15,84-62 32-15,-84 62 0 0,92-61 144 0,-92 61 0 16,92-52 0-16,-92 52 0 0,0 0 0 0,107-58 0 15,-81 51 0-15,-7 0-128 0,-7 7 128 0,-3 0 0 16,-6 9 0-16,-4 3 0 0,-5 5 0 0,-2 3 0 0,-6 6 0 16,0-4 0-16,-2 5 496 0,-1-1 16 0,-3 5 16 15,-2-1 0-15,-1-3 240 0,2 0 32 0,4-1 16 0,-1-4 0 16,1-4-816-16,5-1 0 0,1-8 0 0,6-4-13840 16</inkml:trace>
  <inkml:trace contextRef="#ctx1" brushRef="#br0" timeOffset="86123.45">16945 11201 1839 0,'-7'4'160'0,"1"-3"-160"0,1-1 0 0,2 0 0 16,1 0 2208-16,2 0 416 0,-2 4 64 0,0-2 32 16,-1-1-1120-16,-2 5-208 0,-1 2-48 0,-1 3-16 15,2 4-896-15,-3 5-176 0,2 2-48 0,-1 4 0 16,2 4 192-16,-4 1 48 0,4 1 0 0,-2 6 0 16,5-1 752-16,-1 3 144 0,1 0 48 0,2-2 0 15,2 2-32-15,1 0 0 0,-3 2 0 0,0-2 0 16,2 2-720-16,-2-2-128 0,-2 2-48 0,-1 1 0 15,-1-1-272-15,-1 2-48 0,0-1-16 0,-4-3 0 16,1-3-128-16,-1-8 192 0,0 1-192 0,0-11 192 16,4-2-192-16,0-8 128 0,3-4-128 0,2-5 128 15,4-5-128-15,1-4 0 0,4-4 0 0,3-5 0 0,-3-3 0 0,5-5-224 16,3-7 32-16,4-5 0 16,2-6-576-16,-23 44-128 0,52-85 0 0,-52 85-16 15,54-87 208-15,-54 87 64 0,61-80 0 0,-61 80 0 0,61-70 320 0,-61 70 64 16,0 0 0-16,89-63 16 0,-63 51 240 0,-4 9 0 15,-2 3 0-15,-3 7 0 0,-3 3 0 0,-2 2 0 16,0 6-128-16,-6 1 128 0,-1 2 512 0,-3 1 160 16,-1 10 32-16,-4 1 0 0,-4 0 224 0,-4 2 48 15,-3 3 16-15,-5 2 0 0,-3 4-224 0,-8-1-64 0,-1-1 0 0,-8 5 0 16,-2-2 192-16,-1 2 16 0,-2-3 16 0,4-4 0 16,0-4-112-16,3-4-32 15,3-6 0-15,2-5 0 0,6-7-464 0,-4-6-112 0,6-8-16 0,3-12 0 16,4-5-416-16,3-23-96 0,5-12 0 0,9-20-16992 15</inkml:trace>
  <inkml:trace contextRef="#ctx1" brushRef="#br0" timeOffset="87393.73">15167 6744 9215 0,'-9'12'816'0,"1"-1"-656"0,4-4-160 0,4-4 0 0,0-1 320 0,-2 3 48 0,-1 7 0 0,-6 9 0 15,1-2-368-15,2-1-192 0,6-6 32 0,2-7 0 32,5-5-592-32,2 0-112 0,1-5-32 0,2-7 0 0,2 1 896 0,4-4 160 0,3-3 32 0,1 1 16 15,-1 1 624-15,2 0 112 0,0 4 16 0,-6 2 16 16,0-2-96-16,1 3-32 0,-3 2 0 0,1 0 0 15,-2 2-144-15,-2 0-16 0,2 1-16 0,-5 1 0 16,-4 6-480-16,-1 2-192 0,-10 1 176 0,-1 4-176 16,-6 6 0-16,-1 1 0 0,-7 7 0 0,-2 4 0 15,-7 7 0-15,-1 2 0 0,0 3 0 0,-6 2 0 16,-1 3 320-16,-2 0 64 0,-4-1 0 0,1-1 16 16,-1 4 576-16,4-5 112 15,3 0 32-15,6-6 0 0,0 5-64 0,6-10-16 16,8-2 0-16,3-6 0 0,5-5-448 0,6-6-80 0,1-4-32 0,5-2 0 0,6-6-480 0,5-4 0 15,0-5 0-15,9 1 0 16,-23 8-384-16,0 0-112 0,95-58-16 0,-95 58-16 16,89-57-16-16,-89 57 0 0,101-63 0 0,-101 63 0 0,96-61 272 0,-96 61 48 15,94-54 16-15,-94 54 0 0,84-43 208 0,-84 43 0 16,0 0 0-16,101-44 0 0,-101 44 0 16,0 0 0-16,0 0-160 0,0 0 160 0,103 9 0 0,-91-1 0 15,-2 6 0-15,-3 4 0 0,2 4 240 0,-9 3 112 16,0 1 32-16,-3 2 0 0,-3 3-64 0,-6 4-16 15,2 0 0-15,-2-4 0 16,-1 1-688-16,3-8-144 0</inkml:trace>
  <inkml:trace contextRef="#ctx1" brushRef="#br0" timeOffset="88021.85">17337 6551 8287 0,'-4'3'368'0,"1"-3"80"0,1 4-448 0,-2-4 0 16,4 1 0-16,-5-1 0 0,2 2 544 0,-6 0 32 15,-5 3 0-15,-3-1 0 0,-8 4-96 0,1-2-16 16,-2 2 0-16,-6-4 0 0,3 4 176 0,-1-2 48 15,-1 2 0-15,-1 1 0 0,4 0 272 0,-6 5 64 0,2 1 16 0,1 1 0 16,1 2 176-16,4-1 48 0,-4 7 0 16,3 1 0-16,-1 4-256 0,0 3-48 0,3 6-16 0,-1 2 0 15,2 4-496-15,1 1-112 0,1 4-16 16,2-1 0-16,3-1-320 0,5-3 128 0,1-7-128 0,8-8 0 16,6-4 0-16,8-8 0 0,1-5 0 0,5-7 0 15,8-1-208-15,-25-4-16 0,0 0 0 0,96-21 0 16,-96 21-320-1,0 0-64-15,106-54-16 0,-106 54 0 0,66-49 352 0,-66 49 64 0,65-56 16 0,-65 56 0 16,62-57 192-16,-30 31-144 0,-6-2 144 0,0 2-128 0,-3 0 128 16,-2 0 0-16,-2 3 0 0,-4 0 0 0,-1 2 0 0,0-1 0 15,-1 1 0-15,-3 2 128 0,2 1-128 0,-7 1 176 16,4 5-176-16,-4 3 192 0,2 4-192 0,-1 3 0 16,-3 2 0-16,-1 7 0 0,1 2 256 0,-1 3 32 15,0 2 0-15,-1 3 0 0,3 6 640 0,-1-4 128 16,3 4 32-16,2-1 0 0,1 1-256 0,0-2-64 15,5 3 0-15,-2-3 0 0,7 2-528 0,2-1-112 16,-2-2-128-16,4-5-9344 16,1-3-1984-16</inkml:trace>
  <inkml:trace contextRef="#ctx1" brushRef="#br0" timeOffset="89937.57">22315 14923 7359 0,'0'4'656'0,"0"-3"-528"0,0-1-128 0,4-1 0 16,-4-3 1056-16,1 4 176 0,3-1 48 0,-1-3 0 15,6 1-576-15,-4-6-96 0,4 4-32 0,-4-4 0 16,0 4-576-16,-1-2-160 0,-1-2-16 0,-3 4 0 16,0 1-16-16,-3-1 0 0,1 2 0 0,-1-3 0 15,-2-2 448-15,1 4 96 0,-5-1 16 0,4 3 0 16,-4-1 336-16,1-1 80 0,-1 2 16 0,-3-1 0 16,-2 3-304-16,2 0-64 0,-2 0-16 0,0 0 0 15,2 3-192-15,-2 3-32 0,0-1-16 0,-2 2 0 16,2 0-176-16,2 2 0 0,1 1 0 0,-3 0 0 15,6 3 0-15,-1-5 0 16,4 3 0-16,-2-2 0 0,3 4 208 0,-1-4-32 0,2 3-16 0,1 1 0 0,2 1-160 0,-4-1 160 16,4 1-160-16,4 4 160 0,-4-1 192 0,3-1 32 15,3-6 16-15,2 3 0 0,1-8 240 0,1 0 64 16,6-5 0-16,-2 0 0 0,4-2-384 0,-1-5-80 16,2 2-16-16,2-4 0 0,-4-1-224 0,3-1 0 15,-3-3 0-15,-1 6 0 0,1-6 0 0,-1 3 0 16,1-4 0-16,-1 3 0 0,0-4 0 0,-1 0 0 15,-1 1 0-15,-2-1 0 0,-1-2 0 0,1 4 0 16,0-3 0-16,-1 3 0 0,1 2 0 0,-7-2 0 0,4 5 0 0,-4 1 0 16,0 4 0-16,-1-1 0 0,1 1 0 0,-1 4 0 15,-1 0 0-15,1 4 0 0,1-1 0 16,-4 3 0-16,6 6 0 0,-5-2 0 0,5 6 0 0,-5 0 0 31,5 1 208-31,-2 7-48 0,-3 1-16 0,5-1 0 0,-4 2 496 0,3 2 112 0,-1 2 16 0,0 5 0 16,2 1 48-16,-2 1 16 0,0 1 0 0,2 2 0 15,-1-2-32-15,-3-1 0 0,2 1 0 0,-1-5 0 16,-2 2-208-16,3-3-32 0,2-6-16 0,1-2 0 16,1-8-320-16,0-4-64 15,1-3-16-15,3-6 0 16,-1-3-912-16,2-7-176 0</inkml:trace>
  <inkml:trace contextRef="#ctx1" brushRef="#br0" timeOffset="92011.71">17051 6660 6447 0,'-7'4'576'0,"2"1"-576"0,1-1 0 0,2-1 0 16,2-1 480-16,-7 5-16 15,-3 3 0-15,-7 8 0 0,-4 4 112 0,1 3 32 0,3-6 0 0,3 2 0 16,2-7 336-16,7-6 64 0,1 1 16 0,4-5 0 15,4-4-304-15,1 0-48 0,2-2-16 0,3-3 0 16,-1-1-288-16,3 1-64 0,2-2-16 0,4-1 0 16,-1-1 288-16,2 0 48 0,2 0 16 0,2-1 0 15,-1 1 0-15,1-3 0 0,3 3 0 0,-1-5 0 0,-1 6-320 16,0-4-64-16,-1 1-16 0,-6-1 0 0,1-2-240 0,-4 2 0 16,0 3 0-16,-2-1 0 0,-3 3 0 0,-6 0 0 15,2 3 0-15,-5 1 0 0,-3 3 0 0,-2 5-128 16,-4 2 128-16,-5 5 0 0,-2 2 0 0,-3 5 0 15,-5 2 0-15,-4 2 144 0,-3 6-144 0,-4-1 0 16,0 7 0-16,0-4 0 0,2 1 176 0,3-1 0 16,-1-5 0-16,5 4 0 0,3-4 304 0,6 0 64 15,-4 0 16-15,7-3 0 0,0-4-16 0,5 2 0 0,0-2 0 16,2-3 0-16,6-2-288 0,-3-2-64 0,8-3-16 0,-4-4 0 16,5 0-176-16,2-5 0 15,3 4 0-15,3-4 0 0,4-4 0 0,0-1 0 0,3-2 0 0,1-4-176 16,1-1-144-16,4-5-48 0,6-1 0 0,-4-4 0 15,-28 22 48-15,68-40 0 0,-68 40 0 0,73-49 0 16,-73 49 112-16,73-45 16 0,-73 45 16 0,61-44 0 16,-33 23-48-16,-6 4-16 0,-1 3 0 0,-3 5 0 15,-8 6-64-15,-1 3-16 0,-4 3 0 0,-5 4 0 16,-2 4 192-16,-3 2 128 0,-4 5-192 0,-3 6 192 16,-2 4 624-16,-1 3 224 0,-3 4 48 15,-1 4 16-15,-2 1-32 0,2 5-16 0,-4 0 0 0,2 2 0 0,1-1-608 0,0-3-112 16,6-5-16-16,6-6-8736 15,8-10-1744-15</inkml:trace>
  <inkml:trace contextRef="#ctx1" brushRef="#br0" timeOffset="93207.5">18860 6782 6447 0,'-6'6'576'0,"5"-6"-576"15,1 3 0-15,0-6 0 0,1 3 560 0,-1 0 0 0,0 0 0 0,-3 0 0 16,3 0-112-16,-5-4-32 0,1 4 0 0,-3 0 0 15,0 0 96-15,-1-2 32 0,1 2 0 0,-2-3 0 16,0 3 208-16,-1 0 32 0,-3 3 16 0,1-1 0 16,2-2-32-16,-8 4-16 0,4 1 0 15,-3-2 0-15,1 3-288 0,-3 1-48 0,0 1-16 0,0 1 0 16,0 1-224-16,-4 6-48 0,2 0-128 0,-2-4 192 31,6 5-16-31,-6-3-16 0,6 7 0 0,0-3 0 0,3 1 208 0,1 3 32 0,5 3 16 0,2-1 0 0,1 1 48 0,3-3 16 16,2 4 0-16,4-3 0 0,3-6-128 0,3 1-32 15,3-4 0-15,4 0 0 0,-1-2-192 0,3-3-128 16,4-1 160-16,1-2-160 0,0-6 0 0,2-2 0 16,1-2 0-1,-3-1 0-15,0-2 192 0,-1-3 112 0,0-3 16 0,-1 1 0 0,1-3-128 0,-2-1-32 16,0-3 0-16,-2-2 0 0,2 2-160 0,-7-2 0 16,0 3-160-16,-2-1 160 0,0-2-320 0,-1-1 16 31,1-1 16-31,-7-1 0 0,4 4 288 0,-1 0-192 0,-2 0 192 15,1 0-160-15,-2 6 160 0,-2 0 0 0,3 3 0 0,-3 2 0 16,2 8 0-16,-3 1 0 0,2 3 0 0,-1 4-128 16,1 4 128-16,1-1 0 0,0 4 0 0,-2 3 0 15,6-1 0-15,-4 3 128 0,4 2-128 0,0-2 128 16,1 6-128-16,6-3 144 0,-2 4-144 0,5-3 160 16,2 0-160-16,5-6 0 0,2 4 0 0,-28-21-7456 15,0 0-1408-15</inkml:trace>
  <inkml:trace contextRef="#ctx1" brushRef="#br0" timeOffset="96157.1">24094 14786 3679 0,'-1'3'320'0,"-3"-1"-320"0,4 1 0 0,0-1 0 15,0-4 1088-15,-2 2 128 0,2 2 48 0,-3 2 0 16,-1 1 176-16,3 2 32 0,-6-5 16 0,5 1 0 16,-3 2-496-16,1-1-96 0,-3 1-32 0,0 4 0 15,-1-1 368-15,-1 6 80 0,0-5 16 0,-3 7 0 16,2 1 272-16,-3 1 48 0,1 1 16 0,0 2 0 16,1-2-240-16,-1 3-32 0,2 4-16 0,-4 1 0 0,3-1-464 0,1 3-80 15,1-1-32-15,-3 4 0 16,3 2-544-16,2-2-128 0,0 3 0 0,2-1-128 0,0 5-128 15,1-6-144-15,4-4-32 0,0-2 0 32,4-8-1680-32,3-2-320 0</inkml:trace>
  <inkml:trace contextRef="#ctx1" brushRef="#br0" timeOffset="96502.48">24418 14814 15663 0,'-26'33'1392'0,"5"-9"-1120"0,7 2-272 0,1-8 0 16,6-6 1280-16,5-4 192 0,-7 6 32 0,-3 13 16 15,-6 13 336-15,-4 8 64 0,1 5 0 0,2-5 16 32,1-4-2448-32,4-8-480 0,2-1-96 0,3-5-32 15,4-4-816-15,-3-3-176 0,8-4-16 0,0-2-16 16,1-5 1360-16,6-3 272 0,2 0 48 0,3-4 16 0,4-1 1136 0,5-4 224 0,5-4 48 0,0-1 16 15,2-2 32-15,-28 7 0 0,0 0 0 0,132-63 0 16,-132 63-560-16,119-71-96 0,-119 71-32 0,120-93 0 16,-120 93-320-16,92-101 0 0,-60 49 0 0,-8 3 0 15,-10 4-416-15,-10-2-160 0,-11 4-16 0,-9 3-16 32,-5 6 96-32,-9 5 32 0,-6 3 0 0,-4 8 0 0,-2 10 1056 0,0-1 192 15,-1 5 64-15,6 3 0 0,4 1 240 0,7 5 48 0,8 0 16 0,8-1 0 0,5 3-960 0,10-2-176 16</inkml:trace>
  <inkml:trace contextRef="#ctx1" brushRef="#br0" timeOffset="96958.43">25703 14688 12895 0,'-9'9'1152'0,"0"-7"-928"15,9 1-224-15,0-6 0 0,4 3 992 0,-4 0 160 16,-4 3 16-16,1 2 16 0,-2 1-624 0,-1 2-128 15,3 1-32-15,-2 3 0 0,-1 2-240 0,3 3-160 16,-6 6 192-16,2 1-192 0,0 4 1280 0,-1 4 160 16,-1 3 32-16,-3 5 0 0,3 0 560 0,-1 1 112 15,-1 1 32-15,1 2 0 0,3-4-896 0,1 0-192 16,1-2-16-16,2-3-16 0,1-4-1056 0,-2-1 0 16,4-2-128-16,0 0-10432 0,0-7-2064 0</inkml:trace>
  <inkml:trace contextRef="#ctx1" brushRef="#br0" timeOffset="97303.46">26327 14676 13823 0,'-16'21'608'0,"4"-11"128"0,0 4-592 0,3-5-144 0,7-2 0 0,-3-5 0 16,-2 6 1568-16,-5 6 288 0,-4 7 48 0,-10 9 16 0,-6 3-944 0,1 0-176 15,3-2-32-15,4-3-16 16,1-7-752-16,6 0 0 0,5-4 0 0,3-3 0 16,4 0-768-16,5-3-80 0,1-1-32 0,6 1 0 15,2-3 192-15,5 1 48 0,-2-4 0 0,4 4 0 0,1 0 448 0,-3 3 192 16,4-2-176-16,-1 3 176 0,1-1 0 0,-3 2 0 16,4 0 0-16,-1 3 0 0,-6 0 608 0,2 1 224 15,-2-1 32-15,-5 1 16 0,0-4 176 0,-7 3 32 16,0 0 16-16,-7 3 0 0,-2-1-400 0,-1 0-64 15,-8 2-32-15,-4-2 0 0,-4 4-64 0,-9 1-16 16,-3 0 0-16,-4 3 0 0,-5-3 112 0,-2 0 0 0,0-3 16 16,4-3 0-16,3-4-352 0,5-6-80 0,9-8-16 0,4-3 0 31,7-8-1616-31,3-10-336 0</inkml:trace>
  <inkml:trace contextRef="#ctx1" brushRef="#br0" timeOffset="97523.28">26328 14681 28559 0,'-10'21'1264'0,"5"-9"272"0,3-1-1232 0,-2-3-304 0,4-2 0 0,4-6 0 16,-2 3 1424-16,3 2 240 0,5 4 32 0,4 0 16 16,5-2-1104-16,4-2-224 0,2-3-32 0,-3-4-16 15,4-2-336-15,2-1 0 0,2-3 0 0,-30 8-128 16,0 0-336-16,110-30-64 0,-110 30-16 0,0 0 0 15,132-33-576-15,-132 33-112 0,98-25-32 0,-98 25-12480 16</inkml:trace>
  <inkml:trace contextRef="#ctx1" brushRef="#br0" timeOffset="97931.68">27440 14831 19343 0,'-21'17'848'0,"7"-4"192"0,6-5-832 0,-1-3-208 0,9 1 0 0,-4-6 0 0,3 7 1344 0,-3-2 208 16,-5 9 48-16,-3 3 16 0,2 6-752 0,-6 1-160 15,2 2-16-15,0 2-16 16,-3 4-528-16,-1 2-144 0,-3 3 0 0,2 1 0 0,-3 2 176 0,-1 0-48 15,2 1 0-15,4-7 0 0,3 1 576 0,-2-5 96 16,6-2 32-16,1-6 0 0,5-4-464 0,4-1-96 16,4-3-16-16,-1-5 0 15,4-2-1760-15,4-5-352 0,3 1-80 0,0-6-10352 0</inkml:trace>
  <inkml:trace contextRef="#ctx1" brushRef="#br0" timeOffset="98544.49">27811 14808 11967 0,'-15'6'528'0,"6"-3"112"0,2-3-512 0,3 3-128 16,-1-3 0-16,5 0 0 0,-3-3 1168 0,-1 3 208 15,-1 0 32-15,0 0 16 0,-2-3-528 0,2 3-96 16,3 0-32-16,2-2 0 0,2 2 144 0,1 0 32 15,2-4 0-15,1 4 0 0,2 0 144 0,1-3 48 16,0 3 0-16,-1 0 0 0,5 0-368 0,-3 0-64 16,6 0 0-16,-6 3-16 0,4 3-368 0,-2 2-64 0,1 1 0 0,-5 5-16 15,-3 3-240-15,-5 1 0 0,0 6 0 0,-10 2 0 16,-2 2 0-16,-6 7 0 0,-3 1 0 16,-5 6 0-16,-5 4 1088 0,-2 2 112 0,3-1 16 0,-1-5 16 15,1-2-1104-15,4-8-128 16,7-6-240-16,1-5 64 0,6-7 304 0,4-2 48 0,2-7 16 0,1-5 0 15,5 0-576 1,0-5-128-16,2-4 0 0,5-3-16 0,-2-6-752 16,7 3-160-16,2-6-32 0,0 0 0 0,4-2 896 0,-1 1 160 0,2-1 32 0,2-1 16 15,0 1 368-15,2 4 0 0,-1 3 0 0,-4 2 0 16,-1 6 176-16,1 6 48 0,-4 2 16 0,-2 2 0 16,2 4 352-16,-6 5 80 0,1 1 16 0,0 4 0 0,-6 5 80 0,3 1 0 15,-3 3 16-15,2-1 0 0,0 2-304 0,-1 0-64 16,1 0-16-16,4-3 0 0,1 2-240 15,3-6-160-15,2-2 192 0,4-3-192 0,2-2-192 0,2-7-160 16,3-5-32-16,0-1-14688 16</inkml:trace>
  <inkml:trace contextRef="#ctx1" brushRef="#br0" timeOffset="99251.95">27083 15007 18431 0,'-4'-5'816'15,"4"-1"160"-15,0-1-784 0,0 2-192 0,0 0 0 0,2-2 0 16,0-2 1536-16,0-5 256 0,1-3 48 0,1-9 16 0,1 0-704 0,-3-6-128 15,1 6-16-15,1 4-16 0,-4 4-512 0,1 4-96 16,3 2-32-16,-1 7 0 0,2 0 272 0,1 1 48 16,2 1 16-16,-1 3 0 0,7 3 48 0,-3 1 16 15,4-3 0-15,-1 6 0 0,4 0-112 0,1 0-32 16,5 2 0-16,3 0 0 0,-3 1-192 0,2 2-32 16,4 2-16-16,-8 0 0 0,1 2-176 0,-6 1-16 0,-3 2-16 15,-5 4 0-15,-2 1 48 0,-5 4 16 16,-4 5 0-16,-10 4 0 0,-2 7 0 0,-7-1 0 0,-7 2 0 0,2 1 0 15,-5-5-224-15,-2 5 144 0,-4 2-144 0,2-2 128 16,2-3-128-16,5-8 128 0,4-3-128 0,-1-6 128 16,3-2-128-16,2-8 192 0,0-4-192 0,6-3 192 15,-2-4-192-15,5-5 0 16,-2-5 0-16,4-4 0 0,0-3 0 0,0-7 0 0,6-2 0 0,-1-5 0 16,4-1-288-16,0 0-32 0,4-1-16 0,1 0 0 15,4 0-240-15,3 0-32 0,0-2-16 0,4 8 0 16,5-1 432-16,0 7 192 0,-4 3-160 0,6 4 160 15,-6 4 0-15,6 5 0 0,-2 1 0 0,1 8 0 16,1 0 304-16,-4 6 96 0,6 3 32 0,-6 1 0 16,2 4-112-16,0 1 0 0,1 4-16 0,-4 3 0 0,1 4-176 0,2 0-128 15,-2 0 192 1,4 0-192-16,1-4 208 0,2-3-64 0,-1-2-16 0,2-3 0 0,5-3-128 0,-6-2 0 16,2-6 144-16,0-1-144 0,-2-6 0 0,0-5 0 15,0 0 0-15,-3-9 0 16,1 4-1024-16,1-13-160 0,-25 18-32 0,0 0-10320 15,95-80-2064-15</inkml:trace>
  <inkml:trace contextRef="#ctx1" brushRef="#br0" timeOffset="99692.56">28076 14946 15663 0,'-9'3'1392'0,"1"-3"-1120"0,4 0-272 0,3-3 0 15,1 3 1728-15,-4-5 272 0,-1 1 64 0,-7-1 16 16,-6-4-1472-16,-1 1-288 0,2-5-64 0,-1 3-16 31,1 1-1328-31,-4 4-256 0,2 1-48 0,-2 4-16 16,0 4 720-16,-2 1 144 15,1 9 32-15,-5 2 0 0,-1 6 1072 0,-1 1 208 0,-1 8 64 0,1 1 0 0,1 3 1200 0,0 3 240 16,5 4 48-16,1-2 16 0,4 2-96 0,2-2 0 16,9 0-16-16,6-4 0 0,1-3-1040 15,8 0-208-15,8-3-32 0,3 0-16 0,7-6-656 0,9-6-128 16,2-1-16-16,6-5-128 0,1-7 0 0,-44-5 0 16,119-3 0-16,-119 3 0 0,134-40 0 0,-134 40 0 15,118-63 0-15,-118 63 0 0,87-78-224 0,-52 29-48 16,-3 0-16-16,-13 0 0 15,-2 1-240-15,-8-1-48 0,-9 2-16 0,-5 2 0 0,-9 5 592 0,-7 1 0 0,-5 8 0 16,-9 5 0-16,-2 1 512 0,-8 8 80 0,1 1 16 0,1 6 0 16,3 3-64-16,0 5-16 0,5 2 0 0,3 2 0 15,6 1-320-15,4 3-64 0,4 2-16 0,1-1 0 16,1 2-400-16,6 0-96 0</inkml:trace>
  <inkml:trace contextRef="#ctx1" brushRef="#br0" timeOffset="106406.11">21728 11029 12895 0,'0'0'1152'0,"3"-4"-928"0,-3 4-224 0,2-1 0 16,2 1 288-16,-1-2 16 0,2-3 0 0,6-1 0 15,1-1-304-15,0 0 0 0,-1 0 0 0,-4 7-144 16,-2 0 144-16,-2 4 0 0,-3-1 0 0,-3 4-128 16,-2 0 1088-16,-2 2 240 0,-2 0 32 0,-2-1 16 15,-1 3 112-15,-2 1 32 0,2 6 0 0,2-5 0 16,-4 5-496-16,3-1-80 16,3 6-32-16,1 0 0 0,3-3-544 0,1 7-112 0,1-1-128 0,2 2 176 15,0 5 112-15,2 0 32 0,1 2 0 0,-3 5 0 16,4 0-320-16,-3 3 160 0,3-3-160 15,-4 7 128-15,0 2-128 0,0 0 0 16,-5 0 0-16,1-4 0 0,-1-2 0 0,-2-2 192 0,-4-3-64 0,3 2 0 0,-6 0 192 0,2-5 16 16,-4 3 16-16,2-5 0 0,0 0-352 0,0-7 0 15,-2-1 0-15,6-4 0 0,1-7 0 0,4-2 0 16,2-9 0-16,3-3 0 0,3-3 0 0,2-9-128 16,0 1 128-16,8-10-128 0,-1 0 128 0,4-3 0 15,4-6 0-15,-2 3 0 0,-1 0 0 0,6-2-128 16,-2-3 128-16,5-2 0 0,-2 2 0 0,-24 32 0 15,61-64 0-15,-61 64 0 0,63-56 0 0,-63 56 128 16,0 0-128-16,96-59 176 16,-70 50-176-16,-3 4 0 0,-6 3 144 0,1 2-144 0,-8 5 432 0,1 1 16 15,-1 6 0-15,-7 2 0 16,3 3-64-16,-3 4-16 0,-3 2 0 0,-3 3 0 0,-6 2 336 0,-3 3 64 0,-2 7 0 0,-5-1 16 16,-2 1-48-16,-9-1-16 0,-3 1 0 0,-2-3 0 15,0-4-272-15,-8-3-48 0,-1-2-16 0,4-8 0 16,0-4-384-16,0-6 0 0,-5-1 0 15,3-7 0-15,0-7 0 0,7-7-304 0,4-5 48 0,10-10-16912 16</inkml:trace>
  <inkml:trace contextRef="#ctx1" brushRef="#br0" timeOffset="107395.31">16835 11100 11967 0,'-4'9'1072'0,"8"-4"-864"15,-3-5-208-15,6 0 0 0,-1 0-256 0,2-5-112 16,10-4-16-16,8-8 0 0,-26 17 96 0,118-66 16 16,-36 13 0-16,2-1 0 15,-2 2-1120-15,-5 2-208 0,-2-1-64 0,-2 2 0 0,-2 0 1296 0,4 1 368 0,3-1-144 16,3 0 144-16,-5 4 880 0,-76 45 240 0,131-91 48 0,-131 91 16 15,106-83-544-15,-106 83-96 0,87-63-32 0,-87 63 0 16</inkml:trace>
  <inkml:trace contextRef="#ctx1" brushRef="#br0" timeOffset="107678.56">18729 10734 12895 0,'-5'7'1152'0,"3"-5"-928"16,2 2-224-16,2-4 0 0,1-4 576 0,-1 4 64 15,5 0 0-15,-2-3 16 0,9-4-416 0,3-4-96 16,4-4-16-16,2-1 0 0,0-3-128 0,1-2 0 15,-24 21-192-15,0 0 192 0,89-66-128 0,-89 66 128 16,66-49 0-16,-66 49 0 0,80-54 352 0,-80 54 144 16,96-61 16-16,-96 61 16 0,103-66 176 0,-103 66 48 15,101-70 0-15,-101 70 0 0,106-71-752 0,-106 71-288 0</inkml:trace>
  <inkml:trace contextRef="#ctx1" brushRef="#br0" timeOffset="108039.86">20118 10980 10127 0,'3'2'896'0,"-3"-2"-704"16,5 0-192-16,-1-2 0 0,1-2 736 0,-1 1 112 16,4-2 32-16,8-4 0 0,-16 9 368 0,0 0 80 15,99-63 16-15,-99 63 0 0,84-57-1344 0,-84 57 0 16,91-65-272-16,-91 65 32 15,104-67-528-15,-104 67-96 0,110-74-32 0,-110 74 0 0,110-76 640 0,-110 76 256 0,115-87-192 0,-54 38-6016 16</inkml:trace>
  <inkml:trace contextRef="#ctx1" brushRef="#br0" timeOffset="110099.36">28815 14737 9215 0,'-10'0'816'0,"4"-4"-656"0,6 4-160 0,2-5 0 16,2 2 976-16,1-1 176 0,0-4 16 0,5-6 16 31,6-9-464-31,5 2-80 0,2-3-32 0,1 3 0 0,4 0-480 0,-5 5-128 16,1 0 0-16,0 8 0 15,-1-1 0-15,-2 4 0 0,0 8 0 0,-5-1 0 16,-1 7 0-16,-6 3 176 0,1 0-48 0,-3 2 0 16,-1 0 752-16,-1 3 144 0,-2 3 16 0,1-3 16 15,-4 0 64-15,0 1 16 0,-4-1 0 0,-1 4 0 0,-4-2-576 0,-3 4-112 16,-2 3-32-16,-7 0 0 0,2 0-416 15,-5 6 0-15,-1-6 128 0,-4 5-128 0,1-1 0 0,-2 1 0 16,1 0 0-16,1-1-176 0,0-2 176 0,7-2 0 16,0-5 0-16,7-7 0 0,5-2 0 0,9-7 0 15,9-1 0-15,3-4 0 0,6-4 0 0,4-4 0 16,1 2 0-16,3-6 0 0,-26 12 0 0,0 0-160 16,0 0 160-16,115-43 0 0,-115 43-320 0,0 0 64 15,0 0 0-15,122-40 0 0,-122 40 16 0,0 0 16 16,0 0 0-16,112-18 0 0,-86 18 224 0,0 0-144 0,-3 5 144 15,-6-1-128-15,-3 5 128 0,-5 5 0 0,-4-2 0 0,-7 5 128 16,-1 6-128-16,-9-1 176 0,-4 3-176 0,-5 1 192 16,-2 2 80-16,-6 3 32 0,1 4 0 0,-11 2 0 15,-1 1 368-15,-7 2 80 0,2-5 16 0,0 0 0 16,-2-1-272-16,1-2-48 0,-6-4-16 0,3-2 0 16,2-5-432-16,5-7 0 0,2-2 0 0,11-10-8592 15,3-2-1696-15</inkml:trace>
  <inkml:trace contextRef="#ctx1" brushRef="#br0" timeOffset="110318.66">29836 14483 23951 0,'-26'48'2128'0,"5"-13"-1696"0,7-3-432 0,9-8 0 0,1-14 2592 0,4-1 432 16,4 5 96-16,-4 10 16 0,0 16-1488 0,2 9-304 16,5 5-48-16,0-2-16 0,1-3-1152 0,1 0-128 15,-2 3-256-15,2 1 64 16,-6-1-1632-16,2 5-320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42:14.3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7-04T20:43:22.542"/>
    </inkml:context>
  </inkml:definitions>
  <inkml:trace contextRef="#ctx0" brushRef="#br0">8678 13910 4607 0,'-19'0'400'0,"6"-2"-400"31,-1-2 0-31,6 1 0 0,4 3 0 0,1-2 0 16,-3-1 0-16,-2 3 0 0,-10-4-128 0,-1 4 128 15,-5 0 0-15,-1 4 0 0,1 1 0 0,1-2 0 0,1 6-144 0,-4-5 144 16,3-3 0-16,-2 4 0 0,1-3-128 16,3 0 128-16,-1 1 0 0,-1-1 0 0,2 2-128 0,4-4 128 15,-1 3 832-15,4-1 240 0,-3 0 32 16,3-2 32-16,0 1 368 0,-2-1 80 0,2 6 16 16,0-3 0-16,-1 2-640 0,-3 2-144 0,1-1-32 0,-2 2 16 15,-1 3-304-15,0-3-64 0,-7 3-16 0,1-1 16 16,0 4-208-16,-2 4-32 0,-1-3-16 0,1 3 16 15,2-3 368-15,-4 3 80 0,2-2 0 0,-5 1 48 16,5 2 128-16,-2-2 16 0,3 6 16 0,-5-5 16 16,-1 2-224-16,0 0-64 0,0 6 0 0,0 0 16 15,0 3-80-15,1-1 0 0,4 4-16 0,-1 3 16 0,3-4 16 16,1 4 16-16,4 0 0 0,-1 3 16 0,4-5-64 0,4 5-16 16,-3-1 0-16,1-2 16 0,2 5-288 0,0-2-48 15,0-1-16-15,2 3 16 0,2-2-160 0,-1-1 128 16,3 3-128-16,-1-2 176 0,2 2 224 0,3-3 48 15,-1-3 16-15,2 1 0 0,3-3 0 0,0 2 0 16,0 5 0-16,0 1 0 0,0 0-32 0,3 0-16 16,-1 0 0-16,1 2 0 0,6 0-16 0,0 1 0 15,0 1 0-15,1-4 0 0,6 0-80 0,-2-4 0 16,7 1-16-16,1-4 0 0,1 2-128 0,-23-35-32 16,54 63 0-16,-54-63 0 0,61 59-144 0,-61-59 128 15,78 56-128-15,-78-56 128 0,80 47-128 0,-80-47 0 0,86 38 0 16,-86-38 0-16,83 33 128 0,-83-33-128 0,0 0 0 0,122 35 128 15,-122-35-128-15,0 0 0 0,124 17 0 0,-124-17 128 16,86 5-128-16,-86-5 0 0,94-1 144 0,-94 1-144 16,102-4 0-16,-102 4 128 0,103 0-128 0,-103 0 0 15,100 0 0-15,-100 0 128 0,88 5-128 0,-88-5 0 16,93 4 0-16,-93-4 0 0,85 3 0 0,-85-3 128 16,96-3-128-16,-96 3 0 0,101-9 0 0,-101 9 0 15,94-17 0-15,-94 17 0 0,89-23 0 0,-89 23 128 16,85-28-128-16,-85 28 128 0,84-36-128 0,-84 36 128 15,89-46-128-15,-89 46 0 0,91-54 0 0,-91 54 0 0,99-60 0 0,-55 28 0 16,4-3 0-16,-8 1 0 0,4-1 0 0,-4-5 0 16,-3 0 0-16,1-4 0 0,2 4 0 0,-5 0 0 15,5 3 0-15,0-4 0 0,5-3 0 0,2-1 0 16,-1 1 0-16,1-5 0 0,-2 8 0 0,-1-3 0 16,-4 0 0-16,-4 1 0 0,-3 3 0 0,-6-4 0 15,-5 4 0-15,-3-3 0 0,-1 6 0 0,-4-1 0 16,1 3 0-16,-1 0 0 0,0-5 0 0,-2 4 0 15,-3-8 0-15,0 4 0 0,-4 2 0 0,-5-2 0 16,-2-1 0-16,-6 1 0 0,-5 0 0 0,-6 0 0 16,-5 2 0-16,-4-2 0 0,-5 0 0 0,-7 3 0 0,-5 2 0 15,-2 2 0-15,-4 2 0 0,2 3 0 0,-3-1 0 0,3 1 0 16,0-2 0-16,-3 4 176 0,3 2-176 0,-3-3 192 16,-2 3-64-16,-2 1-128 0,-3 1 192 0,-7-4-64 15,-9 0-128-15,-4 3 0 0,-1 0 144 0,-3 2-144 16,-5 9 0-16,-7 5 0 0,-5 5 0 0,-13 6 0 15,-7 5-128-15,-9 6 0 0,2 10 0 0,-6 6 0 16,-3 2-640 0,-1-5-112-16,6-2-16 0,11 0-16992 0</inkml:trace>
  <inkml:trace contextRef="#ctx0" brushRef="#br0" timeOffset="3413.57">9225 15994 1839 0,'-5'0'160'16,"-1"4"-160"-16,5-4 0 0,2 0 0 15,1-4 400-15,-2 4 48 0,0 0 16 0,-2 0 0 16,2 0 112-16,0 0 32 0,2 0 0 0,2-3 0 16,-4 3-432-16,0 0-176 0,1 0 128 0,1-2-128 15,3-1-160-15,-3-1-112 0,5-1-32 0,-2 0 0 32,-1-7-256-32,1 3-48 0,-2 0-16 0,-1-5 0 0,2 6 336 0,-4-3 64 0,0 1 16 0,-6 1 0 15,3 0 208-15,-6 4 160 0,1 0-32 0,-3 1 0 16,1 4 576-16,-4 0 96 0,0 4 32 0,0-3 0 15,2 6 656-15,-2-1 144 0,0 1 32 0,2 0 0 0,3 0 384 0,0 3 64 16,0-1 32-16,4 3 0 0,0-2-512 16,3 1-96-16,2 3-32 0,2-4 0 0,0 6-672 0,1-2-128 15,2 0-16-15,1 3-16 0,1-3-208 0,0 4-32 16,0-1-16-16,1 4 0 0,1-2-144 0,0 5-16 16,-1-1-16-16,-2 0 0 0,2 3-16 0,-4 2 0 15,1-2 0-15,-1 5 0 0,1-1 64 0,-3-1 16 16,1-1 0-16,1 2 0 0,-1-2 688 0,4-2 144 15,0-4 16-15,3 1 16 16,3-2-1616-16,-13-21-336 0,0 0-64 0,47 54-16 0,-47-54 736 0,0 0 128 0,0 0 0 0,99 44 0 16,-99-44 128-16,0 0-128 0,106 20 128 0,-106-20-128 15,87 4 160-15,-87-4-160 0,88 2 192 0,-88-2-192 16,81 0 192-16,-81 0-64 0,77-6 0 0,-77 6-128 16,80-6 320-16,-80 6-64 0,89-11 0 0,-89 11 0 15,94-9 80-15,-94 9 16 0,108-8 0 0,-108 8 0 16,117-9 0-16,-117 9 0 0,117-12 0 0,-117 12 0 15,108-14-144-15,-108 14-16 0,117-21-16 0,-117 21 0 16,130-14-176-16,-130 14 0 0,141-5 0 0,-141 5 0 16,143 0 0-16,-143 0 0 0,131 0 0 0,-131 0 0 15,117 0 0-15,-117 0 0 0,120 5 0 0,-120-5 0 16,131 9 0-16,-131-9 0 0,143 5 0 0,-143-5 0 0,137-5 0 16,-137 5 0-16,134-14 0 0,-62 2 0 0,-2 3 0 0,10-5 0 15,5 3 0-15,2-1 0 0,-3 0 0 0,-4-2 0 16,-2-3 0-16,-3 5 0 0,0-2 0 0,2 5 0 15,5 0 144-15,0 0-144 0,3 4 128 0,-5 0-128 16,-3 2 160-16,-77 3-160 0,148 0 144 0,-148 0-144 16,150 8 128-16,-68-4-128 0,5 1 0 0,-3 0 0 15,-4 4 0-15,2-4 0 0,-82-5 0 0,151 9 0 16,-72-7 0-16,4-1 0 0,6 3 0 0,4-2 0 16,-8-8-144-16,-1 6 144 0,-2-5 0 0,1 2 0 15,-6 3 0-15,7 0 0 0,3 3 0 0,2 2 0 16,-6 2 0-16,-4-2 0 0,-79-5 0 0,151 9 0 0,-71-4 0 0,2 1 0 15,7 1 176-15,0-2-176 0,0 0 192 0,-4-5-192 16,-5 0 144-16,1 0-144 0,2 0 0 16,3 0 144-16,6 0-144 0,4 4 0 0,-2-4 0 0,-3 0 0 15,-8-4 0-15,1-1 0 0,5 1 0 0,0-1 0 16,-1 5 0-16,1 0 0 0,-2-3 0 0,-3 3 0 16,-6-6 0-16,-3 5 0 0,2-1 0 0,1 2 0 15,6 2 0-15,0-1 0 0,-4-1 0 0,0 0 0 16,-80 0 0-16,146 0 0 0,-69 0 0 0,-2 0 0 15,2 6 0-15,3-6 0 0,4 3 0 0,-1 2 0 16,-4-1-192-16,-8-4 16 0,-71 0 16 0,139 3 0 0,-139-3 160 0,138 6 0 16,-138-6-144-16,141 13 144 0,-69-4 0 0,-72-9 0 15,122 16 0-15,-122-16 0 0,111 14 0 0,-111-14 0 16,110 14 0-16,-110-14 0 0,110 14 0 0,-110-14 0 16,120 14 0-16,-120-14 0 0,127 10 0 0,-127-10 0 15,115 5 0-15,-115-5 0 0,98 0-160 0,-98 0-16 16,89 0 0-16,-89 0 0 0,83 2-64 15,-83-2-16-15,87 4 0 0,-87-4 0 0,89 5 64 0,-89-5 0 16,93 0 0-16,-93 0 0 0,87-2-160 0,-87 2-32 16,77-7 0-16,-77 7 0 15,0 0-256-15,92-9-64 0,-92 9-16 0,0 0 0 16,0 0 144-16,78 13 16 0,-78-13 16 0,0 0 0 0,0 0 544 0,23 48 224 0,-23-30-16 0,-5-1 0 16,-1 9 384-16,-2 0 80 0,-3 2 16 0,1 5 0 15,-4 0-240-15,2 2-32 0,0 0-16 0,-2 0 0 16,0 1-272-16,-2-1-128 15,2 4 128-15,0-3-128 0,0 4 0 0,-2-1 0 16,6 1 0-16,-7-4 0 0,3-1 0 0,0-4 0 0,2-4 0 0,3-1 0 16,-3-9 0-16,3-3 0 0,4 0 0 0,1-11 0 15,2 1-528-15,8-8 16 0,-3-1 0 0,6-7 0 16,5-7-736-16,3-11-144 0,1-5-16 0,4-8-16 16,1-8 160-16,-2-4 48 0,5-5 0 0,-2-4 0 15,3 6 704-15,-1-2 160 0,5 0 32 0,2 3 0 0,2 5 320 0,2 8 0 16,-3 4 0-16,1 9 0 0,-3 8 0 0,-32 23 128 15,68-38-128-15,-68 38 0 0,78-23 144 0,-78 23-144 16,80-17 160-16,-80 17-160 0,82-9 384 0,-82 9 0 16,80-11-16-16,-80 11 0 0,87-3 304 0,-87 3 64 15,98 2 16-15,-98-2 0 0,108 1-128 0,-108-1-32 16,125 2 0-16,-125-2 0 0,133-3-208 0,-133 3-64 16,124-14 0-16,-124 14 0 0,129-18-64 0,-129 18-32 15,137-22 0-15,-62 13 0 0,7 0-96 0,-2-1 0 16,-1-6-128-16,-3 2 192 0,-1 4-192 0,-2-2 0 15,8 3 0-15,-1 0 0 0,7 4 160 0,-3-2-16 16,1 2 0-16,-3 1 0 0,-2 3-144 0,-3-3 192 0,1 4-192 16,2-5 192-16,4 1-64 0,3-1 0 15,5 0 0-15,-1-2 0 0,-7 5 64 0,3-5 16 0,2 2 0 0,3-4 0 16,4 4 48-16,-2-2 0 0,-3 5 0 0,-6-1 0 16,-7 3 0-16,-1 0 0 0,1 0 0 0,-1 0 0 15,5 0 64-15,-4-4 32 0,3 4 0 0,-6 0 0 16,-75 0 96-16,135 4 0 0,-135-4 16 0,138 3 0 15,-66-3 0-15,8-3 0 0,7-1 0 0,0 3 0 16,-2-3-240-16,2 4-48 0,-3-3-16 0,0-3 0 16,1-2-160-16,8-1 0 0,2 4 0 15,3-2 0-15,-6-4 0 0,-3 6 0 0,0 2 0 0,0-3 0 0,3 3 0 16,4-1 0-16,2 3 0 0,-9-3 0 0,-2 8 0 0,-4-3 0 16,1 3 0-16,0-4 0 0,-1 0 0 0,3 3 0 15,1-1 0-15,-7 2 0 0,-5 1 0 0,-4 4 0 16,4-4 0-16,-2-2 0 15,2 3 0-15,6-5 128 0,4 1-128 0,-1-4 0 0,-6 1 144 0,6 1-144 16,-4-2 160-16,3 2-160 0,1-4 0 0,5 4 128 16,3 0-128-16,-3 0 0 0,-2 4 0 0,-7-1 0 15,-1 4 0-15,-79-7 0 0,138 12 0 0,-138-12 0 16,144 18 0-16,-67-6 0 0,0-1 0 0,-6 1 0 16,-1 0 0-16,-70-12 0 0,132 14 0 0,-132-14 0 15,126 2 0-15,-126-2 0 16,118 0 0-16,-118 0 0 0,120-7 0 0,-120 7 0 0,107-9 176 0,-107 9-176 0,87-11 192 0,-87 11-192 15,75-8 144-15,-75 8-144 0,69-11 0 0,-69 11 144 16,67-12-144-16,-67 12 0 0,71-10 0 16,-71 10 0-16,89-21 0 0,-89 21 160 0,108-26-160 0,-51 8 160 15,3 4-160-15,1-3 0 0,-4 3 0 0,-3-4 128 16,2 1-128-16,-4 0 0 0,-1-1 0 0,-1 1 0 16,-50 17 0-16,94-33 0 0,-94 33 0 0,75-33 0 15,-75 33 0-15,53-32 0 0,-53 32 0 0,31-28 0 16,-31 28 0-16,19-29 0 0,-15 18 0 0,-1-4 0 15,-1 2 0-15,1 0 0 0,1-1 0 0,-4-4 0 0,5 6 0 0,4-7 0 16,0-2 0-16,3-5 0 0,3-2 0 0,3-3 0 16,-1-4 0-16,1-5-12288 15,3 0-2416-15</inkml:trace>
  <inkml:trace contextRef="#ctx0" brushRef="#br0" timeOffset="4749.95">20294 17909 1839 0,'-9'8'160'16,"0"-2"-160"-16,1 0 0 0,4-4 0 0,2 2 1456 0,-1 1 256 15,3-2 48-15,-5 3 16 0,-1 8 112 0,-1-2 32 16,-1 5 0-16,3-3 0 0,-2 2-784 0,1-6-160 16,1 2-16-16,0 1-16 0,1-3-448 0,-1-1-96 15,-4 3-16-15,3-2 0 0,-5 3-384 0,2-1 0 16,-5 2 0-16,2 0 0 0,-2 7 384 0,-1-4-16 15,4 2 0-15,-3-1 0 0,5 1 320 0,1-2 64 16,1-1 16-16,2-2 0 0,5 0-448 0,0 0-96 16,0-2-16-16,0-3 0 0,0-1-448 0,3-3-80 15,-3 2-32-15,2-1 0 16,1-3-656-16,-3-1-128 0,4-2-16 0,-3 0-16 16,3 0-48-16,-1-5 0 0,4-1 0 0,0-1 0 15,-1 2 608-15,1-5 112 0,1-1 32 0,3-3 0 0,-3 4 464 0,5-6 0 0,-3 2-128 0,2-5 128 16,2-2 0-16,0 0 0 0,4-3 0 0,-1-2 0 15,4 0 512-15,5 0-16 0,-3-4 0 0,5 4 0 16,1-2-176-16,-29 28-16 16,61-44-16-16,-61 44 0 0,0 0-288 0,80-34 0 0,-80 34 0 0,0 0-144 15,0 0 144-15,81-6 0 0,-81 6-144 0,0 0 144 16,0 0 320-16,0 0 128 0,78 35 16 0,-78-35 16 16,0 0 720-16,35 49 144 0,-26-26 16 0,-2 3 16 15,0 5 48-15,-2 7 16 0,0 4 0 0,-3 2 0 0,-1-1-320 0,-2 3-64 16,1-3-16-16,-2 4 0 0,2-3-1040 0,-2-8 0 15,4-4 0-15,1-3-13888 16</inkml:trace>
  <inkml:trace contextRef="#ctx0" brushRef="#br0" timeOffset="22996.6">3931 13288 4543 0,'-19'3'400'0,"7"-3"-400"15,6 0 0-15,6 0 0 0,-3-3 0 0,-2 3 0 16,-9 0 0-16,-7 0 0 0,-5-2 0 0,-4-1 0 15,4-1 0-15,3 4 0 0,4-5 0 0,2 1 0 16,3 4 0-16,-2-5 0 0,6 3 0 16,-4 1 0-16,1-5 0 0,1 6 0 0,2-3 128 0,-6 1-128 15,6 2 0-15,-6 2 0 0,2 1 0 0,0 3 0 16,-3-3 0-16,-1 6 0 0,-1-4 176 0,2 4-48 16,1-6 1280-16,-3 6 256 0,-2 0 64 0,2-4 0 15,-6 2 32-15,1-2 0 0,3 0 0 0,-2 1 0 0,2-3-608 0,2 2-112 16,-3-1-16-16,1-1-16 0,0-1-432 0,2 1-64 15,-6 1-32-15,1-2 0 16,-2 3 240-16,-1-2 48 0,-2 1 16 0,1-2 0 0,2 1 336 0,-6-3 64 16,6 4 16-16,-5-3 0 0,1 1-112 0,-1 0-32 15,0-2 0-15,-4 5 0 0,-4-2-320 0,-2 6-64 16,-1 5-16-16,-4 0 0 0,1 5-352 0,-4 4-80 16,1 5-16-16,-3 7 0 0,1-4-208 0,1 4 176 15,5 3-176-15,4-3 160 0,-2-2 64 0,9 2 16 16,-2-4 0-16,4-5 0 0,5 4-48 0,0-4 0 0,3 2 0 0,6-2 0 15,-1-3-192-15,1 3 128 0,-1 2-128 0,4-2 0 16,0 0 256-16,4 5-32 0,-1-1-16 0,-2 0 0 16,4-3 32-16,2 5 0 0,2-6 0 0,1 3 0 15,2-2-48-15,2 0 0 0,2 0 0 0,5 2 0 16,-2-4-192-16,1 1 144 0,2 3-144 0,4-3 128 16,-12-26-128-16,27 53 0 15,-27-53 0-15,36 48 0 0,-36-48 0 0,0 0 0 0,79 65 0 0,-79-65 0 16,0 0 0-16,94 57 0 0,-94-57 0 0,0 0 0 15,96 53 0-15,-96-53 0 0,0 0 0 0,106 57 0 16,-106-57 0-16,80 38 0 0,-80-38 128 0,92 35-128 0,-92-35 128 16,105 28-128-16,-105-28 192 0,115 21-64 0,-115-21-128 0,118 19 192 15,-118-19-192-15,110 18 192 16,-110-18-192-16,117 17 160 16,-117-17-160-16,122 14 160 0,-122-14-160 0,134 10 128 0,-134-10-128 0,145 7 128 0,-145-7-128 0,136-1 0 15,-136 1 0-15,132-13 0 16,-132 13 0-16,133-13 0 0,-58 0 128 0,-1-4-128 0,7 3 0 0,-6-3 0 15,-1-1 0-15,-2-1 0 0,-2 2 0 0,-1-4 0 16,3 3 0-16,-3-4 0 16,6 1 0-16,2-4 0 0,1-4 0 0,-1 3 0 0,-7-2 0 0,1-4 0 15,3-1 0-15,-3-3 0 0,0 1 0 0,3 3 0 0,-3 1 0 0,-1 0 0 16,-4-2 0-16,-9 1 0 0,-4-2 0 0,-6 2 0 16,-4 1 0-16,-4 1 0 0,-4 4 0 0,-2-2 0 15,0 0 0-15,-2 0 0 0,-1-3 0 16,3 3 0-16,0-7 0 0,0 6 0 0,0 1 0 0,-1-7 0 15,-5 5 0-15,0-3 128 16,-5 0-128-16,-4 0 0 16,-4 0 0-16,-7 0 0 0,-2 0 128 0,-5-4-128 15,-5 3 0-15,-4 2 0 0,-3-3 0 0,-6 4 0 16,1 5 0-16,-6-5 0 0,-5 4 0 0,-1 1 0 16,-3 0 0-16,-6 3 0 0,1 3 0 0,-3-5 0 15,-3 4 0-15,3 2 0 0,-4 2 0 0,-1 1 0 0,1 0 0 16,1 1 0-16,-3 3 0 0,-1 1 0 0,2-1 0 0,-7 3 0 15,-2 0 0-15,-2-1 0 0,2 1 0 0,2-3 0 16,-4 7 128-16,0 0-128 0,4-2 0 0,0 1 0 16,3 3 0-16,0-2 0 0,5 1 0 0,-4-1 0 15,-1 5 0-15,-3-3 0 0,-3-3 0 0,-2 6 0 16,1-3 0-16,2 3 128 0,-2 2-128 0,2-1 0 16,-3 5 0-16,-1 1 128 0,-3 1-128 0,-1 1 0 15,-5 0 0-15,-4 1 0 0,-6 2 0 0,1 2 0 16,-4 9 0-16,1 1 0 0,-5 4-384 0,-1 2 32 15,-6 1 16-15,-3 0 0 16,-3 6-928-16,10-2-176 0,6 5-32 0,12-5-10112 0,13 5-2032 16</inkml:trace>
  <inkml:trace contextRef="#ctx0" brushRef="#br0" timeOffset="25150.96">1953 12077 5519 0,'-16'5'496'0,"6"-3"-496"0,1 2 0 0,4-1 0 16,1-1 720-16,-4 5 48 0,-15 2 16 0,-10 1 0 15,-9 11-352-15,-7-2-80 0,1 4-16 0,4-2 0 0,0 0-336 16,4-2 0-16,2 2 0 0,3 0 0 0,4 1 0 0,-2-3-320 15,0 2 64-15,-2-7 16 0,2 4 560 0,-2-4 96 16,2 1 32-16,1-1 0 0,4 0 1008 0,-1 0 208 16,3 2 32-16,1-1 16 0,4 1-368 0,2 1-64 15,-2 1 0-15,0 1-16 0,2 4-560 0,2 3-128 16,-6-4 0-16,2 3-16 0,2 1-384 0,0-2-176 16,0 2 160-16,0 4-160 15,-1-2 0-15,1 3 0 0,-3-1 0 0,1 5 0 0,-2-4 256 0,0 4-64 16,1 3 0-16,4-5 0 0,1 2 608 0,1-4 112 15,6 3 32-15,1-3 0 0,2-3 32 0,2 3 16 16,5-1 0-16,3-2 0 0,1-2-384 0,1 3-80 16,4-1-16-16,-4-2 0 0,4 6-256 0,-1-6-48 0,1 0-16 0,2 4 0 15,-1-4-192-15,4 2 176 0,0-2-176 0,-2 0 160 16,2-4-160-16,-2 5 0 0,2-1 0 0,-2-4 128 16,2 4-128-16,-3-5 0 0,1 2 0 0,0-4 128 15,2-1 32-15,4 3 0 0,-18-21 0 0,0 0 0 16,62 52 0-16,-62-52 0 0,0 0 0 0,80 36 0 15,-80-36-32-15,0 0 0 0,108 32 0 0,-108-32 0 16,89 17-128-16,-89-17 192 0,93 18-192 0,-93-18 192 16,89 17-192-16,-89-17 192 0,0 0-192 0,118 17 192 15,-118-17-32-15,0 0 0 0,106 6 0 0,-106-6 0 16,0 0 32-16,108 7 16 0,-108-7 0 0,0 0 0 0,117-4-48 0,-117 4-16 16,89-9 0-16,-89 9 0 0,92-21-144 0,-92 21 192 15,84-31-192-15,-44 10 192 0,-3-1-192 0,-2-3 0 16,-1-3 144-16,-2 0-144 0,-1-1 0 0,-1 1 0 15,-2 2 0-15,1 0 0 0,-3-2 0 0,1-2 0 16,-1 2 0-16,0-1 128 0,-2 3-128 0,-1 0 0 16,-2 1 0-16,0-1 0 0,-4 2 0 15,-3 1 0-15,-2-3 0 0,2 3 128 0,-5-3-128 0,1 0 144 16,-1 3-144-16,3 1 160 0,-3-1-160 0,0 0 160 16,-1 2-160-16,-2-1 160 0,1 1-160 0,-2 2 160 15,4 0-160-15,-8-1 160 0,3 3-16 0,-1-2 0 0,-3 1 0 16,0 1 0-16,-3-4-144 0,-2 4 160 0,1-6-160 0,-1 2 160 15,-4-1-160-15,-3-1 0 0,0 2 0 0,1-2 0 16,-3 6 0-16,2-2 128 0,-2-2-128 0,-2 3 0 16,3-4 224-16,-1 4-32 0,1-1-16 0,-1-2 0 15,1 0-48-15,-3 2 0 0,0-2 0 0,-1 2 0 16,-1-2-128-16,-3 4 128 0,2-1-128 0,-2 5 128 16,0-1-128-16,-3-4 0 0,0 3 0 0,-3-1 0 15,3 0 0-15,1 2 0 0,3 0 0 0,-3 0 0 16,5 2 0-16,1 0 0 0,0 2 0 0,-1-3 0 15,-1 3 0-15,2-1 0 0,1 1 0 0,-2-2 0 16,3 3 0-16,-4 4 0 0,-1-4 0 0,3 6 0 0,-6-3 0 0,2 3 0 31,-1 1 0-31,-1-1 0 0,2 3 0 0,2-2 0 0,-2 0 0 0,2-3 0 0,2 3 0 0,-1 1 0 16,1-5 0-16,1 3 0 0,0-2 0 0,1-1 0 16,-1 3 0-16,0-2 0 0,2 5 0 0,-8-4 0 15,1 8 0-15,-5 1 0 0,0 2 0 0,-2 2 0 16,-2 5 0-16,2-1 0 0,-3 5 0 0,1-1-144 15,-1 2 144-15,-1 1-160 0,3-5 160 0,1 6-128 16,-3 0 128-16,1-2-128 0,4 2 128 0,-4-2 0 16,6 2 0-16,-2-3-128 15,3-1 128-15,2 0-160 0,-5-1 160 0,3 2-160 0,1 2 160 0,-3 0-128 0,3-3 128 16,-1 4-128-16,-3 2 128 0,0 3-160 0,3 0 160 0,2 0-160 16,2 2 160-16,1 1 0 0,5 3 0 0,0-1 0 15,3 4 0-15,1 0 0 0,7 0 128 0,1-2-128 16,2 0 0-16,3-2 128 0,1 1-128 0,2-3 0 15,-2-3 0-15,4 0 0 0,-4-1 0 0,4-1 0 16,-2-5 0-16,0 2-192 0,0-2 192 0,-4 4-192 16,3-6 192-16,-3 1-208 0,2-1 80 0,1 1 128 15,2-1 0-15,4 1 0 0,2-5 0 0,0 3 0 16,-14-16 0-16,0 0 0 16,0 0 0-16,96 51 0 0,-96-51 0 0,0 0 0 0,103 52 0 0,-103-52 0 0,80 36 0 15,-80-36 0-15,91 30 0 0,-91-30 0 0,85 23-256 0,-85-23-48 16,0 0 0-16,122 14 0 15,-122-14-112-15,0 0-32 16,115-14 0-16,-115 14 0 0,0 0 304 0,103-23 144 0,-103 23-160 0,0 0 160 0,104-26 0 0,-104 26 0 16,70-21 0-16,-70 21 0 0,77-19 240 0,-77 19-16 15,78-23 0-15,-78 23 0 0,75-24 48 0,-75 24 16 16,80-28 0-16,-80 28 0 0,81-30-288 0,-81 30 160 31,81-41-160-31,-81 41 128 0,74-47-128 0,-41 20 0 0,-2 5 0 0,-3 1 0 0,2-2 0 0,-4 4 0 16,0-2 0-16,-3 2 0 0,3-4 0 0,-5-1 128 15,1 1-128-15,1-3 0 0,-2 0 208 0,-2 0-32 16,-2-5-16-16,-4 3 0 0,1-2-160 0,-9-1 0 0,0-1 0 16,-5 1 0-16,-2-2 0 0,-5 2 0 0,-1 3 0 0,-6-4 0 15,0-1 0-15,-4 2 0 0,-3 3 128 0,2-1-128 16,2-1 0-16,-2 2 0 16,-1 0 0-16,3-1 128 0,1 2 64 0,-1-2 0 0,3-3 0 0,-2 5 0 15,2-3-192-15,0-1 0 0,-3 1 144 0,0-1-144 16,-1-1 0-16,-5 1 0 0,-3-4 0 0,4 4 0 15,-4 1 0-15,-1 2 0 0,5 7 0 0,-4-1 0 16,-4 3 0-16,-1-2 0 16,-1 3 0-16,-3 1 0 15,-3 5-608-15,-4 1-96 0</inkml:trace>
  <inkml:trace contextRef="#ctx0" brushRef="#br0" timeOffset="32422.18">4110 8925 11055 0,'-3'5'976'0,"-2"-2"-784"16,1-1-192-16,4-2 0 0,4 0 448 0,-4 4 32 0,0 1 16 0,0 0 0 16,1 4-496-16,6-6-240 0,2 3 32 15,5-3 0 1,-4-3-368-16,6 0-64 0,-2-5 0 0,4-2-16 15,-8 2 176-15,7-6 32 0,4 1 16 0,-3-4 0 16,-1 2-80-16,1-2-32 0,-1 0 0 0,-1 2 0 0,-1-2 144 0,-6 5 16 0,2-2 16 0,-3 3 0 16,1-1 368-16,-2 2 0 0,-5 2 0 0,1 0 0 15,1-2 0-15,-4 1 0 0,0 3 128 0,0-2-128 16,1 3-288 0,3-2-144-16,-4 1-16 0,0-2-16 0,0 1 464 0,-4-1 0 0,3 0 0 0,-3 1 0 0,1 1 0 0,-3 3 0 15,1 0 0-15,-7 3 0 0,2 1 0 16,-1 1 0-16,1 0-128 0,-3 2 128 0,3-2 0 0,-2 1 0 15,0 1 0-15,1-2 0 0,2 0 0 16,1-1 0-16,-1-3 0 0,0 1-128 0,4 0 128 0,-2-2 0 16,2 0 0-16,0-2 0 0,-2-1 0 0,-2-1 0 15,2 2 0-15,-5-1 0 0,-6-1-128 0,-8 4 128 16</inkml:trace>
  <inkml:trace contextRef="#ctx0" brushRef="#br0" timeOffset="34184.21">3859 8874 11055 0,'-17'7'976'0,"3"-5"-784"0,5 1-192 0,2 1 0 16,6-2 0-16,1-2 0 15,0 3 128-15,0 2-128 0,-6 1 0 0,5 4 0 0,-1 0 128 0,4 3-128 16,1-3 0-16,2-1-240 0,4 3 48 0,3-7 16 15,-1 4 176-15,4 0 0 0,-2-4 0 0,1-2 0 16,-14-3 0-16,0 0 0 16,0 0 0-16,0 0-128 0,0 0 432 0,0 0 80 0,0 0 32 0,66 56 0 15,-66-42 848-15,-4-2 160 0,1 4 48 0,-2-4 0 16,-1 7 16-16,-2-1 16 0,-1-1 0 0,0 0 0 16,4 1-416-16,-4-1-96 0,1 1-16 0,2-4 0 0,3 1-560 0,3 1-112 15,0-4-32-15,5 2 0 0,4 4-272 0,0-4 0 16,-9-14 0-16,0 0 0 0,0 0 0 0,74 52 0 15,-74-52 0-15,0 0 160 0,0 0-160 0,95 47 128 16,-95-47-128-16,0 0 128 0,0 0-128 0,64 50 0 16,-55-34 0-16,-6-2 0 0,-1 5 0 0,-2-2 0 15,-4 1 128-15,-1-1-128 0,0 4 432 0,-2-3 0 16,2-4 0-16,0 0 0 0,-1 1-16 0,3-4 0 16,-1 1 0-16,3-2 0 0,2-1-192 0,-1-2-32 0,4-2-16 0,-4 4 0 15,3-4-176-15,-3 0 0 0,0 2 0 0,0-1 0 16,0 2 0-16,-3 1 0 0,-1 0 0 0,3-1 0 15,-6 1 0-15,1 0 0 16,1-1 0-16,0 1 0 0,2-4 0 0,-4 8 0 0,5-8 0 0,-3 4 0 16,3-4 0-16,0 2 0 0,-1-2 0 0,1 0 0 15,0 0 0-15,2-1 0 0,2-1 144 0,0 3-144 16,1-3 0-16,2-1 0 0,1 1 0 0,1-3 0 16,1 4 0-16,1-4 0 0,1 0 0 0,3-4-128 15,-3 4 128-15,2-1 0 0,2-1 0 0,2 0 0 16,-6-1 0-16,3 3 0 0,-1 0 0 0,-2 0 0 15,2 3 0-15,-3 1 0 0,-4 1 0 0,4-2 0 0,-4 3 0 0,2-1 0 16,0 0 0-16,2-2 128 0,1 3 0 0,4 1 0 16,-3-6 0-16,3 3 0 0,1-2 64 0,3-2 0 15,-18 0 16-15,0 0 0 0,0 0-32 0,83-14-16 16,-83 14 0-16,0 0 0 0,75-23 64 0,-75 23 16 16,0 0 0-16,84-23 0 15,-84 23-240-15,0 0 176 0,80-17-176 0,-80 17 160 0,0 0-160 0,0 0 0 16,96-4 144-16,-96 4-144 0,0 0 0 0,0 0 0 15,94-1 0-15,-94 1 0 0,0 0 0 0,0 0 0 16,98-4 0-16,-98 4 0 0,0 0 0 0,82-12 0 16,-82 12 0-16,0 0 0 0,89-10 144 0,-89 10-144 15,0 0 192-15,90-6-192 0,-90 6 256 0,0 0-48 16,94 2-16-16,-94-2 0 0,0 0-192 0,91 9 128 0,-91-9-128 0,0 0 0 16,87 17 0-16,-87-17 0 0,0 0 0 0,0 0 0 15,103 18 0-15,-103-18 0 0,0 0 0 0,0 0 0 16,0 0 0-16,104 19 0 0,-86-16 0 0,-1 6 0 15,1 0 0-15,-18-9 0 0,0 0 0 16,0 0 0-16,80 40 0 0,-80-40 0 0,0 0 0 0,0 0 0 16,106 26 0-16,-106-26 0 0,0 0 0 0,96 0 0 15,-96 0 0-15,0 0 0 0,97-14 0 0,-97 14 0 16,0 0 0-16,79-21 0 0,-79 21 0 0,0 0 0 16,0 0 0-16,77-23 0 15,-60 18 0-15,-5-2 0 0,2 0 192 0,-3-1 0 0,1 1 0 0,0-2 0 0,-2 0 64 0,-1 0 0 16,3-1 0-16,-1-4 0 0,-1-2-128 0,1-1 0 15,1 0-128-15,-3-6 192 16,-1 2-192-16,-2-3 0 0,-1-2 0 0,-2-4 0 0,1 4 0 0,1-2 0 16,-5-2 0-16,3-1 0 0,-1 0 0 0,2-1 0 15,-3 3 0-15,-1-3 0 0,0 3 0 0,-1-3 0 16,1-1 0-16,-6 0 0 0,3 2 0 0,-4-1 0 16,5 5 0-16,-3 0 0 0,-2 3-192 0,5 1 32 15,-1 1 0-15,-1-1 0 16,4 2 160-16,-1-1-160 0,2 1 160 0,-1 2-160 0,4-2 160 0,-1 3 0 15,-3 1 0-15,0 1 0 0,0 4-160 0,0 0 160 16,-3 3-192-16,-2 4 192 0,1 0 0 0,-5 1-128 0,1 1 128 16,-3 3 0-16,3 0 0 0,-5 3 0 0,1 1 0 15,-4 1 0-15,1 4 144 0,-3-4-16 0,1 3 0 16,-2 5 0-16,-2-5-128 0,-2 3 160 0,2-2-160 0,-1-1 160 16,-1 1-160-16,-3 0 0 15,3-2 0-15,1-2 0 0,-3 0 0 0,3-5 0 0,-1 5 0 0,0-5 0 16,1 4 0-16,1-4 0 0,0 0 0 0,2 0 0 15,1-4 0-15,-3 4 0 0,7-5 128 0,-5 3-128 16,2-1 0-16,-1-1 0 0,1 1 0 0,-4-2 0 16,3 1 0-16,-1-1 0 0,-3 1 0 0,1-1 0 0,0 5 0 15,-4-5 0-15,5 5 0 0,-3-3 0 16,-2 3 0-16,3-6 0 0,-1 3 0 0,1 1 0 0,-5-1 0 0,1-3 0 16,-2 3 0-16,0 1 0 0,1 2 0 0,-1 0 0 15,2 0 0-15,-4 0 0 0,2 0 0 0,2 2 0 16,0-2 0-16,0 5 0 0,0-1 0 0,3 1 0 15,-3-2 128-15,-2 3-128 0,2-3 0 0,0 0 0 16,1 3 0-16,1-3 0 0,-2 2 0 0,0-1 0 16,-1 1 0-16,-2-1 0 0,1 1 0 0,-4 0 0 15,1 0 0-15,2-1 0 0,-3 1 0 0,6-2 0 16,-2 3 128-16,7-3-128 0,-1 1 128 0,-1-3-128 16,5-1 128-16,1 0-128 0,0 4 0 0,3-4 0 0,-4 2 0 15,3-2 0-15,1 1 0 0,-6-1 0 0,5 0 0 16,1 0 0-16,-4-1 0 0,1 1 0 0,0 0 128 0,-3 0-128 15,5 0 0-15,1 0 0 16,-4 0 0-16,4 0 0 0,-3-2 0 0,3 2 0 0,0-4 0 0,4 4 0 16,-1 0 0-16,2-5 0 0,1 5 0 0,-1-3 0 15,0 1 0-15,1-2 0 0,-3 1 0 0,1 3 0 16,-1-5 0-16,-1 1 0 0,-2 4 0 0,0 0 0 16,-3 0 0-16,-1 0 0 15,1 0 0-15,-1 4 0 0,1-1 0 0,3-1 0 0,2 1-144 0,1 1 144 16,4-2 0-16,2-2 0 0,0 3 0 0,-2-3 0 0,2 0 0 0,0 0 0 15,-1 0 0-15,3-3 0 0,-4 3-256 0,2-2 16 16,-1-2 0-16,1 4 0 0,2 0 64 0,-2 0 16 16,1 0 0-16,-1 0 0 0,1 0 160 0,1 4 0 15,1-2 0-15,-1-2 0 0,-1 3 0 0,2 2 0 16,-3 2 0-16,3 0 0 16,1 0 0-16,1-1 0 15,0 2 0-15,1 4 0 0,1-1 0 0,3-2 0 16,-1 3 0-16,1-2 0 0,-3 1 0 0,1-1 0 15,1 4 0-15,-2-2-128 0,-2 2 128 0,0 2 0 16,0 3 0-16,-2 4 0 0,2 1 0 0,0 4 0 16,0 2 0-16,0-3 128 0,2 8-128 0,1-3 0 15,2-1 128-15,4 0-128 0,0-1 0 0,3 0 128 0,-2-3-128 0,3 0 0 32,-1-5-512-32,2-1-160 0,0-7-32 0,3 0-14864 0</inkml:trace>
  <inkml:trace contextRef="#ctx1" brushRef="#br0">26961 8869 0,'0'0'0,"0"0"31,0 0-31,0 0 15,-54 111 1,45-86 0,4-11-1,1 0 1,-1-6 0,-2-1-1,6-7 1,2 0-1,3 0 1,-3 0 0,1 0-1,-9 0 1,2 0 0,-7 0-1,1-15 1</inkml:trace>
  <inkml:trace contextRef="#ctx0" brushRef="#br0" timeOffset="69925.13">16769 3520 7359 0,'0'0'656'0,"0"0"-528"0,0 0-128 0,0-3 0 16,0 3 1088-16,1-6 176 0,1 5 32 0,0-8 16 16,1-1 0-16,-1-4 0 0,0 3 0 0,-2-1 0 15,0 0-192-15,-2-2-32 0,0 5-16 0,2-1 0 16,-3-3-304-16,1 5-48 0,-1-4-16 0,3 1 0 0,-4-1-432 0,1 0-80 16,1-2-32-16,-2 0 0 15,1 0-160-15,-2-7 0 0,-1 4 0 0,1-6 0 0,-2 4 0 0,2-6 0 16,0-1 0-16,-4 4 0 0,4-4 0 0,1 3 0 15,-1 2-176-15,2-3 176 0,-1-1-160 0,2-3 160 16,4-1-192-16,-2 1 192 0,4-3-416 0,-3-1 32 16,3-1 0-16,-1 5 0 15,3-3-16-15,-3 1 0 0,2-1 0 0,-1 0 0 0,1 1 80 0,0-1 0 16,-1 4 16-16,-1 0 0 0,2-3 144 0,-5 2 32 16,4-5 0-16,-2 0 0 0,1 0 0 0,-1-2 0 15,0-2 0-15,-1 1 0 16,3-2-256-16,-4-3-64 0,2-2 0 0,-1-1 0 15,1 3-48-15,2-6-16 0,-4 3 0 0,0-1 0 0,1 1 224 0,1 6 32 16,3 1 16-16,-5 1 0 0,2 3 240 0,0 0 0 0,-2-2 0 0,0 2 0 16,0 1 0-16,-2-1 0 0,0 0 0 0,2-2 0 15,-5 2 288 1,2 0 160-16,-1 0 16 0,1 2 16 0,1 1 256 0,-3 0 48 0,3 4 16 0,0 2 0 16,-1-1-336-16,-1 6-64 0,2-2-16 0,2 4 0 15,-3 1-96-15,3-1-32 0,0 1 0 0,0-1 0 16,0-1-64-16,3-1 0 15,-1-2-16-15,2 2 0 16,1-2-176-16,2-1 0 0,-4-1 0 0,3 2 0 16,2 2-576-1,-4 2-128-15,1-1-48 0,-3 2 0 0,1 2 176 0,1 1 16 0,1-1 16 0,-2-2 0 0,3 6 368 0,-5-4 176 16,6-2-160-16,-3 2 160 0,3-7-128 0,0 4 128 16,1-6 0-16,1 0-144 0,-4 2 144 0,4-1 0 15,-4 4 0-15,2-1 0 0,-1 4 0 0,-5-1 128 16,3 0-128-16,-1 6 0 0,-1-2 288 0,0-1-16 15,-1 3 0-15,3-2 0 0,1 1-144 0,-1-4-128 16,-1 4 144-16,2-3-144 0,-3-1 0 0,0 1 0 16,0 0 0-16,1 0 0 0,-3-2-192 0,0 4 32 15,-3-2 0-15,1 5 0 0,-2 1-32 0,-1 2 0 16,2 3 0-16,-3 1 0 0,3-1 192 0,-4 3 0 16,5 3 0-16,-1-3 0 0,-1 2 0 0,4-2 272 0,0 2-32 0,0-2-16 15,-1 0-224-15,2 0-208 0,-1 0 32 0,0 0 16 16,2 1-16-16,-2-1 0 0,0 6 0 0,0-6 0 15,2 6 352-15,-2-4 64 0,3 5 16 0,-3-5 0 16,0 5 64-16,4-2 32 0,1 0 0 0,-3-1 0 16,5 1-48-16,-4 0-16 0,4-1 0 0,0 1 0 15,2-2 0-15,0 1 0 0,1 1 0 0,2-1 0 16,0-3-16-16,2 3 0 0,4 1 0 0,-4-1 0 16,-14-4-80-16,0 0 0 0,0 0-16 0,89-6 0 15,-89 6 96-15,0 0 32 0,0 0 0 0,113-21 0 16,-113 21 80-16,0 0 32 0,0 0 0 0,97-19 0 15,-97 19-176-15,0 0-48 0,0 0 0 0,93-3 0 0,-93 3 64 0,0 0 16 16,0 0 0-16,97 12 0 0,-97-12-128 0,0 0-16 16,84 9-128-16,-84-9 192 0,0 0-192 0,101-2 128 15,-101 2-128-15,91-10 0 0,-91 10 160 0,101-16-160 16,-101 16 160-16,101-19-160 0,-101 19 160 0,96-14-160 16,-96 14 160-16,89-12-160 0,-89 12 128 0,87-9-128 15,-87 9 0-15,0 0 0 0,123-4 256 0,-123 4-32 16,91-5-16-16,-91 5 0 0,0 0-16 0,125-5-16 15,-125 5 0-15,0 0 0 0,117-14-176 0,-117 14 0 16,0 0 0-16,105-16 0 0,-105 16 0 0,0 0-144 16,110-14 144-16,-110 14-160 0,0 0-48 0,106-8-16 0,-106 8 0 0,0 0 0 15,103 3-144-15,-103-3-16 0,0 0-16 0,96 9 0 32,-96-9-240-32,0 0-64 0,74 19 0 0,-56-10 0 15,-1-2 128-15,-3 0 32 0,4-4 0 0,-6 2 0 16,2-1-32-16,0-4-16 0,3 0 0 0,1 0 0 0,-18 0-176 15,0 0-16-15,0 0-16 0,0 0 0 16,97-18-80-16,-97 18-16 0,0 0 0 0,0 0 0 0,93-26-64 0,-93 26-32 0,0 0 0 16,0 0 0-16,88-14 704 0,-88 14 144 0,0 0 144 0,0 0-208 15,110-26 208-15,-110 26 192 0,0 0-48 0,87-28 0 16,-87 28-16-16,0 0-128 0,0 0 192 0,80-29-64 16,-71 29-128-16,0-2 0 0,0 2 144 0,-6 2-144 0,-1 1 192 0,1 1-16 15,-3 1-16-15,0-2 0 0,0 3 224 0,0-5 64 16,0 6 0-16,2-1 0 0,2-3-256 0,-1-1-32 15,-1-2-16-15,5 3 0 16,-2-3-512-16,4-3-96 0,-1-2-32 16,3 5 0-16,1-4 304 0,0-1 192 0,-3 5-208 0,0 0 80 0,-1 0 128 0,-1 5-160 15,0 2 160-15,-3 4-160 0,-2 1 304 0,1 5 64 16,-3 2 16-16,-3 4 0 0,1 3 224 0,0 0 32 16,0 7 16-16,2 0 0 0,-3 2-368 0,3 0-128 15,0 2 0-15,3-3 144 0,-3 8-144 0,4-2 0 0,1-3 0 0,-1 3 0 16,1 0-128-16,3 4 128 0,-2 3 0 0,2-2 0 15,1 0 0-15,-4 2 0 0,4 2-144 0,-2 3 144 16,-2-3 0-16,-3-5 0 0,0-3 0 0,-2-2 0 16,0 4 336-16,-4 1 32 0,-1-2 0 0,2 1 0 15,-4-3 80-15,1 4 0 0,1 3 16 0,0-2 0 16,-2 4 432-16,5 0 64 0,2 3 32 0,0-3 0 16,2 5 144-16,5-2 16 0,0 4 16 0,2-6 0 15,3 2-240-15,0-3-48 0,-2 0-16 0,6-2 0 16,-2 2-640-16,0-4-224 0,0-2 144 0,2 1-144 15,-2-4 0-15,-4 5 0 0,2 2 0 0,-3-1 0 0,3 2-176 0,-7-1-64 16,4 2-16-16,-4 3 0 0,-1-1 256 0,-1-4-144 16,2 2 144-16,-5-2-128 0,0-2 128 0,0 0 0 15,0-3 160-15,-3-2-160 0,3-3-192 0,-2-2-128 16,2-6-16-16,-3-1-7296 16,-1-5-1456-16</inkml:trace>
  <inkml:trace contextRef="#ctx0" brushRef="#br0" timeOffset="71151.25">17532 862 1839 0,'-7'2'160'16,"2"0"-160"-16,3-2 0 0,0 0 0 16,0-2 256-16,-1 4 0 0,-2-2 16 0,-8 5 0 15,-2 2 400-15,-4 2 80 0,-1 1 16 0,3-1 0 0,-2 3 240 16,1 2 48 0,1-2 16-16,1-1 0 0,1 2-240 0,-1 0-64 0,2 2 0 0,-3-1 0 0,3 4-240 0,0-3-48 15,3 1-16-15,1 1 0 0,-4 1 48 0,5-2 16 16,-3 1 0-16,0 4 0 0,1 0 160 0,-3-2 16 15,4 4 16-15,-6-3 0 16,2 3-128-16,-1 0-16 0,2 1-16 0,-1 1 0 0,0-5-176 0,1 3-48 16,-1 1 0-16,1-1 0 15,5-4 48-15,-1 4 0 0,0-2 0 0,1 1 0 0,2 5 48 0,-1-3 16 16,2 0 0-16,0 2 0 0,1-1-16 16,1-1 0-16,1 8 0 0,2-6 0 0,2 5 160 0,1-5 48 0,4 0 0 15,2-1 0-15,2-1-384 0,2 0-80 0,5-1-16 0,3-2 0 16,1 2-160-16,5-1 0 0,-1 4 0 0,2-3-176 15,1 7 176-15,-3-6 0 0,-1 2 0 0,-1-1 0 16,-1-1 0-16,-4-1-128 0,2 1 128 0,-4-1 0 16,4 3 0-16,-7-4 0 0,4 1 0 0,-1 0-128 15,0-2 128-15,3-4 0 0,1 0 0 0,-4-3 0 16,6 2 0-16,3 0 0 0,0-4 0 0,2 0 0 16,-28-12 192-16,0 0-48 0,101 24 0 0,-101-24 0 15,0 0 144-15,127 9 32 0,-127-9 0 0,89 4 0 16,-89-4-16-16,0 0 0 0,120 7 0 0,-120-7 0 15,0 0-304-15,113 1 160 0,-113-1-160 0,0 0 128 16,112-10-128-16,-112 10 0 0,0 0 0 0,110-33 128 0,-110 33-128 0,0 0 0 16,96-49 0-16,-96 49-176 0,0 0-64 0,88-77-16 15,-88 77 0-15,58-73 0 16,-37 33-320-16,2-3-80 16,-6-1-16-16,-3-5 0 15,-4 4-416-15,-1 0-64 0,-2 3-32 0,-3 2 0 0,1 5 464 0,-5-1 80 0,0-1 32 0,0 0 0 0,-4 1 608 0,1 1 0 16,1 0 0-16,-3-1 0 0,1 1 128 0,-3 3 128 15,0-2 48-15,-5 4 0 0,0-1 416 0,-5-1 96 16,-3 1 16-16,-2 5 0 0,-4-2-48 0,-4 3 0 16,2 3 0-16,-5-1 0 0,2 6-144 15,3-2-48-15,-4-1 0 0,-1 1 0 0,5-2-272 0,-1-1-64 0,1 3-16 0,-2-2 0 32,2 2-112-32,-3-2-128 0,0 0 176 0,-2 3-176 0,-2 8 384 15,2-2-48-15,-2 6 0 0,-4 1 0 0,5 2 112 0,-7 3 32 0,1 5 0 0,-1 0 0 16,-1 4-480-16,-2 1 128 0,2 1-128 0,-1 3 0 31,3 1-992-15,5-4-240-16,3 3-48 0,3-7-16 0,6-2-1056 0,4-2-208 0,7-6-32 0,0 0-8288 0</inkml:trace>
  <inkml:trace contextRef="#ctx0" brushRef="#br0" timeOffset="72093.19">19476 690 11055 0,'-24'9'976'16,"5"-1"-784"-16,5-1-192 0,5-5 0 0,1 1 384 0,-10 3 16 15,-15 8 16-15,-18 8 0 0,-15 6-192 0,-3 0-32 16,8 2-16-16,10-6 0 0,9 0 784 0,9-5 144 15,7 4 48-15,2-2 0 0,6 2-240 0,2-1-32 16,4 3-16-16,-2 3 0 0,2 1-208 0,2 3-32 16,1 4-16-16,0 2 0 0,1 2 160 0,1 8 48 15,5 0 0-15,2 3 0 0,0-2-208 0,0 1-32 16,9-1-16-16,-2 0 0 0,5-4 336 0,2 2 64 16,7-2 0-16,-1 4 16 0,3-2-288 0,0-2-64 15,-1-1-16-15,3-4 0 0,-1 0-464 0,1-2-144 0,-1 2 0 16,0-3 0-16,-4-2 0 0,0 1 0 0,3-1 0 0,-2-3 0 15,-2-3 0-15,2-3 0 0,-2-3 0 0,2-6-144 16,0 1-160-16,2-4-16 0,-4-2-16 16,4 0 0-16,1-2 48 0,-1-4 16 0,-1 2 0 0,4-4 0 15,-26-4 272-15,0 0 0 0,93 9 0 0,-93-9 0 16,0 0 320-16,115-14 0 0,-115 14 16 0,89-30 0 16,-89 30 0-16,96-40 0 0,-96 40 0 0,94-54 0 15,-94 54-336-15,87-57 0 0,-87 57 0 0,75-58 0 16,-75 58-176-16,61-56-96 0,-61 56-32 0,0 0 0 15,75-71-64-15,-75 71-16 0,0 0 0 0,54-63 0 16,-42 42-160 0,-3 0-32-16,-1 2-16 0,-3-2 0 0,4 4-112 0,-5 0-32 15,3-6 0-15,0 4 0 0,1-2 1312 0,1-2 256 0,0 1 48 0,-1-3 16 0,1-1-144 0,-2 3-32 16,0 1 0-16,-3 1 0 0,1 5-384 0,-5-3-80 16,2 3 0-16,-2 1-16 0,0-1 16 0,-2 0 16 15,-2-1 0-15,-1 3 0 0,-2-3-64 0,-3 3-16 16,1 0 0-16,-5-2 0 0,-3 6-192 0,-1-4 0 15,-6-2 0-15,-1 4 0 0,-6-2 0 0,1-4 0 16,-4 1 0-16,2-6 0 0,3 1 0 0,1-4-128 16,2-2 128-16,-1-4 0 0,5-1 144 0,-1 2 96 15,6 3 16-15,-1-5 0 0,-3 0 48 0,4-2 16 16,1 0 0-16,4-3 0 0,-5 6-64 0,-1-2 0 16,1 2 0-16,-1 4 0 0,-1 2-256 0,-5 4 128 0,-1 6-128 0,-4 2 0 15,-1 9 0-15,-3 1 0 0,-7 4 0 0,-2 4 0 31,-3 5-992-31,-1 1-96 0,3 2-32 0,-1 2-9248 0,-1-2-1856 0</inkml:trace>
  <inkml:trace contextRef="#ctx0" brushRef="#br0" timeOffset="73714.22">17419 967 5519 0,'3'0'496'0,"-3"0"-496"15,3 0 0-15,-3-4 0 0,6 4 624 0,-3 0 16 16,2 0 16-16,4-1 0 0,0 1-80 0,1-4-32 16,1 4 0-16,-1 0 0 0,2 4 544 0,-5-3 128 15,2-1 0-15,-2 5 16 0,2-3-80 0,-4 0 0 16,2-2-16-16,3 5 0 0,-4-5-560 0,2 2-96 15,1-4-32-15,3 0 0 0,-1-1-176 0,4 1-32 16,-1-5-16-16,4 2 0 0,-4 0-32 0,7-2-16 0,-2-2 0 16,3 2 0-16,3 0 48 0,-2-2 16 15,-23 9 0-15,0 0 0 0,0 0-240 0,101-31 0 0,-81 26 128 0,3-2-128 16,-4 2 0-16,2 0 0 16,-3-1 0-16,-1 3 0 0,0-2 0 0,3 1 128 0,1-1 0 0,-4-2 16 15,6 3 112 1,-4-1 32-16,3 0 0 0,3 0 0 0,-25 5-96 0,0 0 0 0,0 0-16 0,101-26 0 15,-101 26-176-15,0 0 160 0,0 0-160 0,106-25 160 16,-106 25 32-16,0 0 0 0,94-10 0 0,-94 10 0 16,0 0 64-16,100-9 0 0,-100 9 16 0,0 0 0 0,102-12-80 15,-102 12-32-15,0 0 0 0,93-14 0 0,-93 14-160 0,0 0 0 16,0 0 0-16,103-4 0 16,-82 6 0-16,-4 0 0 0,2 1 0 0,-1 1 0 0,-1 1 288 0,-1-3-32 31,-1 1 0-31,1 3 0 0,-2-3-32 0,3-3-16 0,1 5 0 0,-1-5 0 0,6 0-208 0,-4 0 0 15,-19 0 0 1,0 0 0-16,0 0 0 0,103-5 0 0,-103 5-128 0,0 0 128 0,0 0-144 0,97-23 144 16,-77 18-208-16,2-2 80 31,-1-1-640-31,0 4-128 0,2-3-32 0,-1 0 0 16,1 2 368-16,-2 1 80 0,2-1 16 0,-6 5 0 15,2 0-480-15,-3 0-80 0,1 4-32 0,-6-3 0 16,1 8-592-16,0 0-112 0,2 0-32 0,-3-1 0 15,4 1 816-15,-1 0 144 0,5-1 48 0,2-2-4128 0</inkml:trace>
  <inkml:trace contextRef="#ctx0" brushRef="#br0" timeOffset="74752.48">17384 1672 3679 0,'-2'2'320'0,"-3"0"-320"0,3-2 0 0,2 0 0 16,-2 1 224-16,2-1-32 0,-5 0 0 0,1 6 0 16,-1-3 560-16,-2 1 96 0,6-1 32 0,-3-1 0 15,8-2-176-15,-4 0-16 0,5-2-16 0,-2-1 0 16,4-3-512-16,2 3-160 0,0-2 0 0,1-4 0 0,4 0 448 0,0-3-32 16,0 0 0-16,3-2 0 0,4-4-80 15,-21 18-16-15,0 0 0 0,68-52 0 0,-68 52-144 0,0 0-48 16,75-49 0-16,-75 49 0 0,0 0 272 0,87-36 48 15,-87 36 16-15,0 0 0 16,0 0 240-16,103-18 64 0,-82 18 0 0,0 4 0 0,-5-2-48 0,-1 3 0 16,3-2 0-16,-4 3 0 0,0-3-336 0,3 2-64 15,-1-1 0-15,-1-1-16 0,1 1-304 0,-2 1 0 16,-2 4 128-16,-1 1-128 0,-3 2 0 0,-2 2 0 16,1 2 0-16,-7 0 0 0,0 1 240 0,0 4 32 0,-4-2 16 15,-1 2 0-15,1 0 64 0,-1-2 16 0,-4 2 0 0,4-4 0 16,2 1-176-16,-1-4-16 15,2-2-16-15,1-5 0 0,2 0-400 0,1-2-80 0,2-5 0 0,1 0-10160 16</inkml:trace>
  <inkml:trace contextRef="#ctx0" brushRef="#br0" timeOffset="75245.92">17657 1806 6447 0,'-2'4'272'0,"4"-4"80"0,0 0-352 0,3 0 0 15,-1 0 0-15,1-2 0 0,-2 0 0 0,6 1 0 16,7-3 0-16,5-1-192 0,1 1 192 0,1-1 128 0,-2 2-128 0,-2 3 176 16,2-2 800-16,-9 2 176 0,2 0 16 15,-3 2 16-15,-1-2 32 0,-5 7 0 0,-1-2 0 0,-2 0 0 16,1 4 0-16,-6-1 0 0,3 5 0 0,-2-3 0 15,0-1-128-15,2 3-32 0,0 2 0 0,0 0 0 16,2 2-144-16,0 1-16 16,1 2-16-16,-1 4 0 0,5 1-352 0,-2 2-64 15,0 2-16-15,2 2 0 0,0-2-288 0,2-6-160 16,1-1 160-16,4-2-160 0,0-6 0 0,4-7-336 0,-4-4 48 0,1-5 16 16,1-6-880-16,0-5-192 0,-1-5-16 0,1-5-16 15,1-4-16-15,1-2 0 0,-1-1 0 0,1-1 0 0,4 5 880 0,-4-3 160 16,1 9 32-16,-3 2 16 0,1 1-16 15,2 4-16-15,-5-1 0 0,4 4-4320 16,-1-1-848-16</inkml:trace>
  <inkml:trace contextRef="#ctx0" brushRef="#br0" timeOffset="76875.48">19051 1345 5519 0,'4'-4'496'0,"-1"1"-496"0,-3 1 0 0,2 0 0 16,0 1 800-16,3-3 64 0,-2-1 16 0,4-2 0 0,6-7 272 0,-1 3 48 15,2-2 16-15,3 0 0 0,-3 1-48 0,-2-2 0 16,4 2 0-16,0-2 0 0,1 5-592 0,-3-3-112 16,-2 2-16-16,2-2-16 0,-5 6 64 0,1-2 16 15,1 2 0-15,-1-1 0 0,-1 6 80 0,0-5 32 16,-4 3 0-16,7-1 0 0,-3 3-288 0,1-3-48 15,3 1-16-15,-1 1 0 0,-2 0-144 0,2 1-128 16,2 1 144-16,0 0-144 0,-2 1 304 0,2 3-48 16,0-1 0-16,-1 2 0 0,0 1 240 0,0 2 32 15,-1 1 16-15,-2 0 0 0,3 0-96 0,-5-1-32 16,1 4 0-16,0-1 0 0,-1-1-224 0,1-3-32 0,2 2-16 16,1 3 0-16,-4-3-144 0,3 0 0 0,1-1 0 0,0 1 128 15,-1 1-128-15,1 3 0 0,-3-1 0 16,-1 4 0-16,1-1 0 0,0-1 0 0,-4 7 0 0,0-2 0 15,2 4-240-15,-5-2 80 0,1 5 16 0,3 0 0 16,-3-3 144-16,2 3-208 0,1-4 80 0,1 1 128 16,-2 1-192-16,4-4 192 0,-1 2-192 0,1-1 192 15,0-7-480-15,-6 3 32 16,2 1 0-16,-5-4 0 0,0 0 304 0,-3-2 144 0,-2 2-128 0,-1-2 128 16,-2 0 0-16,-6-1 0 0,2 3 0 0,-2-4 0 15,-2 1-224-15,2 1 32 0,-5-2 16 0,1 2 0 0,3-3-64 16,1 0-16-16,-4 1 0 0,4-3 0 0,2-2 64 0,-2 4 16 15,6-4 0-15,-6-1 0 16,5 1-704-16,-5-5-144 0,5 0-16 0,2 0-8448 16</inkml:trace>
  <inkml:trace contextRef="#ctx0" brushRef="#br0" timeOffset="77394.34">19466 1752 5519 0,'2'4'240'0,"0"-3"64"0,1 1-304 0,-1-2 0 0,1 0 0 0,1 0 0 15,-3 0 144-15,6 0-16 0,-1 2-128 0,6-2 192 16,-3 3-64-16,-1 1-128 0,1-2 176 0,-2 3-176 0,0-5 1264 0,-5 3 144 16,5 3 16-16,-7 1 16 15,1-2-160-15,-1 0-16 0,0 4-16 0,-1-1 0 0,-3 1-272 0,1 0-48 16,-3 0-16-16,1-1 0 0,-2 6-48 0,0-5-16 15,0 7 0-15,2-6 0 0,-4 4-112 0,4-2-32 16,-2 6 0-16,2-4 0 0,0 1-128 0,5 1-48 16,0 0 0-16,0-3 0 0,3 0-208 0,2-3-32 15,1 4-16-15,2-5 0 0,1 3-272 0,0-3 0 16,-4-1 0-16,2-2 0 0,0 2-128 0,0-2 128 16,-4-3 0-16,3 2-144 0,-1-1 144 0,-2 1 0 15,3-5 0-15,2 0 0 0,1 0 0 0,0-2 0 0,3-1 0 0,2-1 0 16,0 3-224-16,5-3 32 0,0 1 16 0,-19 3 0 15,0 0 176-15,0 0-160 16,106-16 160-16,-106 16-160 0,0 0-96 0,100-4-32 0,-100 4 0 0,0 0-7360 16,99 14-1472-16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45:06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10530 10194 4415 0,'-3'-8'0'0,"3"1"0"16,0 3 0-16,3 3 0 0,-3-3 0 0,0 1 0 15,2-8 0-15,5-6 0 0,-2-4 0 0,0-4 0 16,2 1 0-16,2 7 0 0,-7 3 0 0,1 1 0 16,-3 3 208-16,0 5 112 0,-5 1 32 0,-2 4 32 15,2 0-128-15,-1 0-16 0,0 4-16 0,0-2 32 16,1-2 144-16,2 0 32 0,-1 3 0 0,2-3 32 16,2 0 368-16,-3 0 80 0,3 0 16 0,0 0 32 15,0-3-272-15,-2 3-64 0,2 0-16 0,0 0 32 16,0 0-192-16,-2 3-32 0,2-3-16 0,-1 5 0 0,1 0-48 0,0-1-16 15,0 5 0-15,0-1 48 0,-4 1-384 0,2 3 144 16,2-1-144-16,-1-3 144 0,-1 5-144 0,-3 1 160 16,1 1-160-16,-1 1 192 0,5 0 192 0,-4 1 16 15,4 2 16-15,0-1 32 0,0 4-128 0,0 1-48 16,4-2 0-16,-8 7 48 0,4 0-320 0,-5-1 128 16,2 3-128-16,-6-2 144 0,4 1-144 0,-4-1 0 15,-3 2 0-15,1-2 0 0,3-2 128 0,-4 4-128 16,-2-3 128-16,5 1-128 0,-3 0 336 0,3 0-16 0,4 0 0 0,0-4 0 15,-2 2 192-15,5-3 48 0,2 0 0 0,0-2 0 16,2-2-112-16,1-2 0 0,2 1-16 0,1-4 0 16,0 1-288-16,0-4-144 0,1 1 160 0,-2-2-160 15,4-1 0-15,-6 3 0 0,2-3 0 0,1 0 0 16,-3-1 0-16,-1 3 0 0,1-1 0 16,-3 1 0-16,4-3 0 0,-4 6 0 0,0 0 0 0,0-2 0 15,0 2 192-15,0 2-16 0,0 0 0 16,0-4 0-16,0 2 80 0,2-4 0 0,1 1 16 0,0-3 0 15,4 1-272-15,0 0 0 0,4-4 0 0,-2 0 0 16,3-1 0-16,0-4 0 0,2 0 0 0,0 0 0 0,2 0 0 0,-3-2 0 16,5 0 0-16,-4-3 0 0,3 3 0 15,1 1 160-15,-1-5-160 0,-1 5 192 0,1-3-32 0,4 1 0 16,-3-3 0-16,-1 3 0 0,0 3 16 0,6-5 0 16,-4 5 0-16,2 0 0 15,2 0 80-15,1 0 0 0,1 0 16 0,1 0 0 16,-26 0-16-16,0 0 0 0,0 0 0 0,113 3 0 15,-113-3-128-15,0 0-128 0,85-7 144 0,-55 6-144 0,-4-3 0 0,0 4 0 16,-26 0 0-16,0 0 0 0,0 0 0 0,107 5 0 16,-107-5 0-16,0 0 144 0,0 0-16 0,106 16-128 15,-106-16 192-15,0 0-64 0,96 10 48 0,-96-10 0 16,0 0 0-16,115-5 0 0,-115 5 112 0,76-9 32 0,-76 9 0 16,75-12 0-16,-75 12 16 0,0 0 16 0,105-15 0 0,-70 8 0 15,-35 7-32-15,0 0-16 0,103-14 0 16,-103 14 0-16,75-13-176 0,-75 13-128 0,74-13 144 0,-74 13-144 15,79-13 0-15,-79 13 0 0,89-8 0 0,-89 8 0 16,87-14 0-16,-87 14 0 0,80-11 0 0,-80 11 0 16,75-12 0-16,-75 12 0 0,0 0 0 0,103-12 0 15,-103 12 0-15,0 0 0 0,104 0 0 0,-104 0 0 16,0 0 0-16,107 9 0 0,-107-9 0 0,0 0 0 16,106 17 0-16,-106-17 0 0,0 0 0 0,110 14 0 15,-110-14 0-15,0 0 0 0,101 3 0 0,-101-3 0 0,0 0 0 16,92-1 0-16,-92 1 0 0,0 0 0 0,91-4 272 0,-91 4-32 15,0 0-16-15,90 4 0 0,-90-4-32 0,0 0-16 16,89 10 0-16,-89-10 0 0,0 0-176 0,89 18 0 16,-89-18 144-16,0 0-144 0,96 20 0 0,-96-20 0 15,0 0 0-15,98 7 128 0,-98-7 0 0,0 0 16 16,101-8 0-16,-101 8 0 0,66-14 64 0,-66 14 16 16,70-18 0-16,-70 18 0 0,0 0-224 0,97-19 0 15,-97 19 128-15,66-14-128 16,-66 14 0-16,0 0 0 0,98-15 0 0,-98 15 0 0,0 0 0 0,94-6 0 15,-94 6 0-15,0 0 0 0,87 0 0 0,-61-3 0 16,-3 3 0-16,3 0 0 0,-7-2 0 0,6-1 0 0,-3 3 0 16,-3-4 0-16,2 4 0 0,0 0 0 0,2-2 0 0,0-1 0 15,-3 1 0-15,3 0 0 0,-2 1 0 0,2-3 0 16,-1 3 0 0,-1-3 0-16,4 1 0 0,-25 3 0 0,0 0 0 0,82-13 0 0,-82 13 0 0,0 0 0 15,81-14 0-15,-54 13 0 0,-1-3 0 0,-4 1 0 16,-1 1 0-16,0-2 0 0,-2 1 0 0,2 1 0 15,-7-1 0-15,4 3 0 0,-1 0 0 0,1 0 0 16,-1 0 0-16,0 3 0 0,1-1 0 0,-1 1 0 16,1 3 0-16,1-3 0 0,0 2 0 0,-3-1 0 15,1-1 0-15,-3-1 0 0,3 2 0 0,-3-3 0 16,2 3 0-16,0-4 0 0,-1 5 0 16,-1-3 0-16,4 0 0 0,-4 1 0 0,3 1 0 0,1-3 0 0,-1 4 0 0,0-1 0 15,-17-4 0-15,0 0 0 0,0 0 0 0,0 0 0 16,98 23 0-16,-81-20 0 15,3 2 0-15,1 2 0 0,-4 0 0 0,0 0 0 0,1-2 0 0,-1 1 0 16,-3-3 0-16,4 2 0 16,-1-5 0-16,-3 4 0 0,3-4 0 0,-3 0 0 0,2-4 0 0,0 4 0 15,-1-5 0-15,3 3 0 0,-2-5 0 0,1 6 0 16,4-6 0-16,-4 3 0 0,2-3 0 0,1 0 0 16,-1 7 0-16,-2-5 0 0,-3 2 0 0,2 1 0 15,3-2-128-15,-5 4 128 16,2 0-416-16,-1 4-32 0,1-4 0 0,-2 2 0 0,3-2 128 0,1 0 32 0,1 0 0 0,-3-2 0 15,1-2 288-15,-1-1 0 16,-1 2-128-16,-4-1 128 0,1 2 0 0,-8-1-128 0,1 1 128 0,-5-1 0 16,0-1-224-16,-5 4 64 0,1-1 16 0,-5-1 0 15,1 2 144-15,-5-5 0 0,5 5 0 0,-3-4 0 16,3 2 0-16,-5-1 144 0,5 1-144 0,-1-1 160 16,2-1-32-16,0 2 0 0,2 1 0 0,0-5 0 15,1 6-128-15,4-5 0 16,-5 0 0-16,1-2 0 0,1-3-400 15,-1-3-64-15,3-1-16 0,-5-3 0 0,6 3 208 0,-3-7 32 0,-2 4 16 0,1-6 0 16,-1 4 224-16,2-5 0 0,-3 4 0 0,1-4 0 0,2-2 176 0,-4-2-32 16,0 5 0-16,0 1 0 0,1-3 112 0,1 3 0 15,-2-1 16-15,2 0 0 0,5 3-272 0,-3 2 128 16,3-5-128-16,3 6 0 16,-3-4 144-16,3-1-144 0,-1-1 0 0,5 4 144 0,-2 0-144 0,-3-4 160 15,2 0-160-15,-1 4 160 0,-1-2-16 0,0-1 0 16,-2-1 0-16,-2-1 0 0,0 4-144 0,2-2 128 15,-5-3-128 1,1 6 128-16,-1-2 48 0,2 4 0 0,-6-2 0 0,4-2 0 0,-4 7-176 0,2-4 0 16,-2 1 0-16,2 3 128 15,4 2-128-15,-4-2 0 0,2 2 0 0,-1 0 0 16,3 1 0-16,1-1 0 0,2-2 0 0,-3 2 0 0,3-2 0 0,3 3 0 0,-3-1-144 0,2-2 144 16,1 0 0-16,-1-1-128 0,0 4 128 0,0-1 0 15,1 0-176-15,-3 1 176 0,0-1-160 0,0 2 160 16,0-1 0-16,0 1 0 0,0 1 0 0,0 0 0 15,-5 1 0-15,1-1 0 0,1 4 0 16,-2-2 0-16,0 2 0 0,-4 1 0 16,0-1 0-16,0 3 0 0,1-5 0 0,-4 5 160 0,1-1-160 0,-1 3 192 15,0 0-64-15,1-3-128 0,-1 3 192 0,0 0-64 16,-2 0-128-16,3 0 0 0,-4 0 144 0,-1 0-144 16,0 3 0-16,-1-3 0 0,0 5 0 0,-3-1 0 15,-1 1 0-15,2 0 0 0,-3-1 0 0,1-4 0 0,-2 7-160 0,-3-6 0 16,-5 3 0-16,4-2 0 15,-4-1-96-15,1 1-32 16,-1 2 0-16,-4-1 0 0,4-1 160 0,-1 6 128 16,-1-2-192-16,0 2 192 0,2-1 0 0,-2 0 0 15,5 0 0-15,-3-1 0 0,4-3 0 0,1 0 0 16,0-1 0-16,-2 3 0 0,4-3 0 0,-2-2 0 16,1 2 0-16,-1-4 0 0,0 0 0 0,0-3-192 15,-4 3 192-15,2-4-160 0,-1 4 160 0,3-5-208 16,-2 5 80-16,2-5 128 0,-2 5-128 0,2-1 128 15,-1-1 0-15,1 3 0 0,4 1 0 0,-5-4 0 16,1 4 0-16,0 0 0 0,-2 0-320 0,2 0 48 16,0 0 16-16,0 0 0 15,2 0-160-15,-1 0-32 0,2 0 0 0,-1-3 0 0,1 3 208 0,1 0 48 0,-4-2 0 0,-1-2 0 16,1 4 192-16,0 0 0 0,0 0 0 0,0 0 0 16,3 0 0-16,-1-3 0 0,3 3 0 0,0 0 0 15,2 0-256-15,-4 0 64 0,2 0 0 0,0 0 0 16,4 0-176-16,-2 3-16 0,1-3-16 0,-3 0 0 15,2-3 144-15,-3 3 48 0,4 0 0 0,-4 0 0 16,1 0 208-16,3 3 0 0,-4-3 0 0,4 0 0 16,-4 4 0-16,4-2 160 0,1-2-160 0,-1 0 192 15,1 0-192-15,3 0 0 0,-7-2 0 0,4-2 128 16,-3 4-128-16,3-3 0 0,-6 3 0 0,2-2 0 0,-5-1-272 16,4 3 16-16,-1 0 0 0,-1 0 0 0,-1 0 256 0,1 0-192 15,-1 5 192-15,1-2-160 0,1 1 160 0,1 1 0 16,1-1 0-16,-2-3-128 0,2 6 128 0,2-5 0 15,-2 2 0-15,2-3 0 0,1 1-320 0,1-2 0 16,0 0 16-16,3-2 0 0,-2 1-80 0,2-3 0 16,2 2-16-16,1-1 0 0,-3-1 192 0,2-1 32 15,0 2 16-15,-2-3 0 0,0-2-96 0,0 3-32 16,2-2 0-16,-2-2 0 0,0 2-32 0,-2-2 0 16,3 2 0-16,-5 2 0 0,-1 0 320 0,0 1 0 15,0 1 0-15,-2 6 0 0,2-3-128 0,-4 6 128 16,5-3 0-16,-2 2 0 0,-3 2-352 0,2-2 32 15,-2 1 16-15,2 2 0 0,2-1 48 0,2-1 16 0,-1-3 0 0,4-1 0 16,1-2 240-16,0 3-176 0,-1-3 176 16,0 0-160-16,2 0 320 0,-2 0 64 0,2 2 16 0,-2-2 0 15,2 0 32-15,-2 3 16 0,-2-3 0 0,1 6 0 16,-3-3-144-16,1 2-16 0,-4 2-128 0,-2 0 192 16,2-3-192-16,-3 3 0 0,3 0 128 0,-9-4-128 15,6 2 0-15,-6-1 0 0,3-4 0 0,0 3 0 16,1-1-128-16,4-4 128 0,1 2 0 0,-2-3 0 15,6 1 160-15,-1 0 144 0,-4-3 16 0,4 3 16 16,1 1-112-16,-1-4-32 0,1 5 0 0,-2-4 0 16,1-1-192-16,-3 3 0 0,-1 0 0 0,1-3 0 0,2 5-192 15,-4-2 32-15,2 2 0 0,0 0 0 0,-2 2 160 0,1 2 0 16,-1 1 0-16,0-2 0 0,-1 3 0 0,-2-1 176 16,0-2-16-16,0 4 0 0,1-5-160 0,-4 5 0 15,1-5 144-15,2 3-144 0,1 2 160 0,1-2-32 16,-2 0-128-16,0 2 192 0,-1 0 32 0,5 0 0 15,-1 2 0-15,2 0 0 0,-1-4-224 0,1 4 0 16,1-1 0-16,0-3 0 0,0-1 0 0,3-1 0 16,1-1 0-16,2 3 0 0,0-3 0 0,-1 0 0 15,1 1 0-15,0-1 0 0,0 2 160 0,-2-4 32 16,2 5 16-16,0-2 0 0,-3 3-48 0,-1-5-16 16,5 1 0-16,-3 2 0 0,0-3-144 0,2-1 0 0,-1 4 0 0,1-4 0 15,0 0 0-15,-2 0-144 0,2 0 144 0,0 0 0 16,2 0-352-16,-2 0 32 0,0-4 16 0,0 4 0 15,2 0 304-15,-2 0 144 0,2 4-16 16,-2-4 0-16,0 0 320 0,2 3 48 0,-4-3 16 0,6 0 0 16,-4 0-160-16,5-3-32 0,0 3 0 0,-3-4 0 15,3 3-128-15,1-3-48 0,2 1 0 0,-2-3 0 16,-1 5 96-16,4-1 16 0,-2 0 0 0,0-1 0 16,3 3-112-16,-3 0-16 0,0-2 0 0,0-5-13024 15</inkml:trace>
  <inkml:trace contextRef="#ctx0" brushRef="#br0" timeOffset="14731.07">10300 8388 6447 0,'-3'0'576'0,"-3"0"-576"0,3 4 0 0,-1-3 0 16,3-1 480-16,1 4-16 0,-9 1 0 0,0-1 0 16,0 1-80-16,1 4-32 0,1-4 0 0,9-5 0 15,3 0-224-15,3-5-128 0,10-1 128 0,-4-6-128 32,5 3-256-32,2-4-128 0,0 4-32 0,-5-3 0 15,-1 1-432-15,-1-1-96 0,-5 3-16 0,-4 4 0 0,-1 2 816 0,-4 1 144 0,-4-2 0 0,2 8 0 16,-5 1 1072-16,-1 0 128 0,-1 4 16 0,-2 0 16 15,3 6 80-15,-1-1 16 0,-5 5 0 0,5-1 0 16,1-1-400-16,1 6-80 0,1-2-16 0,1-2 0 16,2 0-576-16,-1 0-112 0,4 2-16 0,-1 2-128 0,-5 0 0 0,3-1 0 15,-6 4-160-15,0 4 160 0,-3 1-352 0,-2 1 48 16,2 2 16-16,-2-2 0 0,4 6 288 0,-6-1 0 16,6 1 176-16,-3-1-176 0,8-1 672 0,-4-1 32 15,9 0 0-15,-3 0 0 0,6 0 64 0,-1-4 0 16,2-2 16-16,1-1 0 0,2 2-480 0,-2-2-112 15,0-2 0-15,2 0-16 0,2 0-176 0,-4-3 0 16,-1 3 0-16,1-3 0 0,-2-1-256 0,-1 4 64 16,2-1 0-16,-4-1 16 15,0 2-240-15,0 0-48 0,-6 4-16 0,3-2 0 0,-2-2 304 0,-2 0 176 16,0 2-192-16,3-2 192 0,-4 4 0 0,1-4 320 0,0-2-32 16,0 1-16-16,1-3 560 0,3 1 128 0,1 0 0 15,-1-3 16-15,3 0-160 0,3-3-48 0,-3-1 0 0,5-2 0 16,1-2-464-16,1-3-112 0,1-1 0 0,3-1-16 15,-3 0-176-15,1-3 0 0,0-3 0 0,1 3 0 16,-1-4 0-16,0 0 0 0,0-4-144 0,-1 4 144 16,4-3 0-16,1-2-128 0,-5 1 128 0,3-1 0 15,1 1 0-15,-2-1 0 0,3 0 0 0,-1 2 0 16,2-3 0-16,-4 3 0 0,2 3 0 0,2-5 0 16,2 5 0-16,0-4 0 0,1 4 0 0,2-5 0 15,0 5 0-15,2-4 0 0,2-1 0 0,-4 0 0 16,4-2 0-16,1-2 0 0,2-1 160 15,6-2-32-15,-6 3 128 0,2 0 48 0,-2 2 0 0,0 0 0 0,-3 6 0 0,-1-1 0 16,-1 2 0-16,0 0 0 0,-2 3 16 0,2-3 16 16,-3 6 0-16,1-3 0 0,2 1-16 0,-2-3 0 15,2 3 0-15,2-1 0 0,-3-1-80 0,3 1-32 16,-2 1 0-16,-2-2 0 0,2 1-32 0,-3-3-16 16,-1 4 0-16,2-3 0 0,-1 3 0 0,-1-2 0 15,0-1 0-15,-3 1 0 0,4 2-160 0,-1-1 128 16,1-1-128-16,1-2 128 0,-2 3-128 0,1-1 0 15,3 0 0-15,-4-2 128 0,6 2-128 16,-6 1 0-16,0-1 0 0,1-1 0 0,1 1 0 0,-2 3 0 0,1-1 0 0,-1 1 0 16,3 4 0-16,-3-6 0 0,2 3 0 0,0-3 0 15,2 1 0-15,2-3 0 0,-4 3 0 0,4-4 0 16,1 0 144-16,-5-4-144 0,4 4 160 0,-2-1-160 16,1-3 128-16,1-1-128 0,1 1 0 0,-1-1 144 15,-2 2-144-15,-2-3 0 0,2 1 0 0,-3 2 0 16,4-3 0-16,-3 3 0 0,2-2 0 0,-3 1 0 15,-1 1 0-15,2-1 0 0,2 3 0 0,-3-3 0 16,-1 4 0-16,4 0 0 0,-2-2 0 0,4 2 0 16,-1-1 0-16,3-5 0 0,-1 1 0 15,6 2 0-15,-2-6 0 0,-28 9 0 0,0 0 0 0,99-31 0 16,-99 31-160-16,0 0 160 0,92-37 0 0,-67 25-144 0,1 0 0 0,-2 3 0 16,-1 0 0-16,-2 4 0 0,-2 0 144 0,-1 1-128 15,-1 4 128-15,0 0-128 0,-3 4 128 0,4 1 0 16,-1 0 0-16,-3-1 0 0,4 4 0 0,-1-2 0 15,4-3 0-15,2 1 0 0,-1-1 0 0,4-1 0 16,-26-2 0-16,0 0 128 0,0 0-128 0,101 9 0 16,-76-9 0-16,-1 3 0 0,-1-1 0 0,-2-2 0 15,-2 3 0-15,2 1 0 0,-4-3 0 16,-3 3 0-16,4 1 0 0,-6 0 0 0,2-3 0 0,0 0 0 16,-2 3 0-16,2-1 0 0,0-1 192 0,3-1-48 15,-3 1 0-15,4-3 0 0,-1 0 96 0,4 0 16 0,-2 0 0 16,2 0 0-16,-4 4-256 0,1-2 176 0,1-1-176 0,2 1 160 15,-4 3-160-15,3-1 0 0,0-1 0 0,0 2 0 16,1 1 0-16,-1-3 0 0,3 2 0 0,0-1 0 16,-2 1 0-16,1-5 0 0,1 5 0 0,0-3 0 15,1 0 0-15,-1-2 0 0,-1 0 0 0,1 3 0 16,0-1 0-16,-2-2 0 0,1 2 0 0,1 0 0 16,-2 1 0-16,0-1 0 0,1-1 0 0,1 1 0 15,-4 2 0-15,2-1 0 0,-21-3 0 0,0 0 0 16,0 0 0-16,92 25 0 0,-72-18 0 0,0-2 0 15,3 0 0-15,0 2 0 16,1-2 0-16,-1 0 0 0,3-1 0 0,-3-1 0 0,-23-3 0 0,0 0 0 16,0 0 0-16,111 2 0 0,-111-2 0 0,0 0 0 0,0 0 0 0,117-3 0 15,-117 3 0-15,0 0 0 0,0 0 0 0,97-7 0 16,-70 5 128-16,-8 0-128 0,3-1 0 0,-1 3 0 16,2 0 0-16,-2 0 0 0,0 0 0 0,1 0 0 15,-2-2 0-15,1 2 0 0,-4 0 0 16,2-2 0-16,4 2 0 0,-2 0 0 0,1-2 0 0,3-1 128 15,-1-1-128-15,2-1 0 0,0 0 0 0,4-4 0 16,-4 1 128-16,6-1-128 0,-6-2 0 0,5-4 0 16,-5 4 0-16,0-4 0 0,1 1 0 15,-3 0 0-15,-1 2-144 0,1-2 144 0,-5 1 0 0,2 5 0 16,-2-3-128-16,-3 3 128 0,1-1 0 0,-3 2 0 16,-5 2-128-16,1-1 128 0,-3 3 0 0,-1 3 0 0,-3 0 0 0,2 3 0 15,-1 1 0-15,1-2 0 0,-1 1 0 0,1 1 0 16,0-3 0-16,2 3 128 0,0-1-128 0,2-1 0 15,-1 2 0-15,3-3 0 0,-1 1 0 0,-1-2 0 16,0 0 0-16,-1 0 0 0,1 0 0 0,0-2 0 16,-6 2 0-16,3-5 0 0,-1 5 0 0,-2-2 0 15,-3 1 0-15,0-5 0 16,0 6 0-16,-3-5 0 0,1 2 144 0,-1-3-16 0,-1 1 0 0,-1-2 0 16,0 2 192-16,1-4 48 0,-3 1 0 0,2-1 0 15,0 0-192-15,-1 1-48 0,3-1 0 0,-2-5 0 16,-2 5-128-16,0-3 0 0,3-2 0 0,-1 0 0 0,2-3 0 0,-1 3 0 15,2-4 0-15,-1-3 0 0,3 2-256 0,-4-5 64 16,3-2 0-16,-3-2 16 0,4 0-80 16,-5-5 0-16,1 2-16 0,-1-4 0 0,-3 0 272 0,-1-5 0 15,0 3 0-15,-3-1 0 0,0-2 0 0,1 5 0 16,3-5 0-16,-5 5 0 16,6 0 0-16,0-1 0 0,4 1 144 0,1 0-144 0,4-1 0 0,1-3 0 15,3-1 128-15,1 5-128 0,-2-1 0 0,-2 1 0 16,3 0 0-16,-1 0 0 0,-2-1-352 0,1 6 48 15,1 2 16-15,-5 2 0 16,2 3-48-16,-4 3-16 0,2 2 0 0,-4 4 0 0,1 0 352 0,-2 2-144 16,0 3 144-16,-1 1 0 0,-1 2 0 0,2-2 0 0,2 4 0 0,-3-1 0 15,5 1 128-15,-3-1-128 0,4 2 176 0,0-2-176 16,-3 3 0-16,3-2 0 0,0-1 0 0,-2 2 0 31,2-1-384-31,-2 4-144 0,0 0-32 0,-5-2 0 16,1 4-80-16,-3 2-32 0,-3 1 0 0,-6 4 0 0,1-1 352 0,-2 4 80 0,-2-1 16 0,-2-4 0 15,-1 3 400 1,-1-3 80-16,-1 0 0 0,-4-3 16 16,3 3 368-16,-3-6 64 0,2 5 0 0,-5-6 16 15,2 0-320-15,3-2-64 0,-4-2-16 0,6 3 0 16,-3-3-320-16,2-3 0 0,3-1 0 0,0-3 128 16,-2-3-256-16,-2-2-64 0,1 3 0 0,0-1 0 15,-1-2-224-15,0 0-48 0,-2 1-16 0,2 1 0 0,-3 1 224 0,-4 0 32 16,0 2 16-16,-5-1 0 0,0 3 208 0,0 0 0 15,-2 4 0-15,2-2 0 0,0 2 0 0,3-4 0 16,-3 6 0-16,6-2 0 0,-5 3-160 0,-1-2 16 16,0 4 0-16,0 0 0 0,0 6-112 0,0-6 0 15,-4 5-16-15,1-3 0 0,-3-1 272 0,-4 6-192 16,-1-5 192-16,2 3-160 0,2-1 160 0,2-1 0 16,5 1 0-16,-4 1 0 0,-1 0 128 0,2 4-128 15,-1 0 128-15,-5-1-128 0,6 5 272 0,-10-3-16 16,3 4 0-16,-6-5 0 0,-1-1-96 0,-1-1-32 0,4-1 0 15,4-3 0-15,4-1 80 0,-1-2 16 0,5 0 0 0,-1 0 0 16,3 0-96-16,-4 0 0 0,4 0-128 0,-3 0 192 16,-1-2-192-16,-1 2 0 0,-8-3 0 0,5 3 0 15,1 0 0-15,-4 0 0 0,-1 3 0 0,3-1 0 16,2-2-272-16,2 3 0 0,-1-1 0 0,-1 0 0 31,4-1-112-31,-1 5-32 0,-1-3 0 0,-1-3 0 0,-6 5 288 0,0-3 128 0,-2 0-128 0,2-2 128 16,-1 5 0-16,5-1 0 0,-1 4 0 0,0 4 0 15,0-1 0-15,-3 5 0 0,3 1 0 0,0 2 128 16,1-1 0-16,-1-1 16 0,-4 0 0 0,1-3 0 16,7 0 64-16,1-2 16 0,6-1 0 0,5-8 0 0,7 3-48 0,0-6-16 15,5-6 0-15,2 3 0 0,3-4-160 16,0-5 0-16,4 0 0 0,-7-2 0 16,1 5-672-16,1-3-160 0</inkml:trace>
  <inkml:trace contextRef="#ctx0" brushRef="#br0" timeOffset="22228.34">9404 6195 4607 0,'-3'-1'400'0,"-2"-1"-400"0,3-2 0 0,2 4 0 15,0 0 848-15,-2-1 96 0,2-3 16 0,-5-1 0 16,-2-2-96-16,2 2-16 0,-4 1 0 0,0-1 0 15,1 5-592-15,-1-2-112 0,-2 2-16 0,-1 2-128 32,-2-2 0-32,0 4 0 0,2-3 0 0,-5-1 0 15,3 4 160-15,-4-1-32 0,4-1 0 0,-1-2 0 16,3 4 208-16,1-4 48 0,-3 0 0 0,-2 3 0 16,3-1-192-16,-1 5-48 0,-4-2 0 0,1 0 0 15,-2 4-144-15,-2 3 0 0,-2 2 0 0,-3 0 0 16,-4 3 0-16,-1 1 0 0,-1-1-192 0,1 1 192 15,1 4-256-15,3-1 80 0,-5 2 16 0,6-1 0 0,0 3 160 0,5-6-128 16,2 2 128-16,3-2-128 0,6-2 128 0,-2 1 0 16,6-4 0-16,1 1 0 0,3-4 0 0,1-2 0 15,2-1 0-15,6-2 0 0,-3 1 0 0,1-6 0 16,4 3 0-16,-1-1 0 0,3-1 0 0,-2-2 0 16,3 5 0-16,-3-1 0 0,-1 1 352 0,1-2 48 15,0 4 16-15,-1 0 0 0,-2 2 288 0,-1 0 64 16,2-1 16-16,-2 1 0 0,0 3-96 0,1-1-32 15,0 1 0-15,-4 2 0 0,0 2-336 0,-2 1-64 16,-2 2 0-16,0 2-16 0,-4 2-240 0,0-2 0 0,-2 1 0 0,2-3 0 16,-2-1 0-16,-1-1 0 0,4 1 0 0,-2-4 0 15,1 0 0-15,3-2 0 0,1 0-128 0,-1-2 128 16,1 3 0-16,0-5 0 0,1 4 0 0,-3-1 0 16,-1 1 0-16,0-1 0 0,1 1 0 0,-5 2 0 15,1 1 0-15,-6 3 0 0,2 1 0 0,1 4 0 16,-1-2 0-16,3-1 0 0,-3 3 0 0,3-6 0 15,8-1 0-15,-5-5-128 0,6-1 128 0,6-5 0 16,-5 2 0-16,6-5 0 0,-2 1 0 0,4-3 0 16,0 4-144-16,0-2 144 0,3-2 0 0,-2 0-144 15,2 0 144-15,-1 3 0 0,1 1 0 0,0-3 0 0,2 6 0 16,0-1 128-16,4-1-128 0,-4 2 0 0,3 0 0 16,0-4 0-16,4 1 0 0,2-3 0 0,-2 3 0 0,2-4 144 15,-1 3-144-15,-4-1 160 0,-1 2-32 0,-3 1-128 16,-2 4 192-16,-3 3-64 0,-2 0-128 0,-5 2 0 15,-1 0 0-15,-4 7 0 0,1-2 0 0,-7 7 0 16,1 0 0-16,-1-3 0 0,-5 3 432 0,0 0 48 16,2 2 16-16,-4-2 0 0,6 5 16 0,-4-4 0 15,5-1 0-15,-3 0 0 0,7 0-352 0,-4 0-160 16,0-3 160-16,4 3-160 0,2 0 0 0,-3 0 0 16,3 0 0-16,-1 2 0 0,3 2 0 0,1-2 0 15,-4 3 0-15,1 2 0 0,-3 0 0 0,1-2-128 16,0 2 128-16,-2-1 0 0,2-3 0 0,0-4 0 0,3 1 0 0,2-5 0 15,2-4 0-15,5-6 0 0,5-3 0 0,5-4 0 16,6-4 0-16,6-5 0 16,8-7 176-16,3-6-176 0,2-1 336 0,3-7-32 15,-1 0-16-15,-4 0 0 0,0-4-480 0,-2 2-112 16</inkml:trace>
  <inkml:trace contextRef="#ctx0" brushRef="#br0" timeOffset="23028.69">6935 7078 8287 0,'-14'4'736'0,"5"-2"-592"0,2-2-144 0,6 3 0 15,-3-3 928-15,-4 4 160 0,-3 1 16 0,-12 4 16 16,-1 1-256-16,-2 1-48 0,2 2-16 0,-1-2 0 16,2 6-800-16,1-4 0 0,1 0 0 0,2 0-144 15,1-3 144-15,1 2 0 0,-1 2 0 0,5-2 0 16,-5 2 0-16,4 0 0 0,2 2 0 0,-4 1 0 16,2 3 464-16,4 2 32 0,-4 1 0 0,2 1 0 15,3 2-128-15,0 0-32 0,4-1 0 0,-2 1 0 16,5 0-336-16,2-3 144 0,2 1-144 0,5 0 0 0,-2 1 128 15,1-1-128-15,2 2 0 0,-1-5 0 0,2 2 0 0,-2 0 0 16,5-3 0-16,0 3 0 0,2 1 0 0,4-1 0 16,1-4 160-16,2 2-160 0,5-7 320 0,0 0-32 15,5-7 0-15,1-5 0 0,3-2 0 0,-1-5 0 16,-2-4 0-16,3-3 0 0,-2-6 0 0,-4-4 0 16,1-5 0-16,-7 0 0 0,3-3-160 0,-9-3-128 15,2 0 192-15,-1-2-192 0,-1 2 192 0,-3 0-192 16,2 1 192-16,-2-2-192 0,3-3 336 0,-3 2-32 15,4 0-16-15,-4 1 0 0,-1 6-144 0,-2-4-16 16,3 3-128-16,-5-3 192 0,-4 6-192 0,-2 4 0 0,-6 1 0 16,-2 2 0-16,-4 3-160 0,-3 2 160 0,-6 5-128 0,-3 0 128 15,-3 4 0-15,0 0 0 0,1 2 0 0,0-3-128 16,2 3 128-16,2-1 176 0,2 3-48 0,3 1 0 16,2 1 352-16,1 3 64 0,4 3 16 0,2 0 0 31,0 1-816-31,1 5-176 0,-1 1-16 0,2 3-10496 0</inkml:trace>
  <inkml:trace contextRef="#ctx0" brushRef="#br0" timeOffset="23406.26">7557 6788 7359 0,'-10'5'656'0,"3"2"-528"16,5-5-128-16,2 1 0 0,0 2 480 0,-2 0 64 15,-3 6 16-15,-4 6 0 0,-1 8-752 0,1 1-128 16,-3 3-48-16,-2-1 0 15,2 5-1136-15,-2-5-224 0,0 2-64 0,-2-2 0 0,6-2 1344 0,-4-3 272 0,3 3 176 0,3-4-208 16,1 3 1872-16,0-3 368 0,5 3 80 0,-1-4 0 16,3 5-48-16,0-4-16 0,0 5 0 0,3-1 0 15,-1 0-592-15,1 2-128 0,2 1-32 0,-1 3 0 16,1-1-576-16,0 2-112 0,2 0-32 16,2 0 0-16,0-1-576 0,0-5 0 0,4 5 0 0,0-6 0 31,4-2-704-31,6-5-64 0,-1 2-16 0,5-7 0 0,-27-14-512 0,0 0-112 0,0 0 0 0,115 26-6032 15</inkml:trace>
  <inkml:trace contextRef="#ctx0" brushRef="#br0" timeOffset="23673.12">8010 6964 7359 0,'-12'3'656'0,"3"-1"-528"16,1 1-128-16,4 1 0 0,2-3 2064 0,2-1 384 15,2 6 80-15,-2-3 16 0,4 6-224 0,-1 3-32 16,-1 2-16-16,5 5 0 0,-2 0-1760 0,-1 0-336 16,1 4-176-16,-3 2 160 0,-1-1-160 0,-1 2-256 0,-1 0 64 0,-1 4 16 31,2-2-848-31,-5-2-192 0,1 5-16 0,1-5-16 15,1 0 96-15,-2-3 0 0,4 0 16 0,0-6-4064 0,0 0-816 0</inkml:trace>
  <inkml:trace contextRef="#ctx0" brushRef="#br0" timeOffset="23987.82">8127 6770 16575 0,'-5'5'1472'0,"5"-1"-1168"15,3 1-304-15,-1-1 0 0,2 1 1024 0,1 2 128 16,7 3 48-16,0 11 0 0,13 5-688 0,-25-26-128 16,55 60-16-16,-29-31-16 15,-1 2-1344-15,-4 4-272 0,0-3-48 0,-6 2-16 16,1 1-144-16,-2 2-16 0,-2 1-16 0,2 2 0 0,0 6 928 15,-2 1 176-15,0 1 32 0,-3 6 16 0,0-1 960 0,-4 1 192 16,0-2 32-16,-5 5 16 0,-5 1 64 0,-4-6 16 16,-5 2 0-16,2-3 0 0,-2-1-288 0,-1 2-48 0,-1-3-16 15,4 0 0-15,-4-2-576 0,6-7 0 0,1-3 0 0,4-4-8464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45:46.1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7-04T20:46:38.616"/>
    </inkml:context>
  </inkml:definitions>
  <inkml:trace contextRef="#ctx0" brushRef="#br0">11860 4229 4607 0,'0'-3'400'0,"0"3"-400"0,0-4 0 0,0 4 0 16,0 0 128-16,0 0-128 0,0 0 128 0,-2 0-128 16,-2 0 224-16,1 0-32 0,-2 4-16 0,-1 1 0 15,0 2 752-15,-1-2 160 0,3 0 16 0,-3 0 16 16,5-1-224-16,-3 1-32 0,2-1-16 0,-1-4 0 16,2 0-496-16,-5 0-96 0,6 0-32 0,-6 0 0 15,5 0-224-15,-5-2 0 0,0 2 0 0,4 0 0 16,-6 0 0-16,0 0 176 0,0 0 0 0,1 2 0 15,-1 1-48-15,-1-1 0 0,-1 1 0 0,1-3 0 16,-3 4-128-16,3-2 0 0,1 1 144 0,-3-3-144 16,2 5 0-16,-1-5 0 0,2 7 0 0,-1-2 0 15,1 1 0-15,-3 1 0 0,2 0 0 0,-3 1-192 0,3 4 192 0,0 1 0 16,-1 1 0-16,2 0 0 0,-3 1 0 0,3-1 0 16,4 0 144-16,0 0-144 15,-4 7 304-15,2-4-48 0,0 2-16 0,-1 6 0 0,1-6-112 0,1 4 0 16,-2-2-128-16,4 1 192 0,-1-1 416 0,1-2 80 15,4-1 16-15,-1-1 0 0,2 1-64 0,1-1 0 16,3-3 0-16,-1 0 0 0,3-2-336 0,0-3-80 16,3-1-16-16,-1-2 0 0,3-3-208 0,2 1 128 15,4-3-128-15,-4-2 0 0,6-3 0 0,0-5 0 16,1-5 0-16,1-3-160 0,1-4 16 0,1-1 0 0,-1-5 0 16,-2 1 0-16,1 4-80 0,-4-4-16 0,-4 3 0 0,0 2 0 31,-2-2-336-31,-3 4-64 0,-1-2 0 0,1 4-16 15,-4-1-272-15,-1 1-48 0,1 3-16 0,-3-3 0 16,0 4 288-16,3 0 48 0,-5 2 16 0,2-1 0 16,1 7 16-16,0 1 16 0,-3 2 0 0,0 4 0 0,0 2 64 15,0 1 16-15,0 4 0 0,-3-1 0 0,3 3 528 0,3-1 0 0,-3 4 0 0,0 0 0 16,2 4 464-16,0 2 160 0,0-2 16 0,1 1 16 16,1-2 304-16,1 1 48 0,-3-4 16 0,1 3 0 15,1-3-368-15,-3-2-64 0,6-1-16 0,-1-1 0 16,-3-1-576-16,2-2 0 0,4 2 0 0,0-6-6880 15</inkml:trace>
  <inkml:trace contextRef="#ctx0" brushRef="#br0" timeOffset="487.91">12149 4314 4607 0,'0'7'400'0,"0"-5"-400"0,2 3 0 0,1-5 0 31,-3 2 720-31,4 0 64 0,-3 5 16 0,5 1 0 0,2 3-544 0,1 3-128 0,-2-2 0 0,2 0-128 16,-6-1 208-16,2 3-64 15,-3 1-16-15,2 1 0 0,-1 1 688 0,-3 1 128 0,0-1 16 0,0 6 16 16,0-2-176-16,-3 1-32 15,3 5-16-15,0-1 0 0,-4-4-256 0,2 4-48 16,2-3-16-16,-3-2 0 0,3 2-432 0,0-1 0 0,0-4 0 0,0-1 0 16,0-1 0-16,3-6 0 0,-1-1 0 0,2 0 0 15,-1-4-160-15,-1-5 160 0,1 3-208 0,1-6 80 16,1-2-336-16,0-1-64 16,1-2-16-16,1-5 0 0,-6 3 160 0,6-7 16 0,-3-1 16 0,1-6 0 0,-5-4 160 0,0 0 48 15,2-2 0-15,-4-4 0 0,2-1 144 0,-4-5 0 16,3 3-144-16,-1-3 144 0,0 5 368 0,2-5 144 15,0-2 16-15,2 6 16 0,-2 1 32 0,2 9 16 16,3 0 0-16,-5 8 0 0,3 4-144 0,-1 6-48 16,2 4 0-16,-4 4 0 15,5 2 96-15,-5 0 16 0,3 3 0 0,3-2 0 0,-3 3-112 0,2-3-16 16,4 1 0-16,1-3 0 0,6-1-384 0,-2 0 0 16,7 4 0-16,-4 1 0 15,6 4-1088-15,0 3-160 0,-4 2-32 0,0 2-3936 0,-1-1-800 16</inkml:trace>
  <inkml:trace contextRef="#ctx0" brushRef="#br0" timeOffset="911.87">12614 4229 911 0,'-2'14'0'0,"2"-9"0"0,0 4 0 0,0 0 0 0,0-4 0 0,0-2 0 15,2 3 656-15,-2 6 48 0,2 5 16 0,0 6 0 16,1 3 304-16,-1 2 48 0,1-2 16 0,1 0 0 16,1 0 592-16,-1 0 128 0,1-3 32 0,4 0 0 0,-1-3-1040 0,1 1-208 15,0-1-32-15,-1-3-16 0,-4-3-544 0,1 3 0 16,-5-3 0-16,0-3-192 0,-3-3 192 0,-1-2-144 16,-1-1 144-1,0 0-128-15,-4-5 128 0,0-2-192 0,1-1 192 0,-1-2-192 0,0-4 64 0,-3-3 0 16,1 1 0-16,3-6 0 0,-1-1 128 0,0-4 192 15,1-3-32-15,2-6-16 0,3 3 32 0,-2-5 0 16,1 0 0-16,4-5 0 0,0 1 16 0,4-5 0 16,-3 0 0-16,6-5 0 0,-1 4 96 0,2-2 32 15,3 6 0-15,-1 3 0 0,4 1 368 0,-5 9 80 16,1 3 0-16,3 4 16 0,-3 7-128 0,2 0-16 0,0 3-16 0,2 0 0 16,0 2-80-16,2 0-16 0,1 4 0 0,-1-2 0 15,1 1 48-15,-3 2 16 0,2 2 0 0,-4 0 0 16,2 2-464-16,0-2-128 0,-2 2 0 0,4-4 0 31,3-3-960-31,4 0-192 0,-23 5-64 0,0 0-9440 0</inkml:trace>
  <inkml:trace contextRef="#ctx0" brushRef="#br0" timeOffset="9749.17">16437 8221 3855 0,'-22'14'336'0,"11"-11"-336"15,3 4 0-15,1-1 0 0,3-5 0 0,1-1 0 16,1 4 544-16,2-4 48 0,0 3 16 0,0-3 32 15,5-3-256-15,6-1-48 0,1-3-16 0,5-1 48 16,4-1-368-16,-3-3 0 0,1 3 0 0,-2 0 0 16,1 1 528-16,-4 4 112 0,1 2 0 0,-1-1 64 15,-2 6-16-15,-1-1 0 0,1 2 0 0,2-4 32 0,-4 5-400 0,6-2-96 16,-2-3-16-16,0 0 0 0,7 4-208 0,0-8 0 16,1 1 0-16,1-2 0 15,-2 1-144-15,7-4 144 0,-28 8-192 0,0 0 192 0,103-28-160 0,-103 28 160 16,0 0-208-16,108-23 208 0,-108 23-128 0,0 0 128 15,103-16 0-15,-103 16 0 0,0 0 0 0,0 0 0 16,118 0 0-16,-92 4 0 0,-7 1 0 0,2-1-144 16,-2 1 144-16,-1 3 0 0,-1-2 0 0,-1 1 0 15,1-2-144-15,1 0 144 0,1-1-160 0,-2-4 32 16,1 3 0-16,-1-3 0 16,1 0-496-16,-4-3-80 0,-2 3-32 0,2-2 0 15,-4 2 112-15,-1-2 32 0,-2 2 0 0,-2 2 0 0,-1 0 336 0,-4 1 64 0,0 1 0 0,-7 1 16 16,1 0 48-16,-4 4 0 0,-2-1 0 0,-4 1 0 31,0 2-256-31,-5-3-64 0,1 1 0 0,0-6 0 0,0 4 320 0,0-5 128 0,3-2-128 0,-1-2 128 16,1-1-384-16,-6-1 16 0,6-1 0 0,-6 0 0 15,-3-2 368-15,0 4-176 0,-4 1 176 0,-3 2-128 16,-2-4 128-16,-3 8 224 0,3-1-48 0,0-1 0 16,-1 7-176-16,4-4 160 0,-2 4-160 0,4-2 192 15,2-2-192-15,-2 4 0 0,3 3 0 0,-5-2 0 16,6-1 0-16,3 0 144 0,1 3-144 0,4-7 160 15,6 0 688-15,7-5 144 0,-2 0 32 0,7 0 16 16,3-5-336-16,6-4-80 0,3-1-16 0,2-1 0 0,4-2-608 0,4 4 0 16,5-5-144-16,-1 2 144 0,-26 12-192 0,0 0 192 15,99-37-192-15,-99 37 192 0,0 0 0 0,136-36 0 16,-136 36 0-16,118-28 0 0,-118 28 0 0,119-28 0 16,-119 28 0-16,115-19 128 0,-115 19-128 0,115-21 0 15,-115 21 0-15,118-18-176 0,-118 18 176 0,150-21 0 16,-150 21 0-16,166-27 0 0</inkml:trace>
  <inkml:trace contextRef="#ctx0" brushRef="#br0" timeOffset="10849.31">21458 7930 1839 0,'7'0'160'0,"0"-2"-160"15,-2 2 0-15,-2 0 0 0,3 0 640 0,2-3 112 16,10 3 16-16,4-4 0 0,-22 4 112 0,0 0 16 16,110-13 16-16,-110 13 0 0,0 0-512 0,107-20-96 15,-107 20-32-15,0 0 0 0,106-24-272 0,-106 24 0 16,0 0 0-16,106-23 0 0,-106 23 0 0,0 0 0 15,0 0 0-15,117-14 0 0,-94 11-128 0,-1 1 128 0,-1 2 0 0,-2-2-144 32,-1 2 144-32,-1 2 0 0,-3 0 0 0,-2-2 0 0,0 5 0 0,-3-1 0 0,2-1 0 0,-3-1 0 15,-2 5 0-15,1-5 0 0,-6 5 0 0,3-6 0 16,-4 5 0-16,-4-5 0 0,3 1 0 0,-3 3 0 16,-1-3 0-16,-4 0 0 0,0 3 0 0,-6-2 128 15,4 3-128-15,-6-3 0 0,-4 4 0 0,2 0-128 16,-7 2 128-16,-4-1 0 0,2 1 0 0,-7 3 128 15,4-1-128-15,-9-2 0 16,5-1-128-16,-2-1 128 0,8-2 176 0,-1 1 112 0,2-3 32 0,2 1 0 0,3-3-320 0,-3 5 0 16,4-3 0-16,-1 1 0 0,2 1 0 0,0 2 0 15,2-2-128-15,-2 0 128 0,7 4 0 16,-7 0 0-16,4-1 0 0,-1 1 0 0,4-4 128 0,4 4 64 16,1-2 0-16,1 0 16 0,1 0 192 0,1-2 48 15,5 4 0-15,-1 0 0 0,2-1-208 0,0-3-48 16,3 4 0-16,1-2 0 0,5 0-192 0,1-3 0 15,4 1 0-15,7-5 0 0,5-2 0 0,-26 2 0 16,0 0 0-16,98-21 0 0,-98 21 0 0,0 0 0 16,155-40 0-16,-155 40 0 0,134-31-144 0,-134 31 144 0,129-35 0 15,-129 35-144 1,106-23-304-16,-106 23-48 0,0 0-16 0,127-26 0 0,-127 26 512 0,0 0 0 0</inkml:trace>
  <inkml:trace contextRef="#ctx0" brushRef="#br0" timeOffset="36664.94">10962 13688 911 0,'0'0'0'0,"-3"0"0"0,1 0 0 0,0 0 0 15,1-3 176-15,-3 3-48 0,-1-5-128 0,-4-1 192 16,-5-2 32-16,2-4 0 0,-2 6 0 0,0-2 0 16,2 4-224-16,0 2 0 15,-1-1 0-15,0 3 0 16,-3 0 0-16,0 0 0 0,-1 3 0 0,3-1 0 15,-4 2 0-15,4-4 0 0,-1 5 0 0,1-5 0 0,3 0 0 0,-1 0 0 16,0 0 0-16,2 0 0 0,-3 0 0 0,3 3 0 16</inkml:trace>
  <inkml:trace contextRef="#ctx0" brushRef="#br0" timeOffset="37403.01">10608 13640 1839 0,'2'3'160'0,"-2"-1"-160"15,0-2 0-15,0 0 0 0,4 0 640 0,-4 3 112 16,0-1 16-16,5 2 0 0,-2-1 64 0,6 2 32 15,0 2 0-15,0-2 0 0,1 1-192 0,2-3-32 16,2-1-16-16,-2 1 0 0,2-3 0 0,-2 0 0 16,6 0 0-16,1-3 0 0,-1-2 80 0,2 1 32 15,3-3 0-15,0 0 0 0,3-1-32 0,0 2 0 0,2-2 0 0,2 4 0 16,1-1-304-16,-3 0-64 0,1 1-16 16,-1 4 0-16,2-3-144 0,-4 6-48 0,0 1 0 0,-3-3 0 15,3 8 112-15,0 0 16 0,0-2 0 0,-1 0 0 16,-1 0 128-16,2-2 16 0,6 4 16 0,-1-4 0 15,-1 2-144-15,3-5-16 0,1 1-16 0,5-3 0 16,-6 0-16-16,5 0 0 0,-3 0 0 0,0-3 0 16,-4 1 16-16,1-2 0 0,-6 1 0 0,0 1 0 15,-3-1-32-15,-4 1 0 0,2-2 0 0,0-1 0 16,-4-2 16-16,2-1 0 0,2-1 0 0,-2-5 0 16,2 2-16-16,-2 1 0 0,2-3 0 0,0-1 0 15,2 1-208-15,-4-4 144 0,2 4-144 0,0-1 128 0,-2 1-128 16,2 0 0-16,-4 5 0 0,1-1 0 0,-3-1 0 0,1 2 0 15,-2 1 0-15,-3 1 0 0,-3 3 0 0,-1 1 0 16,-3 1 0-16,-4 2 0 0,0 2 0 0,-4 5 0 16,-4 0 128-16,-5 1-128 0,3 5 0 0,-8 1 0 15,1 3 0-15,-7 0 0 0,1 4 0 0,-1-1 0 16,-3-3 0-16,1 0 0 0,0 1 0 0,-5-4 0 16,-1-2 0-16,-1 2 0 0,0-5 0 0,-2 3 0 15,4-4 0-15,-4-2 0 0,0 2 0 0,-3-2 0 16,1 2 0-16,-3-1 0 0,-2 0 0 0,2-3 0 15,4 1 0-15,-1-2 0 0,2 1-128 0,2-1 128 0,2-1-160 16,3 3 160-16,2-3 0 0,0 0 0 0,-6 3 0 0,1-1 0 16,0-4 0-16,1 5 0 0,4-2 0 0,0 1 0 15,0 1 0-15,3-2 0 0,-5 3 0 0,4-3 0 16,1 2 0-16,0 1 0 0,-3 1 0 0,4 0-144 16,-5 0-176-16,5-2-48 0,4 3 0 0,1-2 0 15,1-3 192-15,2 2 48 0,4-1 0 0,-2 1 0 16,6-5 128-16,-2 4 0 0,-1-3 0 0,5 1-128 15,1-2 128-15,3 0 0 0,0 2 0 0,2-2 0 16,-1-2 0-16,3 2 0 0,5 2 0 0,-1-2 128 16,1 0-128-16,0 0 0 0,1 3-128 0,2 1 128 15,1-2 0-15,1-2 0 0,3 0 0 0,2 0 0 0,4 0 368 0,1-4 0 16,4-1 0-16,3-4 0 0,1-1-16 0,-32 10 0 16,0 0 0-16,104-47 0 0,-104 47-224 0,0 0-128 15,119-58 128-15,-119 58-128 0,0 0 0 0,115-49 0 16,-115 49 0-16,0 0 0 0,118-26 0 0,-78 24 0 15,1 1 0-15,-7 2 0 16,3 5-432-16,-4 2-48 0,0 3-16 0,-3 1 0 16,-4 2-1504-16,-3 0-304 0</inkml:trace>
  <inkml:trace contextRef="#ctx1" brushRef="#br0">24035 15063 0,'0'0'0,"0"0"16,0 0 0,0 0-1</inkml:trace>
  <inkml:trace contextRef="#ctx0" brushRef="#br0" timeOffset="53477.28">11206 11903 4223 0,'-2'0'0'0,"1"4"0"0,1-3 0 0,-2 1 0 32,2 0 464-32,0 1 144 0,-5 3 32 0,1 2 0 0,-1 6 192 0,-2-5 48 0,5 3 0 0,-1-7 16 15,-1 4-208-15,3-2-48 0,1-2 0 0,0-1 16 16,0-3-384-16,0 5-80 0,0-5 0 0,0-1 0 16,0 2 192-16,0-2 64 0,0 0 0 0,0 0 0 15,0 0 208-15,-4-2 48 0,2-1 0 0,1-1 16 16,-1 1-240-16,-2-2-48 15,3 3-16-15,-3-5 16 0,-1 3-160 0,1-2-16 0,-3-3-16 0,1-3 16 16,2 3-64-16,-5-2-16 0,-3 1 0 0,3 0 16 16,1 1-192-16,-1-3 0 0,2 3 0 0,-2 0 144 15,2-1-144-15,-1-2 0 0,-1 1 0 0,0-1 0 16,0-2-144-16,1 0 144 16,-1-2 0-16,-1-1-128 0,1 3 384 0,-3-3 64 0,1-1 32 0,-3 1 32 0,6-1-240 0,-3-4-144 15,1 3 192-15,1-6-192 0,4 3 0 0,-7 1 0 16,3-4 0-16,0 1 0 0,0 0 128 0,4-3-128 15,-4-2 0-15,1 3 0 16,3 0 304-16,-2-6 0 0,5 1 0 0,-2 3 0 0,-1-5-176 0,5 2-128 16,-3-1 144-16,1 4-144 0,4-1 0 0,-2-1 0 15,3 2 0-15,-1 2 0 0,1 3 0 0,1 1 0 16,-2-3 0-16,5 3 0 16,-2 1 176-16,5-2 144 0,2 1 16 0,2-1 16 0,2 2-192 15,1-2-32-15,1 6-128 0,-1-2 192 0,2 1-192 0,-1 3 0 0,-1 4 0 0,-4-1 0 16,0 3 0-16,1 1-128 0,0-1 128 0,-1 0 0 15,0 1 0-15,0 2 0 0,1-2 0 0,-2-1 0 16,2 0 0-16,-2-1 0 0,4-1 0 0,-1-3 0 16,3 0-176-16,-1 0 176 15,1 2-160-15,1-2 160 16,3-3-1248 0,-1 0-160-16,2 3-16 0,-2-4-16 0,2-3-480 0,3-1-112 0,0 1-16 0,2-7-3904 15</inkml:trace>
  <inkml:trace contextRef="#ctx0" brushRef="#br0" timeOffset="53879.96">11088 10491 911 0,'-11'1'0'0,"3"-1"0"0,1 0 0 0,1 0 0 16,3 0 0-16,1 0 0 0,-3 0 800 0,-2-1 80 15,-4 1 16-15,-2-4 0 0,2 4 512 0,2-3 128 0,4 3 0 0,5-2 16 16,4-2 288-16,4-4 48 0,1 2 16 0,5-6 0 16,3 4-304-16,1-6-64 0,4-4-16 0,1 1 0 15,2 3-816-15,-1-7-144 0,2 7-48 0,-2-3 0 16,4-1-384-16,-2 4-128 0,2 2 0 0,-2-2 0 15,-3 5 0-15,2 1 0 0,-3 4 128 0,-3-1-128 16,2 5 0-16,-3 3 0 0,-1 3 0 0,-8 2 0 16,1 6 272-16,-3 7 112 0,-7 2 0 0,0 6 16 15,-7 5 128-15,0 0 32 0,-1 5 0 0,-1-3 0 16,-3 4-16-16,1 2 0 0,3 3 0 0,-1-1 0 16,2-4 112-16,2-2 32 0,1-1 0 0,2-2 0 0,4 1-288 0,2-1-48 15,-1 0-16-15,2 2 0 0,-3-3-336 0,2 0-288 16,-1-7 48-16,2-4-14224 15</inkml:trace>
  <inkml:trace contextRef="#ctx0" brushRef="#br0" timeOffset="55018.47">14202 12298 2751 0,'-2'6'256'0,"-2"-3"-256"16,4-1 0-16,0 1 0 16,0-3 560-16,-3 6 64 0,-1 2 16 0,3 1 0 0,-6 5 384 0,5-5 64 15,2-1 32-15,-3-4 0 0,6-1-480 0,1-3-112 16,1-3-16-16,-4-2 0 0,6-2-192 0,-3 0-64 16,1 0 0-16,-1-2 0 0,3 4 192 0,0-2 16 15,-6 2 16-15,6-1 0 0,-1 3 272 0,-3-2 48 16,2-1 16-16,0-1 0 0,2 2-304 0,-1-3-64 15,-1-1-16-15,2 0 0 0,-2 0-304 0,4-1-128 16,-4-2 0-16,-1 3 128 0,1-3-128 0,0-2 0 16,0 2 0-16,2-4 0 0,-2 0 0 0,2 1 0 15,0-1 0-15,0-1 0 0,2-1 0 0,0 1 0 16,-4-1 0-16,4-1 0 0,-1 5 0 0,1-1 0 0,0 1 0 0,0 1 0 16,-1 0 0-16,1-1 0 0,0-4 0 0,-1 4 0 15,3-3 0-15,-2-4 0 16,3 2 0-16,0-4 0 0,2-1 0 0,0-2 0 0,-2-2 0 0,2 0 0 15,-4-2 0-15,3 1 0 0,-8-3 0 0,2 4 0 16,-2 2 0-16,-5 0 0 0,0 0 0 0,0 0 0 16,-5 3 0-16,5-3 0 0,-4 0 0 0,-1 3 0 15,-4-3 0-15,2-2 128 0,0 2-128 0,-1 0 0 16,1 4 0-16,-2-5 0 0,0-2 128 0,-1 1-128 16,1-2 672-16,-3 4 96 0,0-2 32 15,1 2 0-15,-1 4-224 0,-2-3-32 0,0 8-16 0,-1-1 0 0,-1 3-48 0,0-1-16 16,2 6 0-16,-3 1 0 0,3 0-160 0,-4 2-48 15,5 2 0-15,-3-4 0 0,0 4-48 0,0 0-16 16,3-2 0-16,-1-2 0 0,1 4-192 0,1-4 176 16,2-1-176-16,-2-2 160 0,1-1-160 0,2-4 0 15,1 3 0-15,-1-3 0 0,0-1 0 0,1-1 0 16,-1-2 0-16,0 4 0 0,4-1 0 0,-4 1 0 16,6 6 0-16,-6-1 0 0,4 3 0 0,-4 4 0 15,2 0 0-15,2 3 0 0,0 1 0 0,1 1-176 16,2 1 176-16,1 1-128 15,-1 0-256-15,4 1-32 0,-1 1-16 0,5 1-10912 0</inkml:trace>
  <inkml:trace contextRef="#ctx0" brushRef="#br0" timeOffset="55332.97">14130 10773 3679 0,'0'1'0'0,"0"3"144"0,0-4-144 0,0 3 208 0,0-3-208 0,0 2 0 0,0-2 0 0,-3 5 0 0,-1 2 832 0,3 4 112 16,-6 1 16-16,0 2 16 15,3 3-80-15,-5-1-32 0,4 1 0 0,-4-1 0 16,2 5-16-16,1-4 0 0,2 4 0 0,-3-2 0 0,2 2-208 0,3-1-64 15,0-3 0-15,1 4 0 0,2-2-128 0,-1-2-16 16,2 6-16-16,-2-6 0 0,2 1-416 0,-2-2 0 16,0-1 0-16,0 3 0 0,-2-1 0 0,2-3 0 15,0-2 0-15,0 2 0 0,0-5-160 0,0-2 160 16,0-5-208-16,2-2-4720 16,-2-2-928-16</inkml:trace>
  <inkml:trace contextRef="#ctx0" brushRef="#br0" timeOffset="55568.35">14061 10426 3679 0,'-4'7'320'0,"2"0"-320"0,-1-3 0 0,3-1 0 16,0 0 1536-16,0 4 256 0,-2 6 32 0,0 8 16 15,2 3 544-15,4 0 112 0,3-5 32 0,3-6 0 16,4-3-1216-16,4-6-240 0,4-4-48 0,4-9-16 15,6 4-704-15,3-8-144 0,-35 13-32 0,0 0 0 16,125-34 512-16,-125 34 80 16,0 0 32-16,143-37 0 0,-143 37-416 0,0 0-80 0,129-28 0 0,-91 19-16 0,-6 3-240 0,-1-3-256 15</inkml:trace>
  <inkml:trace contextRef="#ctx0" brushRef="#br0" timeOffset="63030.08">16159 12185 10127 0,'-2'9'896'0,"0"-2"-704"16,2-5-192-16,0-2 0 0,-3 3 608 0,1 2 96 15,0 4 0-15,-3 5 16 0,0 3 128 0,1 1 32 16,1-4 0-16,1-6 0 0,2-1 80 0,0-1 0 16,2-3 16-16,-2-1 0 0,1-2-368 0,1 0-80 15,-2-2-16-15,-2-1 0 0,-1-1-160 0,0-1-32 16,-3 0-16-16,1-7 0 0,-4-1-176 0,1-2-128 16,-6-6 144-16,-2-5-144 0,-3 0 0 0,-6-8 0 15,1 1 0-15,-2-1 0 0,0-1 0 0,0 2 0 0,3-1 128 16,-3-2-128-16,0 1 512 0,0-5 64 0,-2 0 16 0,7 2 0 15,-2-4 16-15,0-2 0 0,6 1 0 0,1-1 0 16,6 8-288-16,-4-3-64 0,3 6-16 0,3-2 0 16,-1 1-240-16,2-1 0 0,0 0 128 0,2 0-128 15,0 4 0-15,-2-1 0 0,5-2 0 0,-3-1 0 16,5 3 0-16,0-3 0 0,1 2 0 0,5-5 0 16,6 3 256-16,2-1 0 0,7-4 0 0,5-2 0 15,-26 42-256-15,63-86 128 0,-63 86-128 0,71-80 0 0,-71 80 0 16,75-69 0-16,-75 69 0 0,0 0 0 15,99-67-448-15,-99 67-64 0,0 0-32 0,93-43 0 16,-93 43-1072-16,0 0-224 0,0 0-32 0,106-28-8240 16</inkml:trace>
  <inkml:trace contextRef="#ctx0" brushRef="#br0" timeOffset="63361.08">15751 10539 8287 0,'-2'0'736'0,"2"0"-592"0,0-3-144 0,2 3 0 16,1-2 848-16,1 0 144 0,5-3 32 0,-1-4 0 15,6 1 256-15,5-1 48 0,2-5 16 0,0 4 0 16,5-6 96-16,-1 2 32 0,-25 14 0 0,0 0 0 15,87-61-480-15,-87 61-96 0,0 0 0 0,101-68-16 16,-101 68-464-16,0 0-96 0,94-52 0 0,-94 52-16 16,0 0-304-16,0 0 0 0,98-21 0 0,-81 30 0 15,0 5 0-15,-3 10 0 0,-3 4 128 0,-2 7-128 16,-2 5 0-16,-1 5 0 0,-2 2 0 0,3 2 0 0,0 5 0 0,2-4-144 16,1 1 144-16,4-4-128 0,5-4 128 0,4-8 0 15,1-3 0-15,2-10-7728 16,1-4-1584-16</inkml:trace>
  <inkml:trace contextRef="#ctx0" brushRef="#br0" timeOffset="64100.18">18468 12502 7359 0,'0'5'656'0,"3"2"-528"0,-3-1-128 0,0-6 0 31,5 0 336-31,-5 5 48 0,5-2 0 0,1 3 0 15,1 2-912-15,1-2-176 0,-2-5-48 0,-1-4 0 0,2-2 496 0,-2-6 112 0,4-3 16 0,-4-3 0 16,4-8 1024-16,3-4 192 16,-2-3 64-16,6-6 0 0,-2-2 80 0,-2-4 32 0,4 3 0 0,1-3 0 15,-1 1-288-15,1-1-48 0,-3 2-16 0,0-1 0 16,2 1-272-16,3-7-64 0,-1 0-16 0,-1-5 0 16,0-3-80-16,-3-1-16 0,0 3 0 0,-2 1 0 0,-6 5-288 0,-3 2-176 15,-3 5 192-15,0 0-192 0,-5 2 0 0,-2 5 0 16,-2 2 0-16,-1-5 0 0,-2-2 256 0,-2-4 0 15,-2 3 0-15,0-6 0 0,1 0 432 0,-1-4 80 16,4-5 0-16,-2 2 16 0,2 0-176 0,-1-1-32 16,3-3-16-16,-2 6 0 0,1 3-304 0,-1 7-48 15,3 7-16-15,-5 6 0 16,2 8-496-16,-5 2-96 0,-1 5-32 0,-1 2 0 16,-2 3-1104-16,2 5-208 0,-2 3-48 0,4-3-8160 0</inkml:trace>
  <inkml:trace contextRef="#ctx0" brushRef="#br0" timeOffset="64399.06">18251 11051 5519 0,'6'-3'496'0,"-3"1"-496"0,2-5 0 0,1 2 0 15,1-4 368-15,-4 1-32 0,11-10 0 0,3-5 0 16,-17 23 304-16,67-95 48 0,-67 95 16 0,94-131 0 16,-94 131 96-16,92-118 32 0,-92 118 0 0,79-100 0 0,-79 100-464 0,66-88-96 15,-66 88-16-15,0 0 0 0,71-84-32 0,-53 66-16 32,-1 10 0-32,-6 3 0 0,4 10 688 0,-4-2 128 0,-1 2 16 0,4 8 16 0,0 1 416 0,0 3 64 31,7 0 32-31,-4 4 0 0,6-1-32 0,3 0-16 0,0 3 0 0,6 0 0 0,-1 3-1072 0,0-4-224 31,1 5-32-31,-3-1-13200 0</inkml:trace>
  <inkml:trace contextRef="#ctx0" brushRef="#br0" timeOffset="65167.82">20426 12260 20271 0,'-9'9'1792'15,"4"-9"-1424"-15,2 0-368 0,3-4 0 16,0-1 128-16,-5-4-128 0,-2 1 128 0,-4-10-128 15,-3-4-2176-15,-1-6-512 0,1-2-112 0,0 4-16 16,-2-2 1152-16,2 2 208 0,0-4 48 0,0 3 16 0,2-3 2560 0,1-1 512 16,3-4 112-16,1-5 0 0,5-4-80 0,0-1-32 15,6-4 0-15,1-3 0 0,4 0-912 0,-1-6-176 16,8-1-32-16,-2-2-16 0,3 0-544 0,6 0 0 16,0-2 0-16,6 2 0 0,-29 61 0 0,60-109 0 15,-60 109 0-15,66-107-144 0,-66 107 144 0,70-92 0 16,-70 92 0-16,64-71 0 0,-64 71 0 0,0 0-128 15,82-86 128-15,-82 86 0 0,0 0 0 0,0 0-160 16,99-87 160-16,-76 66 0 16,-4 7-672-16,6-5-32 0,-25 19 0 0,0 0-7136 0</inkml:trace>
  <inkml:trace contextRef="#ctx0" brushRef="#br0" timeOffset="65481.99">20555 10738 16575 0,'-2'14'1472'0,"2"-9"-1168"0,0-1-304 0,2-4 0 0,2 0 336 16,1 0 16-16,4-6 0 0,6-2 0 0,13-5 144 0,-28 13 16 15,0 0 16-15,112-66 0 16,-112 66-1056-16,0 0-224 0,106-49-32 0,-106 49-16 16,0 0 128-16,92-17 32 0,-62 17 0 0,-4 7 0 0,-5 0 1008 0,2 5 208 15,-1 2 32-15,-4 3 16 0,-1 4 688 0,1 2 144 16,-4 5 16-16,3 2 16 0,-5 1-368 0,2 4-80 16,-3 3-16-16,1-5 0 0,2 2-336 0,0-4-80 15,1-1-16-15,3-7-8608 0,-3-1-1728 16</inkml:trace>
  <inkml:trace contextRef="#ctx0" brushRef="#br0" timeOffset="66127.56">22986 12391 10127 0,'0'5'896'0,"0"-3"-704"16,0-1-192-16,0-2 0 0,4-1 1536 0,-4-1 256 15,3-6 64-15,2-5 16 0,6-4-208 0,1-11-64 16,5-9 0-16,1-4 0 0,-4 0-1008 0,3-2-208 16,1-3-32-16,-1-1-16 0,0-1-336 0,-4 0 0 15,2-3 0-15,-3-6 0 0,-3 4 0 0,-5-3 0 16,-3-4 0-16,-2 5 0 0,-3 0 0 0,-1 1 0 15,-4 2 128-15,-3-1-128 0,-2 2 400 0,-2-2 16 0,1-3 0 0,-3-4 0 16,3-2-192-16,-3 2-32 0,-1 0-16 0,2-2 0 16,-6 2-176-16,0 4 0 0,-3 5 0 0,-3 6 0 15,2 3-192-15,0 8 192 0,-3 4-160 0,2 8 160 16,-3 6-176-16,1 8 176 0,0 4-192 0,-1 5 192 16,0 1 0-16,-1 6 0 0,3 2 128 0,1-2-128 15,5 2 0-15,-1 0 0 0,5-3-176 0,5 0 176 16,5-1-1904-16,2-5-256 15</inkml:trace>
  <inkml:trace contextRef="#ctx0" brushRef="#br0" timeOffset="66413.57">22535 10898 13823 0,'0'9'1216'0,"0"-6"-960"15,1 1-256-15,1-8 0 0,3 4 1216 0,-3-3 192 16,7-2 32-16,7-4 16 0,8-3-976 0,-24 12-192 16,0 0-32-16,87-89-16 0,-87 89-240 0,58-72 0 15,-58 72 0-15,52-80 0 0,-26 42 832 0,-3-2 64 16,-4 3 0-16,0 3 16 0,0 4-80 0,-5 2 0 16,0 4-16-16,-3 6 0 0,-1 4-528 0,-1 6-96 15,-1 2-32-15,1 6 0 0,0 6 160 0,0-1 16 16,1 2 16-16,0 2 0 0,6 1 400 0,2 2 80 15,4 6 0-15,3-4 16 0,6 1-32 0,-1 1-16 16,10 1 0-16,0 4 0 0,0-2-672 0,3 2-128 0,3 5 0 0,-3-3-15104 16</inkml:trace>
  <inkml:trace contextRef="#ctx0" brushRef="#br0" timeOffset="67033.25">25089 12450 15663 0,'-5'0'1392'0,"3"-2"-1120"16,1-1-272-16,1-2 0 0,0-2 496 0,-4 0 32 15,1-9 16-15,-4-10 0 16,-2-14-1664-16,-3-9-336 0,-2 0-64 0,-2-3-16 16,0 1 448-16,-1-1 64 0,0 0 32 0,-4-2 0 0,2-4 1856 0,1 1 368 0,-3-4 80 0,7 0 16 15,-1-5 256-15,4 0 48 0,6 0 16 0,1 1 0 16,4 1-384-16,6-1-80 0,6 6-16 0,2-2 0 16,7-2-720-16,-21 63-128 0,50-118-48 0,-50 118 0 15,59-106-272-15,-59 106 0 0,0 0 0 0,89-108-144 16,-89 108 144-16,0 0 0 0,98-84 0 0,-98 84 0 15,0 0 160-15,124-73-32 0,-124 73-128 0,96-47 192 16,-96 47-368-16,88-44-80 0,-88 44 0 0,0 0-10464 16</inkml:trace>
  <inkml:trace contextRef="#ctx0" brushRef="#br0" timeOffset="67363.95">25100 10945 16575 0,'7'9'736'0,"-5"-7"160"0,1-1-720 0,2-1-176 16,2-1 0-16,-2-5 0 0,8-2 320 0,9-6 16 15,-22 14 16-15,98-66 0 16,-98 66-1024-16,127-89-208 0,-127 89-32 0,115-91-16 15,-115 91-448-15,89-75-96 0,-89 75 0 0,0 0-16 0,106-97 944 0,-106 97 192 16,0 0 32-16,0 0 16 0,89-66 752 0,-73 60 160 16,-7 8 32-16,-1 2 0 0,-1 9-80 0,-3 7-16 15,-1 4 0-15,-1 11 0 0,0 0 32 0,3 5 0 16,-3 3 0-16,5-3 0 0,1 0 448 0,1 0 112 0,5 4 16 0,3-9 0 16,1 1-208-16,4-6-48 0,5 1 0 0,2-1-6912 31,4-2-1408-31</inkml:trace>
  <inkml:trace contextRef="#ctx0" brushRef="#br0" timeOffset="67959.82">27653 12159 1839 0,'-6'0'160'0,"3"-2"-160"0,3-1 0 0,-3 3 0 16,1-4-192-16,2 4-64 0,-4-1 0 0,-1-6-16 15,-4-4 272-15,-3-3 0 16,2-1 128-16,1-3-128 0,2-1 1296 0,4-4 176 0,1-1 16 0,4-4 16 0,1-7 576 0,2-5 112 16,2-3 32-16,2-10 0 15,0 1-592-15,-1-4-112 0,3-1-32 0,-4-2 0 0,-2 8-208 16,-3 1-32-16,-2 3-16 0,-2 3 0 0,-5 6-384 0,-3-2-80 16,-4 3 0-16,-9 2-16 0,-1 1-432 0,-4 2-96 15,-7 3-16-15,-5 1 0 16,-4-2-208-16,-1 4 0 0,1 0 0 0,-3-2 0 0,5-2 0 0,-1 4 0 15,1-5 0-15,0-4 0 0,-1 4 0 0,3-4 0 16,5 4 0-16,0-1 0 0,9 6 0 0,3 0 0 16,6 3 0-16,3 4 0 0,0 0 0 0,5 3 0 15,0 1 0-15,9 1 0 16,-3 3-1408-16,6 1-384 0</inkml:trace>
  <inkml:trace contextRef="#ctx0" brushRef="#br0" timeOffset="68299.12">26921 11172 12895 0,'0'7'1152'0,"-4"-2"-928"0,4-2-224 0,4-3 0 16,-4-3 1232-16,3 3 208 0,-1 0 32 0,5-4 16 0,2-6-1008 0,5-11-208 15,-2-7-32-15,2-7-16 0,0-5-432 0,0-3-96 16,-2-10-16-16,-2 5 0 16,3 2 704-16,-1-1 128 15,-2 4 16-15,-1-3 16 0,3 3 480 0,-3 6 80 0,0-1 32 0,-1 7 0 0,3 5-288 0,-3-1-48 16,5 10-16-16,-5 0 0 0,1 10-80 0,0 0-32 16,-1 5 0-16,1 4 0 0,2 1 112 15,4 2 32 1,-1 8 0-16,4-3 0 0,-1 7-112 0,6 1 0 0,3 8-16 0,2 0 0 0,5 2-432 0,3 5-64 15,-1 0-32-15,2 0 0 32,-2-1-592-32,0-5-112 0,-7 3-32 0,1-7-14480 0</inkml:trace>
  <inkml:trace contextRef="#ctx0" brushRef="#br0" timeOffset="69953.37">12830 9273 7359 0,'0'-2'656'0,"0"-3"-528"0,0 3-128 0,4-1 0 16,-4-1 288-16,0-4 32 0,0-6 0 0,3-5 0 15,-1-8 32-15,1-6 16 0,-3 2 0 0,0 0 0 16,4 3 144-16,-4 2 16 0,0 1 16 0,0 3 0 15,2 2 272-15,1 0 48 0,-3-1 16 0,0-2 0 16,0 0-64-16,4-3-16 0,-4 5 0 0,1-1 0 16,5-1-224-16,1-3-32 0,1 3-16 0,1-6 0 15,1-3-240-15,3 1-48 0,4-6-16 0,-3-3 0 16,7-1-224-16,-4 1 0 16,1-2 0-16,1 0 0 0,4 0 0 0,-2 0 0 0,-1 2 0 0,0 4 0 15,1-3 0-15,-2 5 0 0,3-1 0 0,3 2 0 0,-1 1 192 0,4-1 128 16,3 0 48-16,1 0 0 0,3 0 64 0,1 0 16 15,3-2 0-15,-3 2 0 0,2 1-448 0,-1 3 0 16,-37 29 0-16,72-52 0 0,-41 29-272 0,-1 6-96 16,-4 3-16-16,-4 1 0 15,-1 5-720 1,-7 3-160-16,0 1-16 0,-5 4-4432 0,-2 4-880 0</inkml:trace>
  <inkml:trace contextRef="#ctx0" brushRef="#br0" timeOffset="70236.66">13372 7794 3679 0,'-17'4'320'0,"8"1"-320"0,0-1 0 0,4-4 0 16,5 3 1680-16,-3-3 272 0,3 0 48 0,0 0 16 15,3 0-1088-15,1-3-224 0,4-3-32 0,3-1-16 16,3-3-656-16,1 1 0 0,-1-3 0 0,4 2 0 15,1-3 0-15,0 3 320 0,4-2-48 0,-4 3 0 16,5 0 528-16,1 1 96 0,4 2 32 0,-3 1 0 16,1 2 16-16,1-1 0 0,1 8 0 0,-1-3 0 15,2 3 16-15,-6 5 0 0,0-1 0 0,-1 4 0 16,-2 4-320-16,2 0-64 16,-1 3-16-16,-3 2 0 0,6 0-208 0,-2-2-32 0,3-2-16 0,0 1 0 0,5-4-304 0,-3 3 0 15,2-3 0-15,-4-2-12112 16</inkml:trace>
  <inkml:trace contextRef="#ctx0" brushRef="#br0" timeOffset="71038.28">17351 9362 9215 0,'8'-7'816'0,"-3"0"-656"0,-3 0-160 0,2-2 0 0,-1 4 352 0,6-7 32 31,1-11 16-31,11-15 0 0,2-9-272 0,3-5-128 0,0-4 128 0,-5 4-128 15,2-2 0-15,-6-4 0 0,1 6 128 0,-3-2-128 0,1 2 720 0,-6-1 112 16,3-1 32-16,-10 2 0 0,2 2 608 0,-8-1 128 16,-2 2 32-16,-6 1 0 0,1-1-624 15,-6 0-128-15,0 0-32 0,-3 2 0 0,4 2-240 0,-3 0-48 16,2 1-16-16,-1 1 0 0,0 4-112 0,-1-1-32 16,6 4 0-16,1-1 0 15,3 4-240-15,-1-2-160 0,0 0 192 0,2-1-192 0,2 1 0 0,0-2 0 16,0-1 0-16,1 3 0 15,-3-5-352-15,2 4-128 0,3-3-32 0,-1 8 0 16,-1 5-1104-16,3 3-240 0,1 11-32 0,-4 3-7248 0</inkml:trace>
  <inkml:trace contextRef="#ctx0" brushRef="#br0" timeOffset="71336.98">16972 8089 15663 0,'-5'15'688'0,"0"-8"144"0,3-3-656 0,2 1-176 0,0-5 0 0,0 4 0 0,2-4 448 0,3 0 48 16,-1 0 16-16,6 0 0 0,2-9-512 0,6 0 128 16,-1-8-128-16,6-1 0 0,-1-4 0 0,5-6 0 15,-27 28 0-15,66-65 0 0,-66 65 384 0,68-69 176 16,-68 69 32-16,69-77 16 0,-34 37 112 0,0 0 32 15,-35 40 0-15,72-82 0 0,-72 82-336 0,69-68-64 16,-69 68-16-16,70-57 0 0,-70 57-192 0,0 0-144 16,98-56 192-16,-98 56-192 0,0 0 0 0,0 0 0 15,116 17 0-15,-91 6 0 0,1 10 0 0,-2 0-176 16,1 5 0-16,-3-1 0 16,1 1-624-16,0-1-128 0,1 1-32 0,-1-5-5328 15,-1-5-1072-15</inkml:trace>
  <inkml:trace contextRef="#ctx0" brushRef="#br0" timeOffset="72075.17">15392 6396 13823 0,'-9'8'1216'0,"2"-2"-960"15,5-5-256-15,2-2 0 0,2-1 592 0,-2-2 80 16,-2-1 16-16,2-3 0 0,4-10-688 0,3-5-176 16,9-8-16-16,1-4 0 15,2-5-288-15,2-2-64 0,5-6-16 0,0-6 0 0,6 1 400 0,1-1 160 16,2-1-128-16,3-3 128 0,2 4 128 0,0-3 96 16,4 4 32-16,1-1 0 0,-1-3 576 0,-1-4 128 15,-3 0 32-15,4 2 0 0,1-2-304 0,2 0-64 16,-1 7-16-16,2-2 0 0,8-1-416 0,5-1-192 15,10 6 160-15,-3-2-160 0,6 2 0 0,-8 3 0 16,0 5 0-16,-8-1 0 0,-58 45 0 0,115-75 0 16,-115 75 0-16,97-52 0 0,-97 52 0 0,93-40-208 0,-93 40 64 15,0 0 16 1,109-40-1152-16,-77 28-208 0</inkml:trace>
  <inkml:trace contextRef="#ctx0" brushRef="#br0" timeOffset="72374.34">16082 4914 11055 0,'-5'5'976'0,"1"-2"-784"16,4-3-192-16,2 0 0 0,3-3 896 0,-1 3 128 15,3-2 16-15,8-1 16 16,3-6-672-16,8-2-128 0,-26 11-16 0,0 0-16 0,106-50-224 0,-106 50 0 15,0 0 0-15,138-44 0 0,-138 44 128 0,101-28 144 16,-101 28 32-16,101-19 0 0,-101 19 592 0,0 0 128 16,132-21 32-16,-132 21 0 0,0 0-544 0,108-3-128 15,-108 3 0-15,0 0-16 0,93 26-368 0,-69-9 0 16,-1 6 0-16,-9 1 0 0,-2 4 0 0,-2 4 0 16,-3 3 0-16,-1 3 0 0,-1 4 0 0,0 1 192 15,-1 4-32-15,-1 2-16 0,1 1 192 0,1 3 48 0,4 2 0 0,-4-1-7168 31,3 0-1440-31</inkml:trace>
  <inkml:trace contextRef="#ctx0" brushRef="#br0" timeOffset="73271.84">21374 9468 11055 0,'2'-5'976'0,"1"-2"-784"0,-3-2-192 0,4 4 0 15,-2-4 192-15,1-3 0 0,6-12 0 0,1-18 0 16,6-12-368-16,-2-7-80 0,3 2 0 0,-3 0-16 15,2 1 400-15,0-1 64 0,5-2 32 0,-8 0 0 16,5 2 672-16,3-6 144 0,-4 3 32 0,1-1 0 16,-1-2-256-16,-1 4-48 15,5-5-16-15,-4-2 0 0,2 2-384 0,2 2-80 0,5 1-16 0,0 6 0 0,6 4-272 0,3 5 0 16,-35 48 0-16,75-88 0 0,-75 88 128 0,75-71-128 16,-75 71 0-1,71-59 0-15,-71 59 192 0,0 0 0 16,101-73-16-16,-101 73 0 0,0 0-176 0,84-46 0 0,-62 34 0 0,1 9 0 15,-2 1-512 1,-4 2-144-16,-3 2-32 0,-1 1-7456 0</inkml:trace>
  <inkml:trace contextRef="#ctx0" brushRef="#br0" timeOffset="73680.13">22699 9560 4607 0,'3'4'192'0,"2"-6"64"0,-3 0-256 0,1-1 0 0,1-2 0 0,-1 0 0 16,4-4 0-16,2-9-240 0,7-8 48 0,-2-9 16 15,3-1 720-15,1 1 144 0,-6 2 16 0,2 0 16 0,0 3 1504 0,0 1 288 32,1 1 64-32,3 0 16 0,1-2-480 0,0-1-80 0,2 0-32 0,2-3 0 0,-2 1-1024 0,1-5-208 15,1 3-32-15,0-7-16 0,1-1-400 0,-1-4-96 16,-4-2-16-16,-2 0 0 0,-1 4-32 0,-7-2-16 16,-4 3 0-16,-5 3 0 0,0-1-160 0,-11-3 0 15,-1 1 0-15,-5-1 128 0,-1-2-128 0,-4 1 0 16,4-1 0-16,-4 6 0 0,1-3 448 0,-2 1 48 15,2-3 16-15,-2 4 0 0,2 1-256 0,4 2-64 16,3 8 0 0,4 5 0-1,1 7-544-15,0 3-112 0,6 6-32 0,-1 1 0 16,3 0-448-16,1 0-80 0,0 1-32 0,1-4-10272 0</inkml:trace>
  <inkml:trace contextRef="#ctx0" brushRef="#br0" timeOffset="74120.08">21501 8495 16575 0,'-7'6'736'0,"6"-4"160"0,1-2-720 0,0 0-176 16,5-2 0-16,-3-4 0 0,5-3 640 0,7-2 112 16,6-10 16-16,-20 21 0 0,67-66-768 0,-67 66 0 15,82-85-192-15,-82 85 32 16,92-94-512-16,-92 94-96 0,91-103-32 0,-91 103 0 0,83-96 528 0,-83 96 96 15,68-89 32-15,-43 53 0 0,-3 1 16 0,-4 5 0 16,-1 3 0-16,-3 0 0 0,-4 7 128 0,3 2 0 0,-8 4 0 16,2 6 128-16,-2 8 272 0,0 0 64 0,-1 6 16 0,-1 3 0 15,-1 5 368-15,2 4 80 0,1 1 16 0,-2 2 0 16,2 1-48-16,4 1-16 0,-4 3 0 0,4-2 0 16,3 1-432-16,-1-1-64 0,6-1-32 0,1-4 0 15,-1 2-224-15,4-4-128 0,5 2 160 0,-3-1-160 16,3 4-512-16,0-1-208 15,5 0-48-15,1 2-6176 0,4 0-1248 0</inkml:trace>
  <inkml:trace contextRef="#ctx0" brushRef="#br0" timeOffset="74434.92">22796 8397 10127 0,'-12'14'448'0,"7"-11"96"0,-1 3-544 0,3-3 0 16,1-3 0-16,2-3 0 0,2 3 1216 0,1-9 144 16,1-2 32-16,3-9 0 0,0-3-752 0,2-12-160 15,-1 0-32-15,-2 0 0 0,-1-1-96 0,-2-2-32 16,2 3 0-16,-1-4 0 0,-1 1 704 0,3 0 144 16,-1-2 32-16,4 0 0 0,-1-4 144 0,5 4 48 0,-1-2 0 0,3 0 0 15,6 2-688-15,0 0-128 0,2 12-16 16,0 2-16-16,-4 5-400 0,2 4-144 15,0 5 0-15,-2 3 144 0,2 4-144 0,-2 5 128 0,5 7-128 0,4 3 128 16,3 8 240-16,8 3 32 0,1 3 16 0,9 4 0 16,3 3 64-16,0 2 16 0,2 2 0 0,4 5 0 15,-1 4-496-15,1-1 0 0,3 3 0 0,5-3-14592 16</inkml:trace>
  <inkml:trace contextRef="#ctx0" brushRef="#br0" timeOffset="75209.38">25032 9273 11055 0,'-7'-7'976'0,"2"2"-784"16,1-2-192-16,4 0 0 0,0 0 624 0,-2-7 80 0,-5-9 0 0,-1-17 16 15,-3-8-496-15,-3-5-96 0,6 5-128 0,-5 1 176 16,3 3-176-16,1 2 0 0,6 0 0 0,-2-3 0 15,1 2 256-15,4-3 128 0,5-1 32 0,4-2 0 16,3 1-16-16,6-5 0 0,1-2 0 0,5-5 0 16,2 10-272-16,-26 50-128 0,63-101 128 0,-63 101-128 31,66-87-432-31,-66 87-160 0,70-72-48 0,-70 72 0 0,80-60-560 16,-80 60-112-16,89-53-32 0,-89 53-3856 0</inkml:trace>
  <inkml:trace contextRef="#ctx0" brushRef="#br0" timeOffset="75693.28">26677 9385 6447 0,'-2'13'272'0,"0"-4"80"0,2-4-352 0,0-1 0 0,0-4 0 0,2 0 0 16,0-2 896-16,3-1 128 0,-1-3 0 0,3-6 16 0,0-2-32 0,1-7-16 15,-3 1 0-15,-1-5 0 0,5-4 224 0,-4-1 64 32,0-7 0-32,0-3 0 0,4 0 208 0,0-9 48 0,-1-6 16 0,1-3 0 0,0-4-272 0,-2-5-64 15,2 1-16-15,-4-4 0 0,-3 4-496 0,-2-2-112 16,0-5-16-16,-2 2 0 0,-3-4-320 0,-8-3-64 15,-1-6 0-15,-1 9-16 0,-4 9-176 0,1 8 0 16,-4 6 0-16,-3 10 0 16,1 7-160-16,-1 6-112 0,1 6-32 0,-2 2 0 15,-4 2-1264-15,4 7-256 0,0 2-48 0,3 1-9552 0</inkml:trace>
  <inkml:trace contextRef="#ctx0" brushRef="#br0" timeOffset="76196.06">26302 8547 3679 0,'5'-12'320'0,"4"-4"-320"0,0 0 0 0,-4 6 0 16,2-2 320-16,7-11-16 0,-14 23 0 0,49-105 0 16,-13 25-48-16,3 0 0 0,-4 5 0 0,-8 11 0 15,-2 6 1296-15,-2 8 256 16,-8 1 48-16,3 7 16 16,-1 2 112-16,0 5 0 0,-1 4 16 0,2 8 0 0,-1 3-592 0,-1 6-112 0,1 3-16 0,1 2-16 15,-3 6-560-15,4-1-128 0,-5 10 0 0,2-3-16 16,1 6 144-16,3 3 16 0,1-1 16 0,-2 4 0 15,3 1-144-15,-1 0-16 0,5 3-16 0,1-2 0 16,-1 6-368-16,0-6-192 0,2 4 192 0,1-4-192 0,4-3-192 16,-3 2-160-16,1-5-32 0,-1-3 0 31,1 1-1152-31,-4-9-256 0</inkml:trace>
  <inkml:trace contextRef="#ctx0" brushRef="#br0" timeOffset="76762.66">24835 8226 4607 0,'-2'2'400'0,"2"-4"-400"16,0 1 0-16,5-3 0 0,1-1 3040 0,1 0 528 15,1-8 96-15,8-1 32 0,-16 14-2880 0,0 0-576 16,108-88-112-16,-108 88-128 0,84-58 0 0,-84 58 0 15,82-50 0-15,-82 50 0 0,0 0 224 0,125-58 160 16,-125 58 16-16,0 0 16 0,124-50 368 0,-124 50 80 16,0 0 16-16,0 0 0 0,115-39-48 0,-98 34-16 0,2 5 0 0,-5 2 0 15,2 5-240-15,-6 3-32 0,3 4-16 0,-1 5 0 16,-2 4-48-16,3 5-16 0,0 3 0 0,1 4 0 16,4 3-128-16,-2 2-16 0,1 1-16 15,0 7 0-15,3 5-144 0,-1 4-32 0,-2 1 0 0,4-1 0 16,-2-5-272-16,6-8-64 0,1-11-16 0,9-16-13216 15</inkml:trace>
  <inkml:trace contextRef="#ctx0" brushRef="#br0" timeOffset="81734.77">21935 6427 3679 0,'-5'4'320'0,"-2"-1"-320"15,5-1 0-15,-1 1 0 0,1-3 512 0,-1 0 48 16,-6 5 0-16,-5 2 0 0,-3 2 464 0,-1 0 80 15,1-2 32-15,-1-4 0 0,1 4 16 0,3-5 0 16,-2 5 0-16,2-5 0 0,0 1-64 0,6-1-16 16,-6 0 0-16,5-1 0 0,0-1-176 0,-3 0-16 15,7-1-16-15,-4-3 0 0,6 1-272 0,-3-6-48 16,6 4-16-16,-5-7 0 0,5 3-336 0,-3-5-192 16,-1 0 192-16,2-7-192 0,2 4 0 0,2-6 0 0,-2 0 0 0,0-3 0 15,0 0 0-15,4-5 0 0,-1-4 0 16,-1-3 0-16,1-1-160 0,3-2 160 15,-1 1-160-15,2-1 160 0,2 1-160 0,-4-3 160 0,3 5-160 0,5-3 160 16,-3 0-400-16,2 2 16 0,2-1 0 0,0 5 0 16,4-1-128-1,-3-2 0-15,5 1-16 0,0-1 0 16,-2 3-48-16,4 0-16 0,5-2 0 0,-1 3 0 0,0 0 176 0,2 1 32 0,0 7 16 0,-2 0 0 16,0 2 368-16,-2-1 0 0,1 6-144 0,-1-2 144 15,-1-1-576-15,-1 3-48 0,1-1-16 0,-2-2-5600 16</inkml:trace>
  <inkml:trace contextRef="#ctx0" brushRef="#br0" timeOffset="83227.55">21613 6462 11055 0,'0'3'976'0,"0"-3"-784"0,0 0-192 0,0 0 0 15,0 0 592-15,0 0 80 0,2 4 16 0,-2-2 0 16,3 5-320-16,1 0-64 0,-3 0-16 0,3-2 0 31,-1 0 672-31,3-2 128 0,2-3 16 0,-2-1 16 0,6-6 128 0,0-2 32 16,2-3 0-16,3-7 0 0,6-2-832 0,-2-2-176 0,3-3-16 0,2-2-16 15,1 2-240-15,-1-4 0 0,0 4 0 0,0-2 0 16,0 1 0-16,-3-3 0 0,-4-1 0 0,-2-2 0 16,1 1 0-16,-6 1 0 0,-3-1 0 0,-4 6 0 15,-2-5 0-15,-3 5 0 0,0-2 0 0,-5-2 0 16,2 4 0-16,-4 0 128 0,0-2-128 0,-2-1 192 16,0 6 320-16,1-3 48 15,-1 0 16-15,0 3 0 0,-3-3-208 0,0 3-48 0,-2-3 0 0,-2 4 0 0,0-5-320 0,-1 1 144 16,0 4-144-16,-3-1 0 0,3-1 528 0,-4 4 0 15,2-2 0-15,-4-3 0 0,2 1-16 0,0-2-16 16,2 0 0-16,2 0 0 0,1 0-352 0,0-2-144 16,-1 2 128-1,0-1-128-15,-1-2 880 0,1 6 80 0,3 2 32 0,2 2 0 16,1-2-864-16,4 4-128 16,2 1 0-16,5-3-160 15,0 0-1504-15,2-2-320 0,5 2-48 0,-4-6-16 16,8 1-112-16,1-2-16 0</inkml:trace>
  <inkml:trace contextRef="#ctx0" brushRef="#br0" timeOffset="83776.38">21285 5835 10127 0,'-15'14'448'0,"9"-9"96"0,-1-1-544 0,6 1 0 15,-3-4 0-15,4-1 0 0,4 0 848 0,-1-1 64 16,4-1 16-16,4-3 0 0,3-2 624 0,-1-2 128 16,1-1 32-16,-1-6 0 0,-1 2-128 0,-2 2-32 15,2-4 0-15,-1-5 0 0,1 2-704 0,-1-5-144 16,4-2-16-16,-3-2-16 0,2-4-480 0,0-2-192 15,-3-1 176-15,4-5-176 0,-2-4 0 0,1 1 0 16,0-3 0-16,-6-1 0 0,4 4 0 0,-1-4 0 0,1 0 0 16,2 0 0-16,-2 5 128 0,2 2-128 0,0 0 0 0,2 1 0 15,0 5 0-15,-1 7 0 0,3 5 0 0,1 4 0 16,-2 8 0-16,-3 3 0 0,2 7 128 0,0 5-128 16,1 4 688-16,0 3 80 0,4 6 32 0,0 4 0 15,4 4 48-15,4-3 16 0,3 3 0 0,2 0 0 16,7 0-544-16,-3-3-96 0,-38-23-32 0,73 38 0 15,-73-38-368-15,73 33-80 0,-73-33 0 0,0 0-14944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47:31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27548 4274 2751 0,'4'-3'256'0,"-1"-2"-256"0,2 3 0 0,-1-2 0 16,1 1 528-16,4 3 64 0,-1-4 16 0,6-3 0 15,13-1-208-15,4-4-32 0,7-2-16 0,-1 0 0 16,-2 1-80-16,-9 1-16 0,0 2 0 0,-9 1 0 16,-1 0 272-16,-5 1 48 0,-4 1 16 0,-4-2 0 0,-5 0 32 0,-1 1 0 15,-2 2 0-15,-4 5 0 0,-2-3-224 0,1 4-32 16,-4 0-16-16,-2 0 0 0,1 0-224 0,-1 4-128 15,-1-3 160-15,-1 3-160 0,1-2 128 0,-1 1-128 16,-1-3 0-16,0 5 144 0,-2-1 0 0,-2-1 0 16,-1 3 0-16,0-1 0 0,-3-2-144 0,-4 2 128 15,1 2-128-15,-4-1 128 0,2-1-128 0,-6 2 0 16,1-2 0-16,2 0 0 0,-1 2 0 0,1-2 0 16,0 1 0-16,-1 1 0 0,2 0 0 0,0 1 0 15,0-1 0-15,1-1 0 0,2 2 0 0,3-3 0 16,-3-1 0-16,5-1 0 0,-1-1 0 0,1-2 0 15,-5 4 0-15,5-4 0 0,-6 0 144 0,3 0 48 0,-3 0 16 16,3 0 0-16,-3 1 224 0,5 1 32 0,-5 0 16 0,6-2 0 16,0 5-208-16,3-5-32 0,1 2-16 0,1 0 0 15,3-2-224-15,1 0 0 0,-1 0 0 0,1 0 0 32,3-2-448-32,-3 0 0 0,3-3 16 0,-4 3 0 0,3-1 160 0,-1-1 16 0,-2 2 16 15,1 1 0-15,0 1 240 0,3-2 0 0,-4 2 0 0,3-4 0 16,4 4 0-16,-5 0 0 0,6 0 0 0,-4 0 0 15,2 0 0-15,0 4 0 0,1-4 0 0,2 2 0 16,-3-1-784-16,2 1-112 0,1 2-32 0,0-1-4640 16</inkml:trace>
  <inkml:trace contextRef="#ctx0" brushRef="#br0" timeOffset="438.41">26489 3909 2751 0,'-9'-9'256'0,"4"5"-256"16,1-1 0-16,1 5 0 0,1 0 1072 0,2-2 160 0,0 2 48 0,0 0 0 15,0-3-400-15,-3 3-80 0,3-4-16 0,0 4 0 16,-2 0-608-16,0 0-176 0,2 0 0 0,-2 4 0 16,-3-4 0-16,-4 5 0 0,2 2 0 0,-3 0 0 15,-4 2 0-15,-2-1 0 0,-3 1 0 0,-5 3 0 16,1 2 352-16,-5 0 96 0,-5 4 32 0,0-1 0 16,-2 0 224-16,-5 1 32 15,2 3 16-15,1-4 0 0,-1-3-144 0,6-2-32 0,3-1 0 0,4-2 0 16,8-3-320-16,0 1-64 0,3-3 0 0,3 5-16 15,4-4-176-15,0-2 0 0,5 3 0 0,2 1 0 16,2 0 0-16,2-1 0 0,1 3-128 0,0 2 128 0,2 1 0 16,2 2-144-16,-4 0 144 0,2 1 0 15,0 3 0-15,0 1 0 0,-2 2 0 0,0 1 0 0,2 1 128 0,-5 3-128 16,3 4 176-16,2-4-176 0,2 2 208 0,0-6-64 16,5 5-16-16,7-3 0 0,1-1-128 0,-22-23 0 15</inkml:trace>
  <inkml:trace contextRef="#ctx0" brushRef="#br0" timeOffset="1445">27750 6932 4607 0,'0'2'400'0,"0"-2"-400"15,0 0 0-15,0 0 0 0,0 0 768 0,0 3 64 16,4-3 0-16,-4 6 16 0,2-3-336 0,1 1-64 15,2-3 0-15,-1 5-16 0,1-5-432 0,-2 1 0 0,-1-2 0 0,0 0 0 47,-2 0-592-47,0 0 0 0,-2 0 0 0,0 0 0 0,2 0 400 0,-5 0 192 0,2 0-160 0,-3 0 160 0,3 0 384 0,-6 0 192 0,4 0 16 0,-4 4 16 16,1-3 176-16,-8 3 48 0,6-1 0 0,-8 1 0 16,4 1-208-16,-3 0-48 15,-6 4 0-15,2 0 0 0,-2-4-256 0,-3 4-48 16,4-3-16-16,-3 1 0 0,3-3-80 0,-1 3-32 0,0-2 0 0,1-1 0 15,1-3-144-15,-2 5 0 0,6-3 0 0,-4-3 128 16,2 4-128-16,-2-4 0 0,2 1 0 0,-6-1 0 0,6 0 0 16,-4 0 0-16,-1 4 0 0,1-4 0 0,1 0-224 0,-5 3 32 15,5-1 0-15,-4-2 0 16,-2 3 64-16,2 1 128 0,0-2-208 0,1 1 80 0,2 2 128 0,4 1 0 16,-2-3 0-16,4 1 0 0,3-1 176 15,5-1-48-15,1-2 0 0,4 5 0 16,4-3-560-16,0-2-112 0</inkml:trace>
  <inkml:trace contextRef="#ctx0" brushRef="#br0" timeOffset="1823.37">27315 6796 8287 0,'-11'-8'736'0,"2"4"-592"0,1 2-144 0,3-1 0 16,5 6 976-16,-4-1 176 0,4-2 16 0,-5 9 16 16,-4 0-848-16,-3 6-160 0,-2 4-48 0,-7 4 0 15,-2 7-1552 1,-4-2-320-16,-3 1-64 0,-5 6-16 0,-2-4 1504 0,-1 1 320 15,2-1 0-15,-6 0 128 16,3-1-1200-16,3-7-224 0,3 1-48 0,1-5 0 16,6-1 1952-16,-3-1 384 0,6-3 80 0,0 3 16 0,6-3 256 0,-1 2 64 15,6-6 16-15,2 4 0 0,6-3-576 0,4-3-112 16,4-1-32-16,4 0 0 0,8-1-320 0,9 2-80 16,1-2-16-16,9 2 0 0,5-1-160 0,1 4-128 15,3 1 144-15,3 2-144 16,-2 0-320-16,-45-14-176 0,98 43-16 0,-98-43-5520 0</inkml:trace>
  <inkml:trace contextRef="#ctx0" brushRef="#br0" timeOffset="2955.7">27979 10248 4607 0,'-7'-7'400'0,"5"2"-400"0,-2 2 0 0,4-2 0 0,0 5 240 0,-3-6-48 16,1-2 0-16,-1-5 0 0,-1-1-192 0,-1-5 0 16,1 4 0-16,3-3 0 0,-3 8-240 0,2-2 16 15,1 3 0-15,1 0 0 0,0 0 224 0,1-1-144 16,5-2 144-16,-6 3-128 0,3-3 320 0,-1-2 64 16,1 4 0-16,-1 1 16 0,2 0 448 0,-8 2 96 15,2 2 16-15,-3 1 0 0,2-1 128 0,-4 5 48 16,-2 0 0-16,-1 0 0 0,1 5-256 0,-5-1-48 15,-3 5-16-15,-4-1 0 0,1 1-688 0,0 5 0 16,-3-2 0-16,-3 0 0 0,0-1-240 0,3 1-16 0,-3-2-16 16,3-1 0-16,0 0 64 0,3 3 16 0,-3-1 0 0,-1-3 0 15,1 1 192-15,0 0-192 0,2-1 192 0,-1 1-192 32,-1 3-320-32,0-7-64 0,2 4-16 0,2-4 0 15,2 4-288-15,-1-5-48 0,1 1-16 0,5-2 0 0,7 1 816 0,-6-2 128 0,-1-2 0 0,0 0 144 16</inkml:trace>
  <inkml:trace contextRef="#ctx0" brushRef="#br0" timeOffset="3269.41">27914 9829 2751 0,'-9'5'256'0,"4"-2"-256"16,0 3 0-16,-2-1 0 0,5 0 2384 0,2 2 432 15,-5 2 96-15,2 1 16 0,-6 13-2576 0,-5 3-512 16,2 7-96-16,-6-5-32 0,4 3 288 0,-8-5 0 16,1 1-128-16,-2-5 128 0,-3 1 0 0,0-2-160 15,-6-4 160-15,3 2-144 0,1-1 16 0,-2-3 0 16,2-1 0-16,-1 0 128 15,3 4 720-15,1-6 240 0,4-2 64 0,4-1 0 0,3 3 512 0,5-3 128 0,2 0 0 0,6-4 16 16,6 4-816-16,0-1-160 0,7 1-48 0,6-4 0 16,4 4-656-16,8-2-304 0,3-2 32 0,5-1 0 31,1 1-608-31,3-2-112 0,1-1-32 0,1 5-8000 0</inkml:trace>
  <inkml:trace contextRef="#ctx0" brushRef="#br0" timeOffset="4323.49">27895 13061 5519 0,'-4'0'496'0,"-1"0"-496"15,5 0 0-15,2 0 0 16,-2 0 464-16,0 0 0 0,-2 0 0 0,2 0 0 0,0 0-304 0,-5 0-160 16,5 0 160-16,-3 0-160 0,3-3 192 0,-6 3-64 31,5-4-128-31,-1 3 192 0,-3-3 272 0,1 2 48 0,1-1 16 0,-1-2 0 0,-1 1 688 0,0 1 144 31,-1-1 32-31,3-1 0 0,-1 3-96 0,-1-5-16 16,5 6 0-16,-3-3 0 0,1 1-304 0,2-3-64 0,-3 6-16 0,3-3 0 15,-6 3-624-15,1 0-128 0,2 3-16 0,-6 3-128 32,0 1-864-32,-3 0-288 0,1 0-48 0,-1 1-16 15,-5 3-256-15,-1-3-64 0,-1 5-16 0,-2 0 0 16,0 3 848-16,-3 0 192 0,0 1 16 0,-2-1 16 0,-2 1 480 0,-2-1 0 0,2-4 0 0,-3 2 0 16,-2 2 352-16,5-6 64 0,-2 2 16 0,7-6 0 15,4 2-80-15,4-2-16 0,4-3 0 0,6-3 0 16,3 0-784-16,6-3-144 15,4-3-48-15,5-4 0 0,4-6 480 0</inkml:trace>
  <inkml:trace contextRef="#ctx0" brushRef="#br0" timeOffset="4669.06">27980 12689 24879 0,'-5'-9'1088'0,"0"4"256"0,1 1-1088 0,4 2-256 15,-3 2 0-15,3 2 0 0,-2 0 592 0,2 0 64 0,-7 6 16 0,0 1 0 16,-5 9-496-16,-2-1-176 0,-3 9 0 0,-6 0 144 31,-1 2-1680-31,-3 3-352 0,0 2-64 0,-8-1-16 16,3-1 128-16,-2 4 32 0,2-4 0 0,-3-3 0 0,0-3 1328 0,-1-3 272 0,-3 4 48 0,-1-3 16 15,0 3 1296-15,-3 0 256 16,3-3 48-16,0 0 16 0,5 3 256 0,3 0 64 0,-2-4 16 16,4 5 0-16,6-1-656 0,3 3-128 0,3-1-16 0,6-2-16 15,7 0-736-15,5-3-256 0,7 3 144 0,-7-26-144 16,0 0-144-16,0 0-112 0,111 63-32 0,-111-63 0 16,124 12-416-1,-44-15-96-15,16 3-16 0,5-6-10784 0</inkml:trace>
  <inkml:trace contextRef="#ctx0" brushRef="#br0" timeOffset="6936.76">29686 15524 911 0,'-3'0'0'0,"1"0"0"16,2 0 0-16,0 0 0 0,0 0 0 0,0 0 0 16,0-2 128-16,2-1-128 0,-2 3 0 0,0 0 128 15,3-5-128-15,-6 5 128 0,3-4 400 0,-2 4 80 0,2-2 16 0,-3-1 0 16,-1 3 320-16,-1 0 64 0,0-3 16 0,-2 3 0 31,1-2-128-31,-2-2 0 0,-1 1-16 0,0 3 0 0,-1 0-112 0,1-2-32 0,0 2 0 0,2-3 0 16,4 3-400-16,-2 0-80 15,0 0 0-15,-1 0-16 0,3-2-240 0,-2 0 176 0,-2 0-176 0,1-1 160 32,1-2-160-32,-4-1 0 0,1-1 0 0,-1-1 128 15,0 3 432-15,-5-4 80 0,2 5 0 0,-5-1 16 16,3 2 112-16,-7 3 32 0,2 0 0 0,-2 3 0 16,0-3-416-16,-2 0-64 0,1 5-32 0,1-1 0 0,5 1-288 0,-5-1 0 15,4 1 0-15,3 2 0 0,0-2 0 0,2 0 0 16,-1 0 0-16,3-1 0 0,1 3 0 0,0-2 0 15,1 0 128-15,-1 1-128 0,0 2 0 0,1-1 0 16,-3 2 0-16,2-2 0 0,-1 2 0 0,0-1 0 16,-3 3 0-16,-1-4 0 0,2 5 352 0,-2-3 112 15,0 5 32-15,0-2 0 0,-1-2 48 0,1-1 16 16,2 3 0-16,-2 2 0 0,3 0-368 0,-1-2-192 16,3 2 192-16,1-2-192 0,-1-3 256 0,0 5-64 15,4-2-16-15,-4 0 0 0,4-1 128 0,1 3 16 16,-1-6 16-16,-3 6 0 0,4-1-144 0,-1 0-48 15,-2 0 0-15,2 1 0 0,-1 1 128 0,-2 1 32 0,1 1 0 0,0-1 0 16,-2 1 96-16,0 1 32 0,1 1 0 0,-1-2 0 16,-3 4 144-16,3-2 48 0,0 2 0 0,4-1 0 15,0 0-112-15,5 0-32 0,0 0 0 0,5 0 0 16,-3-1-160-16,5-4-16 0,-7-15-16 0,0 0 0 16,0 0-288-16,0 0 0 0,54 82 0 0,-42-71 0 15,-12-11 0-15,0 0 0 0,0 0 0 0,0 0 0 16,66 80 0-16,-66-80 0 0,0 0 0 0,0 0 0 15,37 73 256-15,-37-73-48 0,0 0-16 0,0 0 0 16,0 0 208-16,61 87 48 0,-44-76 0 0,-17-11 0 16,0 0-80-16,0 0-16 0,89 48 0 0,-89-48 0 0,0 0-208 0,91 27-144 15,-58-19 192-15,5 1-192 0,-38-9 128 0,72 14-128 16,-72-14 0-16,71 17 0 16,-33-10 0-16,-3 0 0 0,-35-7 0 0,66 12 0 0,-34-6 0 0,-4-3 0 15,1 2 0-15,-6-1 0 0,1 1 0 0,1-1 0 16,-1-3 0-16,2 1 0 0,2-2 144 0,-2-3-16 15,2-1-128-15,2-1 192 0,-4-4-192 0,0 0 176 16,5-1-176-16,-4-2 160 0,4-2-160 0,-1-2 0 16,1 2 0-16,0-3 0 0,1-1 0 0,-1-1 0 15,4-5 0-15,-7-1 0 0,5-1 0 0,-7-3 0 16,-2 1 0-16,1-2 0 0,-3 1 128 0,-4-3-128 0,-4 4 0 16,0-1 128-16,-2 1-128 0,-2-2 160 0,1 2-160 0,-4-1 160 15,0 3-32-15,-2-6-128 0,-1 1 192 0,-3-4-64 16,-1 6 0-16,-1-3-128 0,-3 1 192 0,-1 0-64 15,-4 3-128-15,-5-2 0 0,2 4 0 16,-5-4 0-16,-3 2 0 0,1-6 160 0,0 2-160 0,-4-4 160 16,-1-3-160-16,0 3 160 0,-8 1-160 0,-1 4 160 15,-3 1-160-15,-3 7 0 0,-1 2 0 0,-3 4 0 16,-3 3-448 0,-3 0-160-16,-3 5-32 0,0 4-17088 0</inkml:trace>
  <inkml:trace contextRef="#ctx0" brushRef="#br0" timeOffset="26964.99">32431 7265 5519 0,'-7'2'496'0,"5"-1"-496"16,-1-1 0-16,1 0 0 0,2 0 576 0,0 0 0 0,-4 0 16 0,1 0 0 15,-2 0-288-15,0 0-64 0,1-1-16 0,1-1 0 32,1-3-656-32,-2 1-128 0,1-1-16 0,1 0-16 31,-1-1-112-31,-3 0 0 0,3 0-16 0,-2 3 0 0,-1 1 720 0,3-1 256 0,-4-1 0 0,5 4 0 0,-1 0 832 0,1 0 144 16,-1 4 48-16,3-4 0 15,-4 5-512-15,2 2-112 0,2-2-16 0,-3 4 0 16,3-1-512-16,-5 3-128 0,-1 1 0 0,3 2 0 15,-4 3 0-15,2 1 0 0,-1 4 0 0,-2-1 0 16,-1 2 192-16,4 3 64 0,-4 0 16 0,0-3 0 16,2 3 208-16,-1-3 32 0,1-1 16 0,0-1 0 15,3 2 256-15,3-1 48 0,-5-1 16 0,6 2 0 0,0 1 80 0,0-4 16 16,2 2 0-16,2 3 0 0,-3-6-640 0,3 2-128 16,-1-2-32-16,1-2 0 0,1-3-144 0,0-2 0 15,4 2 144-15,3-2-144 0,-1-1 304 0,2-4-16 16,3-2 0-16,2 2 0 0,-1-2 80 0,-1-3 16 15,3 2 0-15,0-4 0 0,2 0-384 0,2-4 144 16,-3 2-144-16,3-5 0 0,0-1 0 0,-1-3 0 16,1-1 0-16,0-2 0 0,-2 2 128 0,0-2-128 15,-2 2 0-15,2-4 0 0,1 0 0 0,-1-1 0 16,2 1 0-16,0-1 0 0,-1-1 0 0,-1 1 0 16,5 0 128-16,-7 1-128 0,2 2 0 0,-2 0 0 0,2 2-176 0,-3-2 176 15,-1 5-160-15,1-3 160 0,1 2-128 0,2 1 128 16,-4 0-144-16,6-1 144 0,-2-1-160 0,1-3 160 15,5 4-192-15,-3-6 192 0,4 2-208 0,0-3 80 32,-6 3-368-32,-1-3-64 0,-7-1-16 0,-10 6 0 15,-3 3-128-15,-2-1-16 0,-8-2-16 0,-7-2 0 0,-3 1 736 0,-2-4 0 0,-7-2 128 0,-3-2-128 16,-4 4 1152-16,-3-1 128 0,-4 2 32 0,-2 1 0 16,1 4 384-16,-2-1 80 0,3 7 16 0,0 0 0 15,4 3-800-15,-3 0-160 0,5 6-16 0,-2-3-16 16,-1 8-1072-16,3-4-224 0,-3-1-32 0,6 1-13488 15</inkml:trace>
  <inkml:trace contextRef="#ctx0" brushRef="#br0" timeOffset="29586">23498 7092 5519 0,'-10'7'496'0,"3"0"-496"16,5-3 0-16,-1-4 0 0,1 3 320 0,-1 1-16 15,-6 5-16-15,-5-3 0 0,0 7 32 0,-2-1 16 16,2-3 0-16,6-2 0 0,-1-4-336 0,0 2 0 15,4-3 0-15,-2 0 128 0,5-2-128 0,-3-2 0 16,1-1 0-16,1-1 0 0,3 1 288 0,-2-4 144 0,-1-2 16 0,-1-3 16 16,-1 3 192-16,0-3 48 0,-2-2 0 0,-2 3 0 15,-1-1-336-15,1-2-64 0,-5 0-16 0,4 2 0 16,-1 0 96-16,-1 3 32 0,1 1 0 0,-1-1 0 16,2 7 32-16,1-5 16 0,0 7 0 0,1 0 0 15,-1 4-336-15,0-1-128 0,1 2 0 0,-5 4 144 16,5 1-144-16,-5 3 0 0,3 4 0 0,-2 0 0 15,3 6 0-15,-1 7 0 0,1 1 224 0,0 6-64 16,0-4 48-16,3 3 16 0,0 4 0 0,5 0 0 16,-6 2-96-16,5 0 0 0,-5 0-128 0,5 0 192 0,-5-2 80 0,2 0 16 15,1-2 0-15,3-1 0 0,-3-2 528 0,4-1 96 16,0-2 32-16,4 1 0 0,-1-5-160 0,4-2-16 16,2 2-16-16,3-7 0 0,2 1-400 0,3-4-80 15,1-1-16-15,3-3 0 0,-2-2-256 0,2-3 0 16,1-4 0-16,-1 0-144 0,2-3 144 0,3 0 0 15,-3-4 0-15,3-1 0 0,-3-1 0 0,3-5 0 16,-4 4 0-16,5-4 128 0,-5-3 0 0,3 2 0 16,-1-2 0-16,0-1 0 0,4-1 80 0,-2 1 32 15,4-5 0-15,1 1 0 0,1-1-240 0,3 1 0 16,-2-1 0-16,2-1 0 0,-1-2 0 0,1-1 0 0,0-1-128 0,-3 0 128 16,-3 1-320-16,-1-3 32 0,-2 6 16 15,0-2 0-15,0-1 272 0,-3-1 0 0,-2-1-128 0,-2 1 128 16,-1-3 0-16,-4 0 0 0,-1 3 0 0,-4-5 0 15,0 2 0-15,-2-5 0 0,-7-2 0 0,0-2 0 16,-4-2 288-16,-4 3 16 0,-1-3 0 0,-3 4 0 16,1 0 288-16,-3 0 64 0,2-4 16 0,-2 2 0 15,-1 4-160-15,-1 1-48 0,0 2 0 0,-3 8 0 16,2 0-336-16,-6 6-128 0,-1 2 0 0,-3 9 0 16,0 6 160-16,-5 2-160 0,3 8 160 0,1 1-160 15,-4 6 336-15,3 0-16 0,-3 6-16 0,1 0 0 16,-4 3-576-16,4-1-112 0,-4-2-32 0,0 2-13664 15</inkml:trace>
  <inkml:trace contextRef="#ctx0" brushRef="#br0" timeOffset="30631.22">25901 9745 1839 0,'-5'2'160'15,"2"-2"-160"-15,3 0 0 0,0 0 0 0,0 0 752 0,0 0 112 16,-4 5 32-16,2-3 0 16,-1 0-336-16,-2-2-64 0,1 0-16 0,4 0 0 0,-3 0-480 0,1-2 0 15,-3-2 0-15,1 1 0 0,-1-1 0 0,-2-1 0 16,2 0 0-16,-4 1 0 0,0 4 496 0,1 0 144 15,-4 0 48-15,1 4 0 0,2 1 592 0,-5 0 112 16,2 4 16-16,0 3 16 0,2 0-496 0,-4 2-96 16,1 4-32-16,1-1 0 0,2 6-608 0,-2-1-192 15,-1 5 128-15,3-1-128 0,-4 9 0 0,2 1-272 0,3 4 48 0,-3 2 16 16,1 2 208-16,-1-3-192 0,4 8 192 0,-1-5-192 16,0 3 352-16,0-6 80 0,4 3 16 0,-4-4 0 15,4-5-256-15,-2 0 0 0,2-4 0 0,2 0 0 16,1 1 0-16,-2-3 0 15,4 1 0-15,0-2 144 0,4 3 448 0,-1 1 96 0,3-3 16 0,4-3 0 16,6 0 128-16,-1-6 48 0,-15-20 0 0,0 0 0 16,82 52-256-16,-82-52-48 0,0 0-16 0,110 17 0 15,-110-17-320-15,92-12-64 0,-38-7-16 0,-5-7 0 16,3-6-464-16,-6-6-80 0,-3 2-32 0,-11-8 0 16,-3 0-352-16,-9 1-80 0,-7-6-16 0,-6 0 0 15,-7-1 256-15,-7-1 48 0,-3 1 16 0,-4-6 0 16,-7 4 1360-16,-5-6 272 0,3 1 48 0,1-1 16 0,-4 1 352 0,5 3 80 15,1 2 16-15,3-1 0 0,3 10-768 0,2-2-128 16,3 6-48-16,-3 3 0 16,3 6-864-16,4 2-176 0,2 9-48 0,1 7-13008 15</inkml:trace>
  <inkml:trace contextRef="#ctx0" brushRef="#br0" timeOffset="32142.55">32506 10038 9215 0,'-9'0'816'0,"4"0"-656"15,3 0-160-15,4 0 0 0,0 0 736 0,-2-2 112 16,0 0 32-16,-2 0 0 0,0-1-880 0,2 3 0 15,-2-2 0-15,-1 0 0 16,1 2-960-16,-5-1-128 0,2 1 0 0,-6 0-16 0,3 0 784 0,-3 0 176 16,1 0 144-16,-4 0-208 0,-2 0 1072 0,-1 1 224 15,-2 3 32-15,-2 5 16 0,-2-1 96 0,-3 1 32 16,3 5 0-16,-6 2 0 0,4-2-416 0,1 0-80 16,1 3 0-16,2 0-16 0,2 3-80 0,0-1-16 15,7 3 0-15,-2-2 0 0,5 4-96 0,0-5-32 16,6 4 0-16,-2-6 0 0,1 6-240 0,1-2-48 0,3 1-16 15,-2 4 0-15,2 1-224 0,0 2 0 0,0 3 0 0,-3-5 0 16,3 5 0-16,-6 1 0 16,1 0-128-16,2-2 128 0,-1-1 0 0,-1 1 0 0,1 4 128 0,1-4-128 15,3-1 656-15,0-4 48 0,2-3 0 0,3-1 0 16,-2 1-64-16,6-2-16 0,2-2 0 0,1-3 0 16,2-2-176-16,3-6-48 0,0 5 0 0,1-8 0 15,-18-5-272-15,0 0-128 0,0 0 0 0,103 5 128 16,-103-5-304-16,0 0-64 0,0 0-16 0,101-14 0 15,-80 5 96-15,1 4 16 0,-4-3 0 0,-1-5 0 0,1 5 144 16,-1-5 0-16,0 3 0 0,3-2 0 16,-3 1 256-16,1-3 48 0,4-1 0 0,-1 1 0 0,2 2 80 0,3-2 32 15,-2-4 0-15,4 1 0 0,-28 17-288 0,63-31-128 16,-63 31 128-16,66-35-128 0,-66 35 0 0,70-35 0 16,-70 35 0-16,68-28-176 0,-68 28 176 0,0 0-128 15,78-35 128-15,-59 23-128 0,-1-2 128 0,-6 4 0 16,-2-1-144-16,-6-3 144 0,-1 4 0 0,-3-2 0 15,-3-1 0-15,-2-1 0 0,-4 0 0 0,0 2 128 16,1-2-128-16,-1 2 128 0,-3-4 128 0,3 1 0 16,0-3 16-16,2 4 0 0,4 1-128 0,-4-3-16 15,2 2-128-15,-1 0 192 0,3 4-192 0,-2-3 0 0,-1 1 0 16,3 3 0-16,-2-1 0 0,1 1 0 0,1 1 0 0,1-1 0 16,-5 0-160-16,0 0 160 0,0 1-128 0,2-4 128 15,-7 1 0-15,1-1 0 16,-3 1 0-16,2-4 0 0,-4 4 192 0,2-4 0 0,0 1 16 0,1 0 0 15,0-4 272-15,3 1 48 0,1-4 16 0,0 5 0 16,1 1-384-16,-1-3-160 0,0 4 128 0,-3 2-128 16,2 3-128-16,-1 1-128 0,1-1 0 0,-4 0-15360 15</inkml:trace>
  <inkml:trace contextRef="#ctx0" brushRef="#br0" timeOffset="54082.05">17338 13744 2751 0,'-10'11'256'0,"1"-6"-256"16,2 3 0-16,2-4 0 0,1-1 688 0,3-1 80 15,-1-2 32-15,-3 7 0 16,0 0 144-16,-8 2 16 0,5 0 16 0,-1-2 0 0,4-2-400 0,-1-5-64 15,6 3-32-15,-3-6 0 0,1 1-480 0,2-5 0 16,2 4 0-16,-2-4 0 0,3 0 0 0,-3 1 0 16,-3 3 176-16,-2-1-176 0,0 3 288 0,-2 1-48 15,-2 1-16-15,-2 1 0 16,3 0 32-16,-1 5 0 0,0-2 0 0,-3 0 0 0,2 2 80 0,-3 2 32 16,5-2 0-16,-6 5 0 0,2-3 128 0,1 3 16 0,-1 2 16 0,3 0 0 15,-3-2-32-15,2 2-16 0,-3 0 0 0,1 0 0 16,2 3-288-16,-4 1-64 0,-2-1-128 0,-1 6 192 15,-1 1-192-15,-1 2 0 0,-2 2 0 0,-3 7 0 16,3-4 0-16,-7 4-160 0,0 5 160 0,0 0-192 16,-3 0 192-16,-1 2-128 0,3 0 128 0,1 0-128 15,-2-2 592-15,2 0 128 0,4-4 32 0,-2-1 0 0,1 0 416 16,1-3 96-16,0-1 16 0,-1 0 0 0,6-5-704 0,-4-3-144 16,6-2-32-16,0 0 0 0,4-6-464 0,-1-2-112 15,6 1-16-15,-1-6 0 16,0 1-1312-16,2-6-272 15</inkml:trace>
  <inkml:trace contextRef="#ctx0" brushRef="#br0" timeOffset="54648.44">17880 13694 2751 0,'-8'3'256'16,"1"1"-256"0,1-3 0-16,3-1 0 0,1 0 384 0,-3 4 16 0,-4-1 16 0,-6 2 0 0,-5 4-608 0,-1 0-112 15,2 1-16-15,-2-1-16 0,7 3 336 0,0-3 0 16,6-4 0-16,-4 4 0 31,3 0-448-31,0-2-192 0,4 0-48 0,-4 0 16 0,2-2 1040 0,0 0 208 0,4 4 32 0,-6-1 32 0,4 1 64 0,-4 0 0 16,6 3 0-16,-6-2 0 0,4 3-128 0,-1-1-32 15,5-2 0-15,-1-1 0 0,4 0 416 0,1-1 96 0,2 1 16 0,2 0 0 16,4 0 48-16,5-4 16 16,-1 3 0-16,4 1 0 0,4 0-464 0,0 3-96 0,3-3 0 0,-3 1-16 15,4 8-432-15,0 3-128 0,2 1 0 0,1 10 0 16,-2 8 0-16,-2 1 0 0,-4 1 0 0,-1 9-144 15,-7-1-112-15,0 2 0 0,-2 2-16 0,-3 2 0 16,0-2 272-16,0 4 176 16,-4-6-32-16,0 2 0 0,4-2 496 0,-1-3 80 0,1 0 32 0,3-7 0 15,-3-6-352-15,5-5-64 0,0 1-16 0,3-6-9344 16</inkml:trace>
  <inkml:trace contextRef="#ctx0" brushRef="#br0" timeOffset="55969.23">15312 15514 1839 0,'-4'3'160'0,"4"-1"-160"0,0-2 0 0,0 0 0 16,0 0 336-16,0 3 48 0,0-1 0 0,-3 2 0 16,1 3-624-16,0 0-112 0,1 1-32 0,-3-1 0 15,2-2 384-15,-1 4 0 0,3-4 128 0,0 4-128 16,-4-2 0-16,4 0 0 0,0 0 0 0,-1-2 0 16,1 4 592-16,0 0 64 0,0-1 16 0,1 6 16 15,-1-2 320-15,4 2 64 0,-4 4 16 0,0 3 0 16,0 3-416-16,2 1-96 0,-2 2 0 0,0 0 0 15,-2 4-576-15,2 0 0 0,-5 2 0 0,1-5 0 0,-1 5 0 0,-2-5 0 16,2 2-160-16,-1-8 160 0,-1-2 0 0,2-3 0 16,2-3 0-16,1-4 0 0,2-3 320 0,0-3 112 15,0-4 16-15,0 0 32 0,2-4-112 0,1-1-32 16,1-5 0-16,1-3 16 0,0 1-576 0,2-7-112 16,-2-5-32-16,4-8 16 0,0-1 16 0,0-5 0 15,-1-7 0-15,1-2 16 0,0-2 320 0,-4 0-128 16,4-3 128-16,-4 3 0 0,2 6 304 0,0 2 144 15,0 5 48-15,1 6 16 0,-2 4-16 0,2 7 0 16,1 3 0-16,0 2 32 0,3 6-128 0,-3 2-16 0,-1 3-16 0,3-1 0 16,1 3-16-16,2 1 0 0,3 0 0 0,-3 0 0 15,4 0 96-15,-1 0 32 0,1 1 0 0,1 3 0 16,-2-1-272-16,1 3-48 0,-1 1-16 0,-1 3 0 16,-1 4-320-16,-2 7-64 0,-1 5-16 0,-3 7 0 31,-4 5-432-31,-2 3-80 0,-3 2-32 0,0 2 0 0,-3 4 192 15,3-5 32-15,0-1 16 0,0-4 0 0,0-6 96 16,3-7 16-16,3 0 0 0,2-5-4928 0</inkml:trace>
  <inkml:trace contextRef="#ctx0" brushRef="#br0" timeOffset="56440.18">15193 16520 911 0,'-17'4'0'0,"5"1"0"0,3-1 0 0,4-4 0 16,5 0 2064-16,-4-2 336 0,4 2 64 0,-2-4 16 16,2 1-960-16,0-6-192 0,0 0-48 0,6 1 0 15,-3-3-944-15,6-1-192 0,1-2-144 0,3-3 192 16,4-1-192-16,-1-3 192 0,3 4-192 0,3-6 192 15,-2 1 144-15,2-1 48 0,3-1 0 0,-25 24 0 16,52-47 32-16,-52 47 16 0,57-53 0 0,-57 53 0 16,60-55 96-16,-60 55 32 0,64-54 0 0,-64 54 0 15,73-56 96-15,-73 56 32 0,82-57 0 0,-82 57 0 0,84-54-112 0,-84 54-32 16,80-53 0-16,-80 53 0 0,73-50-304 0,-73 50-64 16,66-47-16-16,-66 47 0 0,0 0-432 0,82-58-96 15,-61 46-16-15,-2 3-10384 16</inkml:trace>
  <inkml:trace contextRef="#ctx0" brushRef="#br0" timeOffset="56817.88">15789 16075 11967 0,'-9'17'528'0,"3"-3"112"16,0-2-512-16,5 0-128 0,1-3 0 0,-4-4 0 0,4 6 1040 0,0 8 176 15,-3 9 48-15,1 10 0 0,2 2-304 0,0 0-48 16,0 0-16-16,0-3 0 0,0-2-528 0,0-1-112 31,0-2-32-31,0-1 0 0,2-1 160 0,1-1 48 0,-3-1 0 0,4-2 0 0,-3-3-256 0,3 0-48 16,-1-6-128-16,2 0 192 16,1-1-512-16,1-5-96 0,-2-3-32 0,0-2-5952 15,2-6-1184-15</inkml:trace>
  <inkml:trace contextRef="#ctx0" brushRef="#br0" timeOffset="57162.96">16150 15911 16575 0,'-19'31'736'0,"5"-8"160"0,3 1-720 0,3-6-176 0,1-4 0 0,5-4 0 15,-3 7 1216-15,-2 15 224 0,-5 15 32 0,-2 15 16 16,3 6-352-16,2-3-80 0,6-4-16 0,3-5 0 31,0-2-1168-31,3-6-256 0,-1-1-32 0,2-5-16 16,1 2-976-16,2-8-208 0,-2-6-48 0,4 1 0 0,-1-5 928 0,3-5 176 0,5-2 48 0,-2-1 0 16,0-4 768-16,1-4 144 0,8-3 48 0,-6-3 0 0,6-4 400 0,-6-6 96 15,1-6 16-15,-4 0 0 0,-6-2-560 0,-2-3-96 16,-3-2-32-16,-3-2 0 0,0 3-272 0,-5-4 0 15,-4-5-128-15,-6 0 128 0,1-3 0 0,-4-1 0 16,1 3 128-16,-2 2-128 0,-6 1 512 16,3 3-16-16,-1 2 0 0,0 5 0 0,2 1-128 0,2 5-32 15,2 6 0-15,-1 1 0 16,4 2-624-16,4 0-128 0,5 2-32 0,3-2-10384 0</inkml:trace>
  <inkml:trace contextRef="#ctx0" brushRef="#br0" timeOffset="58089.33">17880 15444 12895 0,'-7'7'1152'0,"2"-5"-928"0,2-2-224 0,3 3 0 15,0-3 576-15,0 0 80 0,-2 4 16 0,-3-3 0 16,1 5-672-16,-1-3-192 0,1-3-16 0,4 4 0 16,0-8-1008-16,-3 4-208 0,3-2-48 15,-2 1 0-15,2-1 64 16,0-2 16-16,-3 4 0 0,-1-3 0 0,-1 1 1008 0,2-1 192 0,1 3 32 0,-5 0 16 15,2 0 1296-15,-1 3 256 16,1 1 48-16,2-3 16 0,-4 5 272 0,1-3 64 16,5 2 16-16,-6-1 0 0,5 3-384 0,-1-2-80 15,-3 0-16-15,6 1 0 0,0-3-176 0,6-3-32 16,-3 3-16-16,6-3 0 0,-2-3-448 0,3 0-96 16,4 1 0-16,3-2-16 0,-3-1-160 15,4 0-16-15,-1-2-16 0,2-2 0 0,2 4-128 0,0-4-32 16,2 1 0-16,0-1 0 0,-4 0-208 0,5 0 0 15,-24 9 0-15,0 0 0 0,0 0 0 0,99-43 0 16,-99 43 0-16,0 0 0 0,82-42-320 0,-82 42-16 16,0 0 0-16,81-42 0 0,-81 42-32 0,0 0 0 15,0 0 0-15,106-40 0 0,-106 40 176 0,0 0 48 0,0 0 0 0,108-31 0 16,-108 31 144-16,0 0 0 0,0 0 0 0,0 0 0 16,97-18 0-16,-83 18 0 0,-5 4 0 0,-4-1 0 15,1 3 0-15,-5-1 0 0,1 4 0 0,-2 3 128 16,0-4-128-16,0 3 128 0,0 1-128 0,4-1 128 15,-4-3 384-15,1 1 96 0,3-2 16 0,1-5 0 16,-2 3 192-16,1-3 32 0,1-4 16 0,-1 0 0 16,1-1-480-16,-2-3-112 0,-3-2-16 0,2-1 0 15,2 0-128-15,-4-1-128 0,0-2 144 0,0-1-144 16,-4 3 0-16,2-2 0 0,-1 0 0 0,-2 1 0 16,1-1 128-16,-1 3-128 0,0 1 0 0,1 2 0 0,-1 3 0 15,2 3-256-15,-1 0 16 0,-1 3 16 16,1-3-752-16,1 6-160 15,1-3-16-15,2 2-16 0,-3-1-368 0,-1-1-64 0,2 2 0 0,2-1-9008 16</inkml:trace>
  <inkml:trace contextRef="#ctx0" brushRef="#br0" timeOffset="58797.33">18123 15373 13823 0,'-21'8'1216'0,"7"-2"-960"0,5-1-256 0,0-3 0 0,6-1 1616 0,1-1 288 16,0 0 48-16,1 4 16 0,-5-1-608 0,3 2-112 15,-2 1-32-15,1 2 0 0,1-2-1216 0,1 2-240 16,2 1-48-16,0 3-16 15,2-1-96-15,1-1-32 0,-3 1 0 0,4 3 0 0,-3-2 432 0,-1 7 0 16,4-2 0-16,-4 1 0 0,3 3 544 0,3 1 144 16,-3 1 16-16,2-2 16 0,4 1-336 0,-6 5-64 15,3-1 0-15,-3 0-16 0,-1 0-304 0,-2-2 0 16,-2-3 0-16,0 2 0 0,1-6 0 0,-8 1 0 16,4-1 0-16,1-3 0 0,-4-2 0 0,2 2 0 0,3-5 0 15,-2 0 0-15,5-1 128 0,-4 1 64 0,1-4 0 0,1-1 16 16,2-1 80-16,0-1 16 0,2-2 0 0,1-2 0 15,1-1-304-15,4-6 0 0,-2-1 0 0,2-8 0 16,1-3 0-16,3-7 0 0,2-5 0 0,-3-7 0 16,2-5 0-16,3-6 0 0,-5-3 0 0,-1 0 0 15,1-1 0-15,-6-3 0 0,2 1-128 0,1 3 128 16,-1 1 192-16,0 8 64 0,2 5 32 0,0 2 0 16,1 3 352-16,6 9 64 0,-6 3 0 0,4 6 16 15,2 6-192-15,1 4-32 0,1 2-16 0,1 5 0 16,2 0-160-16,-21 0-48 0,0 0 0 0,0 0 0 15,101 30 32-15,-73-16 0 0,2 5 0 0,-6 2 0 16,0 0-128-16,-1 3-32 0,-4 6 0 0,-3-2 0 0,-2 1 96 0,-2 2 16 16,-3 4 0-16,-4 2 0 0,-2 5-16 0,-3 0 0 15,2 1 0-15,-2-3 0 0,0-5-96 0,0 0-16 16,-2-4 0-16,4-5 0 16,2-3-576-16,1-9-112 0,4-5-16 15,3-9-15760-15</inkml:trace>
  <inkml:trace contextRef="#ctx0" brushRef="#br0" timeOffset="59269.39">17955 16189 23951 0,'-40'27'2128'0,"14"-10"-1696"0,5 0-432 0,9-8 0 0,7-4 1712 0,5-5 256 16,0 4 48-16,-2-1 16 0,2-1-736 0,5-2-144 15,13-5-16-15,1-13-16 16,-19 18-2352-16,59-52-480 0,-59 52-80 0,73-80-32 16,-34 31-1696-16,4-3-320 0,1-5-80 0,1 4-16 15,-1-1 1920-15,-1 0 384 0,6 2 80 0,-4-2 16 0,7 4 3168 0,1 1 640 16,4 0 128-16,-6 0 32 0,-51 49 576 0,99-83 128 15,-99 83 32-15,98-84 0 0,-98 84-1200 0,97-71-240 16,-97 71-64-16,84-61 0 0,-84 61-1328 0,75-49-336 0,-75 49 0 0,0 0 0 31,97-44-2400-31,-97 44-544 0,0 0-128 0,0 0-9472 0</inkml:trace>
  <inkml:trace contextRef="#ctx0" brushRef="#br0" timeOffset="59630.28">18347 16087 19343 0,'-12'14'848'0,"3"-2"192"0,4-3-832 0,5-4-208 15,0-2 0-15,2-3 0 0,5 2 880 0,-2 1 128 16,6 1 16-16,4 1 16 0,-15-5-1040 0,0 0 0 16,0 0-176-16,87 4 16 15,-87-4-1456-15,0 0-304 0,0 0-48 0,0 0-16 16,0 0 1040-16,77 19 208 0,-72-7 32 0,-1 2 16 0,-4 7 2000 0,0 2 400 0,0 3 80 0,-4 2 0 15,3 6 16-15,1 1 0 0,-4 2 0 0,1-2 0 16,1 3-1120-16,-3-7-240 16,3-5-32-16,2-3-8336 0,2-4-1664 0</inkml:trace>
  <inkml:trace contextRef="#ctx0" brushRef="#br0" timeOffset="59960.51">18811 15663 18431 0,'-4'6'816'0,"1"-3"160"16,1 2-784-16,-1 1-192 0,6-3 0 0,-3 1 0 0,0 1 2000 0,2 7 368 15,5 7 64-15,-5 7 0 0,5 6-784 0,-2 1-176 16,-2 3-16-16,2 3-16 0,-5-3-1440 0,0 10-144 16,-3 4-112-16,0 4 0 15,-3 0-1136-15,1 7-208 0,0 3-64 0,1-1 0 16,-4-2 768-16,2-5 160 0,6 0 32 0,-3-8 0 0,6-1 1312 15,-1-7 272-15,7-3 48 0,3-6 16 0,0-5 304 0,6-5 64 16,4-7 16-16,1-5 0 0,-23-9-864 0,0 0-160 16,87 0-48-16,-87 0 0 0,0 0-256 0,112-52 128 0,-112 52-128 15,69-58 0-15,-46 23 0 0,-6 1-320 0,-6-3 32 0,-8 0 16 32,-6-1-736-17,-8 3-144-15,-9 0-16 0,-3 4-16 0,-7 5 672 0,2 2 128 0,-3 3 16 0,1 0 16 0,8 7 944 0,-1 0 192 0,0 0 48 16,6 2 0-16,5 0-320 0,-2 3-48 0,5 0-16 0,2 4-13632 15</inkml:trace>
  <inkml:trace contextRef="#ctx0" brushRef="#br0" timeOffset="60904.78">18948 16841 911 0,'-5'9'0'0,"2"-6"0"0,-2-1 0 0,-1 3 0 0,3-1 256 0,3-1-48 16,-5 2 0-16,-2 2 0 0,-4 4 48 0,-1 10 16 16,-9 3 0-16,2 2 0 0,1 4-144 0,1-1-128 15,0 4 144-15,3 2-144 0,-4 5 0 0,4 0 0 16,-1 0 0-16,1 2 0 0,0 0 1200 0,0-4 144 15,2 2 48-15,-2 0 32 0,-2 1 320 0,2-3 64 16,0 2 16-16,0-4 32 0,-2 3-448 0,-1-8-80 16,3 0-32-16,0-1 48 0,0-4-896 0,2-3-192 0,2-4-16 0,1-3 16 31,5-6-656-31,-1-1-144 0,5 0-32 0,2-9-7776 0</inkml:trace>
  <inkml:trace contextRef="#ctx0" brushRef="#br0" timeOffset="61172.12">19442 16754 16575 0,'-9'12'1472'0,"5"0"-1168"16,1-5-304-16,6-5 0 0,-3 0 1616 0,4 3 272 15,-4 7 48-15,0 5 16 0,9 4-928 0,-4-1-192 16,7 2-48-16,2-4 0 0,3-3-784 0,1-1-352 16,1 0 32-16,2 0 0 15,-4 2-768-15,1 3-128 0,-3 4-48 0,1 3 0 0,-4 5 704 0,2 4 144 16,-5 7 32-16,5-1 0 0,-5 3 384 0,-1-4 0 16,1-5 0-16,0-4-8672 0</inkml:trace>
  <inkml:trace contextRef="#ctx0" brushRef="#br0" timeOffset="62322.03">17938 18010 5519 0,'-16'17'496'0,"6"-3"-496"0,1-2 0 0,4-7 0 16,-1 2 960-16,5-5 112 0,-1 3 16 0,-1 4 0 16,-3 3 320-16,1 6 64 0,2-4 0 0,-1 3 16 15,4-3-1040-15,4 0-224 0,-1-2-32 0,2 2-16 16,4 3-512-16,-4 1-112 0,4-1 0 0,-4 4-16 0,2-2 80 0,2-1 0 15,0-1 16-15,-1-3 0 16,-1-2-96-16,0-3-32 0,-3 0 0 0,-3-4 0 31,-1-2-704-31,-1 3-144 0,-3-3-16 0,-3 2-16 0,0 1-16 0,-1-3 0 0,-3 2 0 0,4-3 0 0,-5 0 1392 0,1-2 336 16,3-4 48-16,1-1 0 0,2-4 960 0,-2-1 192 16,5-2 32-16,-2-6 16 0,4-1-336 0,0-5-64 15,4-2-16-15,-4-1 0 0,2 0-528 0,1-1-96 16,2-2-32-16,2-5 0 0,2 0-336 0,-4 1-176 15,4 2 160-15,0 1-160 0,-1 3 0 0,1 2 0 16,0 3 0-16,-4 4 0 0,0 3 128 16,2 1 0-16,-2 6-128 0,1-1 192 0,-3 1 480 0,2 2 96 0,2 2 0 0,-1 1 16 15,-1-1 192-15,0 5 48 0,2-2 0 0,2 2 0 16,-1 2-576-16,1 1-96 0,0 3-32 0,0 2 0 16,-1 5-320-16,1 1-208 0,0-1 16 0,-1 5 16 31,3 5-928-31,1-3-192 0,-3 10-48 0,0-2-6848 15</inkml:trace>
  <inkml:trace contextRef="#ctx0" brushRef="#br0" timeOffset="62774.21">17690 18574 6447 0,'-7'9'576'0,"6"-6"-576"0,-5-1 0 0,6 1 0 31,0-3 1536-31,2-3 192 0,2 3 32 0,-1 0 16 0,4-5 16 0,5 1 0 0,-1-5 0 0,4 1 0 16,3-1-640-16,-4-5-112 0,3 5-16 0,1-5-16 16,1 1-432-16,2-3-96 0,-4 0-16 0,4-1 0 15,-2 1-144-15,2-1-16 0,2 1-16 0,-4-1 0 16,2-1 224-16,0-3 64 0,1 4 0 0,-2-1 0 15,-20 18-112-15,0 0-16 0,0 0 0 0,90-68 0 16,-90 68-176-16,0 0-32 16,80-55-16-16,-80 55 0 0,0 0-224 0,84-58-160 15,-84 58 32-15,0 0 0 0,94-61-960 0,-94 61-176 0,0 0-32 0,96-71-10576 16</inkml:trace>
  <inkml:trace contextRef="#ctx0" brushRef="#br0" timeOffset="63356.64">17903 18839 19343 0,'-5'8'848'0,"5"-8"192"15,1-3-832-15,3 3-208 0,1-5 0 0,2 1 0 0,-2-3 448 16,8-5 32-16,6-5 16 0,-19 17 0 0,0 0-496 0,83-84 0 15,-83 84 0-15,49-56 0 16,-28 28-1104-16,-2 7-224 0,-3 4-32 0,-2 3-16 16,-4 0-672-16,-1 6-144 0,-2 4-32 0,-2 2 0 15,-5 2 1232-15,0 4 240 0,0 1 48 0,-3 4 16 0,-2 1 1232 0,-1 4 240 16,-1-2 48-16,0 6 16 0,0-4 416 0,2 3 80 16,-2 0 0-16,0 1 16 0,4-1-656 0,-2 1-144 15,5-1-32-15,-4-3 0 0,4-5-528 0,0-1 0 16,4 1 0-16,1-5 0 15,0-3-528-15,0-1-176 0,4 0-16 0,-2 0-16 16,3-1 160-16,3-3 16 0,-5 4 16 0,1-3 0 0,0 3 672 0,1-6 144 0,1 6 32 0,3-3 0 16,-4-2 688-16,2 3 144 0,2-1 16 0,0-1 16 15,2 1-480-15,-6-3-112 0,6 5 0 0,-2-3-16 16,-4 1-400-16,1 1-160 0,-3 2 128 0,-1 2-128 16,0 1 0-16,-7 2 0 0,0 4 0 0,-3 5 0 15,-2 2 0-15,-2 1 0 0,-4 2 0 0,3 4 0 16,-6 3 624-16,1-2 80 0,-1 1 32 0,1-8 0 15,2 1 96-15,2-6 32 0,1-7 0 0,2 0 0 16,1-5-864-16,2-5 0 0,1 0-128 0,2-7-6912 16,0-1-1392-16</inkml:trace>
  <inkml:trace contextRef="#ctx0" brushRef="#br0" timeOffset="63844.56">18419 18602 26719 0,'-18'15'1184'0,"10"-9"240"0,2-1-1136 0,3-2-288 0,3-3 0 0,3-3 0 16,-1 3 352-16,5-2 16 0,-2-3 0 0,8-2 0 31,0 2-1152-31,5-4-240 0,-1 0-32 0,-1-3-16 16,1 3-704-16,1 1-144 0,-1 1-16 0,-1 0-16 15,-6-2 800-15,-1 7 176 0,0 1 16 0,-4 1 16 0,-1 1 1264 0,-4 5 240 0,-2 4 48 0,-2 2 16 16,1 2 704-16,-2 4 144 16,-4 4 16-16,-3-1 16 0,1 7-288 0,-1 2-64 0,-5 1-16 0,3 4 0 15,-2-4-752-15,0 4-128 0,-1 2-48 0,-1-1 0 16,1-3-208-16,3 0 0 0,2-5 0 0,-2-5 0 0,5-6 0 15,1-3-208-15,-1-5 32 0,2-2 16 16,5-2-576-16,-3-5-112 0,1-3-32 0,-1-3 0 16,5-2-272-16,0-3-64 0,0 1-16 0,2-4 0 15,5-4 448-15,-2 1 80 0,4-2 32 0,0-2 0 0,1-2 672 0,6 2 0 16,-2-1 0-16,3 4 176 0,0 1 528 0,1 3 128 16,1 4 0-16,2 1 16 0,0 2-384 0,2-2-80 15,1 4 0-15,0 1-16 0,2-1-208 0,-1 0-32 16,1-2-128-16,-26 7 192 0,0 0-320 0,0 0-80 15,113-26-16-15,-113 26-8800 0</inkml:trace>
  <inkml:trace contextRef="#ctx0" brushRef="#br0" timeOffset="64395.11">19499 17802 11967 0,'-3'6'1072'0,"-3"-3"-864"16,6-3-208-16,0 0 0 0,0 0 1136 0,0 0 176 0,-3 0 32 0,-1 0 16 15,-1 0-704-15,2-3-144 0,1-3-16 0,2 1-16 16,2-7-480-16,5 3 0 0,-4-5 0 0,8-3 0 16,1-1 208-16,2 1 160 0,3-6 16 0,-17 23 16 15,0 0 256-15,66-73 48 0,-66 73 16 0,53-56 0 16,-53 56 208-16,59-57 32 15,-59 57 16-15,0 0 0 0,98-78-448 0,-98 78-80 0,76-58-32 0,-76 58 0 16,80-56-288-16,-80 56-128 0,72-57 128 16,-72 57-128-16,66-52 0 0,-66 52 0 0,0 0 0 0,89-72 0 15,-89 72-1408-15,0 0-256 0,0 0-48 0,91-61-8784 16</inkml:trace>
  <inkml:trace contextRef="#ctx0" brushRef="#br0" timeOffset="64992.68">19994 17653 9215 0,'-17'12'816'0,"6"-7"-656"15,2 4-160-15,2-6 0 0,6-1 1072 0,-1-2 176 0,0 3 32 0,2-1 16 0,-5 2 384 0,2 1 80 16,3-2 16-16,0 3 0 0,3-3-1264 0,2-3-240 16,4 0-48-16,-4 0-16 0,4 0-208 0,0-2 0 15,-4 4 0-15,2 2 0 16,-2 1-624-16,-5 0-64 0,0 4-16 0,0 3 0 0,-5 2 384 0,-2 3 64 16,0 6 0-16,-2-1 16 0,-1-1 384 0,-1 6 80 15,-1-5 16-15,2 1 0 0,-3-6 336 0,-1 1 80 16,6-1 16-16,-1-3 0 15,4-4-128-15,1-3-32 0,1-5 0 0,1-4 0 0,7-3-160 0,-1-5-32 16,3-6-16-16,1-7 0 0,3 3-480 0,3-8-80 0,0-7-32 16,3 0 0-1,1-7-352-15,-1 0-64 0,1 2 0 0,-3 4-16 16,1-3 80-16,-2 3 0 16,3 1 16-16,-8 4 0 0,1 1 112 0,-3 9 32 0,2 2 0 0,-4 7 0 0,1 5 672 0,-3 0 128 0,2 5 16 15,-1 2 16-15,4 0 928 0,-4 2 192 0,5-2 48 0,1 0 0 16,2-2 32-16,2 0 16 0,0-3 0 0,2 3 0 15,0-5-736-15,1 2-160 0,-17 5-32 16,0 0 0-16,0 0-1024 0,0 0-192 16,91-35-64-16,-74 35-12416 0</inkml:trace>
  <inkml:trace contextRef="#ctx0" brushRef="#br0" timeOffset="65434.15">19971 18132 5519 0,'-24'15'240'0,"8"-6"64"0,-1 3-304 0,8-7 0 0,0 1 0 0,6-3 0 15,-2 2 784-15,-9 4 112 0,-4 3 0 0,1 2 16 16,0 2 256-16,1-6 48 0,7-1 16 0,7-4 0 16,2-5 96-16,9-2 16 0,0-3 0 0,3-2 0 15,7-7 64-15,-19 14 0 0,0 0 16 0,0 0 0 31,98-69-288-31,-98 69-64 0,0 0-16 0,97-68 0 16,-97 68-672-16,82-56-144 0,-82 56-32 0,86-63 0 16,-86 63-208-16,92-69 0 0,-92 69 0 0,84-67 0 0,-84 67 0 15,83-62 0-15,-83 62 0 0,87-65 0 0,-87 65 0 0,81-57 0 16,-81 57 0-16,0 0 0 0,97-68-352 0,-97 68 32 16,0 0 16-16,0 0 0 15,96-61-1184-15,-77 52-240 0</inkml:trace>
  <inkml:trace contextRef="#ctx0" brushRef="#br0" timeOffset="66028.81">20121 18341 18431 0,'-7'12'816'0,"6"-7"160"0,-3-2-784 0,4-1-192 0,4-2 0 0,-4 0 0 15,5 0 912-15,0 0 144 0,4-2 32 0,5-1 0 0,3-1-320 0,2-3-64 16,-19 7-16-16,0 0 0 16,0 0-560-16,86-43-128 0,-86 43 0 0,0 0 0 0,0 0 0 0,85-58-256 15,-85 58 64-15,0 0 16 0,0 0 176 0,0 0 0 16,0 0-144-16,0 0 144 0,0 0-256 0,0 0 32 16,0 0 0-16,0 0 0 0,0 0 48 0,24 28 16 15,-41-2 0-15,-4 6 0 0,2-1 160 0,-4 4 0 16,2-4 0-16,-1 1 0 0,1-3 144 0,2-1 64 15,3-7 16-15,2 0 0 0,2-4 160 0,1-3 48 16,3-3 0-16,1-3 0 0,1-1-288 0,5-3-144 16,1-2 160-16,0-2-160 0,0 0 0 0,1-2 0 15,3 0-128-15,-1-3 128 0,3 3-272 0,2-1 48 0,-2-1 16 16,2 3 0-16,1-3 208 0,3 1 0 0,2 3 0 16,-2-2 0-16,4 0 0 0,-4 2 320 0,0 0-64 0,2 0 0 15,-5 0 64-15,0 2 0 0,-6 0 0 0,2 1 0 16,1 2-176-16,-3 2-16 0,-1 2-128 0,0-2 192 15,-1 5-48-15,-2 2-16 0,-1 2 0 0,0 3 0 16,-7-2 48-16,1 6 0 0,-4 3 0 0,-2 0 0 16,0 0-176-16,-4 2 0 0,-3 2 0 0,2-4 0 15,-2 0-576-15,2-7-80 0,2-1-32 16,4-10 0-16,5-2-976 0,-1-6-192 0,7-6-32 0,2-8-7392 16</inkml:trace>
  <inkml:trace contextRef="#ctx0" brushRef="#br0" timeOffset="66486.55">20646 18156 14735 0,'-4'9'1312'0,"-1"-2"-1056"16,3-2-256-16,2-3 0 0,2-2 2784 0,-2 1 496 16,0 6 112-16,0 2 0 0,2 0-1280 0,1-1-256 15,6-1-48-15,0-5-16 0,1-4-1280 0,2-5-256 16,1 2-48-16,1 0-16 0,-1-4-192 0,1 1 0 0,-1 1 0 0,-1-2 0 15,-4 4-128-15,1-1 128 0,-2 3 0 0,0 1 0 16,-3 4 0-16,1-2-128 16,-3 9 128-16,1-2 0 0,1 3 0 0,-4 2 0 0,1 2 0 0,3 7 0 15,-4-2 0-15,0 7 0 0,0 6 0 0,-5 1 0 16,1 3 0-16,-1 4 0 0,-4 6 0 0,0-3 0 16,1 8-192-16,-1-4 0 0,0 0 16 0,-3-2 0 15,2-3 176-15,1-6 0 0,-5 5 0 16,2-10-128-16,0 4 128 0,1-9 0 15,-5-4 0-15,6-4 0 0,1-6 0 0,1-8 0 0,1-6 0 0,1-7 0 16,5-5 0-16,-3-5 0 0,4-7 0 0,0-5-128 0,5-8-176 16,2-1-16-16,4-3-16 0,1-3 0 15,0-6 144-15,2 3 16 0,4-3 16 0,-4 7 0 16,3 3-128-16,0 4-32 0,1 8 0 0,-3 4 0 16,3 9-224-16,-1-1-48 0,1 9-16 0,-1 1 0 0,1 2 416 0,-1 6 192 15,4 0-160-15,-5 0 160 0,-1 0 272 0,3 4 160 16,-1 1 16-16,2 0 16 0,2 1 752 0,-2-3 160 15,8 1 32-15,-27-4 0 16,0 0-2176-16,87-13-416 0,-87 13-96 0,0 0-12656 0</inkml:trace>
  <inkml:trace contextRef="#ctx0" brushRef="#br0" timeOffset="67037.31">20311 17344 11967 0,'-7'7'528'0,"2"-5"112"0,2 3-512 0,1-1-128 0,-2-4 0 0,4 3 0 16,-1 1 1136-16,-1-3 192 0,0 8 32 0,-1 5 16 15,1 3-240-15,-2 1-48 0,4 5-16 0,0-1 0 16,0 4-1072-16,4-1-192 0,1-3-64 0,0 1 0 16,4-2-80-16,5-4-32 0,2-1 0 0,6-4 0 15,1-5 112-15,-23-7 32 0,0 0 0 0,96 0-7792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19:54:06.4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3927 937 5519 0,'-1'-9'496'0,"-3"4"-496"0,4 2 0 0,4-3 0 15,-3 6 1776-15,6 0 256 0,-1 0 48 0,6-3 16 16,5 3-1648-16,9-5-320 0,6 1-128 0,-1-1 0 15,-5 0-816-15,2 1-272 0,-2-1-48 0,0 0-16 16,-3-2 256-16,1-2 32 0,4-1 16 0,-2-2 0 0,1-1 480 0,-1-2 112 16,5-3 0-16,-5 1 16 0,6-1 544 0,2 1 96 15,-2 3 32-15,-1-2 0 0,6 3 432 0,1 0 96 16,2-1 0-16,4 6 16 0,1-1-192 16,4 4-32-16,1 1-16 0,1 4 0 0,-2 2-432 0,0 3-96 15,-2-3-16-15,-47-2 0 0,94 16-192 0,-94-16 0 16,94 17-144-16,-94-17 144 0,103 19-192 0,-46-7 48 15,-57-12 16-15,119 23 0 0,-53-11 128 0,-5-3-192 16,3-4 192-16,1 0-192 0,-6-1 688 0,5-1 128 16,-3 4 16-16,6 0 16 0,1 4 416 0,5-3 80 0,7 1 0 15,-3 0 16-15,-2-2-528 0,-2-2-96 0,2 0-32 0,0 2 0 16,1 0-320-16,3 2-64 0,-1 3 0 0,2-3-128 16,-1 5 144-16,-8-6-144 0,-5 1 0 0,-5 0 144 15,-1 0-144-15,4-1 0 0,2 1 0 0,1 3 0 16,-1-1 240-16,2 1 16 0,1-2 0 0,1 3 0 15,-7-5-16-15,1 3 0 0,-1-4 0 0,0-2 0 16,1 4 48-16,1-4 16 0,3-2 0 0,3 4 0 16,-1-2 96-16,-2-3 32 0,2 5 0 0,-4-2 0 15,-5 1 112-15,5-3 32 0,-7 2 0 0,6 2 0 16,1-1-352-16,2-1-64 0,2 2-16 0,-4 0 0 0,-2 0-144 16,-1 1 0-16,3-2 0 0,0 2 0 0,1-2 0 0,1-3 0 15,7 0 0-15,3-1 0 0,2-2 0 16,-1 0 0-16,-5 4 144 0,1-4-144 0,-5-4 0 0,5 4 128 15,-2-2-128-15,9-1 0 0,2-2 0 0,1-2 0 16,2 7 0-16,-3-2 0 0,-7-1 192 0,1-1-16 16,4 4-16-16,3-5 0 0,2 1-160 0,-3-1 192 15,1 3-192-15,-6 2 192 0,-13 2-64 0,0-2-128 16,1 4 192-16,-5-3-64 0,3-1-128 0,1 4 0 16,5-1 144-16,-4-1-144 0,2 5 128 0,-1-5-128 15,-1 5 128-15,-3-2-128 0,2 0 1152 0,2-1 144 16,2-3 48-16,1 1 0 15,8-2-1792-15,-4-2-368 0,0 4-64 0,0-4-16 0,-1 2 896 0,-2-1 128 0,3-3 64 0,3 2 0 16,-1-1-32-16,1 0 0 0,1-3 0 0,-8 3 0 16,-5 3-160-16,-3-2 0 0,-2-1 0 0,-7-1 0 15,-2-1 0-15,1 1 0 0,-4-1 0 0,-4 3 0 16,2-5 0-16,-4 6 0 0,6-6 0 0,-7 5 0 16,2-1 160-16,-1-1-160 0,1 2 192 0,-4 1-192 15,3-1 192-15,3-2-192 0,2 4 192 0,1-5-192 16,2 5 0-16,-2-3 0 0,-1-3 0 0,1 3 0 15,0-2-304-15,-2-1 48 0,0 1 0 0,-3-2 0 16,-6 2 32-16,2 0 16 0,-5-2 0 0,-7 3 0 16,1 3 208-16,-2-3 0 0,-1 2 0 0,-7 1 0 0,2 2 0 0,-7 1 128 15,-2-2-128-15,-3 5 0 0,-9-5 256 0,0 0-64 16,0 0-16-16,0 0 0 0,0 0-176 0,0 0 192 16,50 70-192-16,-50-70 192 0,0 0-64 0,0 0 0 15,25 84 0-15,-25-84 0 0,0 0 0 0,13 97-128 16,-13-97 192-16,9 73-64 0,-9-73 208 0,4 72 48 15,-4-72 0-15,5 71 0 0,-5-71-64 0,5 75 0 16,-5-75 0-16,0 84 0 0,0-84-16 0,-3 92-16 16,3-92 0-16,7 101 0 0,-7-101-48 0,10 101-16 15,-10-101 0-15,21 98 0 0,-21-98-224 0,17 88 0 16,-17-88 0-16,11 87 0 0,-11-87 0 0,9 81 0 0,-9-81 0 16,3 78 0-16,-3-78 0 0,-3 77 0 0,3-77 0 15,-11 83 0-15,11-83-128 0,-16 75 128 16,16-75-192-16,-19 65 192 15,19-65-448-15,-22 48 32 0,6-29 0 0,5-1 0 0,-4-1 16 0,1-3 0 0,0-5 0 0,-5 0 0 16,1-1 400-16,1-1-160 0,-4-1 160 0,-5-3 0 16,0-1 0-16,-2 1 0 0,-7-1 0 0,-2 0 0 15,-1-1 0-15,-6-2 0 0,-6-1 0 0,-6-3 0 16,-5 3-224-16,0-5-96 0,2-2 0 0,-2 1-16 16,7-1-16-16,-4-5 0 0,3 4 0 0,1-3 0 15,-4 1 144-15,1-2 16 0,-4 2 16 0,-2-2 0 16,-3 0-16-16,-4-3 0 0,4 5 0 0,-4-4 0 15,2 0 48-15,-2 4 0 0,4-2 0 0,-9 0 0 0,0-3 144 0,-3 3-208 16,-2 2 80-16,0-6 128 0,6 8-304 0,1-4 64 16,-2 2 16-16,0-2 0 0,0 2-16 0,-3-1 0 15,-9 3 0-15,2 1 0 0,-3 0 240 0,0 2-176 16,2 2 176-16,1 0-160 0,-1 0 160 0,-3 1 0 16,-1 1 0-16,-2-2 0 0,3 5 0 0,0-4 0 15,3 4 0-15,1 0 0 0,0-2 0 0,-1-1 0 16,-1 3 0-16,0 0 128 0,3-4-128 0,4-1 0 15,2 2 0-15,5 1 0 0,3-3 0 0,-5-2 0 16,-4 2-128-16,3-2 128 16,-1 0-512-16,6 0-32 0,4-2 0 0,1 4 0 0,4-4 240 0,-8 0 48 0,2 6 16 15,-5-2 0-15,-4 1 240 0,-1-1 0 0,-3 0 0 0,0-1 0 16,4-1 0-16,2 6 0 0,0 1 0 0,0-4 0 31,-3 1-336-31,1-6-128 0,-1 4-32 0,3-4 0 16,0 4-48-16,3 0-16 0,3 1 0 0,-3 1 0 0,-3 6 160 0,-3-3 16 0,-8 0 16 0,-1-3 0 15,4 3 368-15,-1 0 0 0,4 5 0 0,-2-2 0 16,2 4 0-16,0-1 0 16,-4-1 0-16,4-2 0 0,0-3 0 0,3 0 0 0,9-3 0 0,-5 6 0 15,7-1 0-15,-2 2 0 0,1-4 128 0,-6 3-128 16,0-3 0-16,3 0 0 0,-3-3 0 0,0 3 0 0,5-4 0 16,3 2-192-16,6-1 0 0,2-1 16 31,-1-1-368-31,-1 0-80 0,-5 0-16 0,1-2 0 0,-3-2 480 0,5 0 160 0,1 4 0 0,3-4-144 0,-2 6 144 15,-1 3 176-15,3 0-48 0,-4 0 0 0,-2 3 256 0,-5-3 64 16,0 0 0-16,-2 0 0 0,1 0-304 0,-3 4-144 16,4-2 160-16,2 1-160 0,5 2 0 15,-3 2 0-15,4-5-176 0,-6 1 176 0,5-1-240 0,-2-4 80 16,6-1 16-16,1 1 0 0,11 1 144 0,-4-1 0 16,6-2 128-16,-1 4-128 0,6 0 416 0,5 0 16 15,-2 0 0-15,0 4 0 0,3-4 304 0,3 3 64 16,-3-1 16-16,5 1 0 0,-5 1-192 0,4-2-48 0,-3 1 0 15,3 1 0-15,2 1-384 0,-2-2-192 16,2 4 160-16,0-3-160 0,0 1 0 0,0-1 0 0,3 1-128 0,-2-2 128 16,3 2-256-16,3 1 48 0,3-3 16 0,0-3 0 15,4 4 192-15,0-4 0 16,3 0 0-16,2-4 0 0,0 4 0 0,2-2 0 0,-2-1 0 0,2-1 0 16,0-1 0-16,-1 2-144 0,-1-2 16 0,2-4 0 15,2 5 128-15,-3-4-192 0,3 1 192 0,-2-4-192 16,1 4 192-16,-1-3 0 0,3-4 0 0,-1 3 128 15,3-3 48-15,0-3 16 0,0-4 0 0,2 4 0 16,-1-4 320-16,5-2 80 0,-3 1 16 0,2-5 0 16,4 1-304-16,-4-5-64 0,0 3-16 0,2-5 0 0,-1 0-224 0,2-2 0 15,-4-3 0-15,1 3 0 0,4 2 0 0,-1-2 0 16,1-3 0-16,0 1 0 0,0-1 128 0,1-4-128 16,2-5 176-16,-3 2-176 0,1-8 176 0,-1-8-176 15,3-6 160-15,-8-7-160 0,3 6 0 0,-5 2 0 16,-1 7-128-16,-4 5 128 15,1 7-592-15,2 7-16 0,2 5 0 0,1 7-11632 0</inkml:trace>
  <inkml:trace contextRef="#ctx0" brushRef="#br0" timeOffset="2245.01">2021 1411 8287 0,'-10'-4'736'0,"3"1"-592"0,1 1-144 0,3 0 0 15,3 2 1088-15,0 0 176 0,0 0 32 0,-2-1 16 16,2 1-624-16,0 0-128 0,-3-4-32 0,1 4 0 31,0 0-768-31,0-2-144 0,-5 1-48 0,-1-1 0 0,1-1 432 0,-5-1 0 0,-1-1 0 0,3 0 0 16,-8 1 272-16,5 2 96 0,-5-1 16 0,1 3 0 15,-1 0 224-15,1 3 48 0,-4-1 16 0,2 5 0 16,-2 0-320-16,2 2-64 0,-6 1-16 0,3 1 0 16,-1 3-272-16,0 3 0 0,1-1 0 0,4 1-144 15,-3-1 144-15,4 5 0 0,3 0 0 0,0-2 0 0,2 2 0 16,0-2 176-16,5 2-48 0,3-4 0 0,4 1 32 0,0-3 0 16,2 3 0-16,5-1 0 0,-2-1-160 0,4-2-176 15,0-6 48-15,-1-2 0 16,3 2-656-16,1-8-128 0,0 4-32 0,2-8 0 15,0 1 352-15,0-6 64 0,2 0 16 0,1-1 0 0,0-4 672 0,-1-2 144 16,3 1 16-16,4-6 16 0,-6 3 112 0,3-3 0 16,0 2 16-16,-2-2 0 15,-4-1-848-15,0 4-160 0,0 1-32 0,-4-1-16 16,1 1-800-16,-3 1-144 0,1 4-48 0,-5 0 0 16,1 3 848-16,-5 4 160 0,2 2 48 0,-2 3 0 0,-2 0 1040 0,-2 3 192 0,3 6 64 0,-8-1 0 15,2 6 416-15,2 4 96 0,-6 3 0 0,2-2 16 16,1 7-288-16,1 0-64 0,2-3-16 0,5 3 0 15,0 0-928-15,0-3-304 0,8 3 0 0,-4-5-7056 16</inkml:trace>
  <inkml:trace contextRef="#ctx0" brushRef="#br0" timeOffset="2653.43">2401 1285 18431 0,'-16'4'816'0,"8"-4"160"0,-1 5-784 0,2 2-192 0,5-2 0 0,2-1 0 0,0 3 592 0,-3 5 80 15,-1 5 16-15,2 10 0 0,-3 4-368 0,2 0-64 16,-1 2 0-16,-1-5-16 16,-2 2-944-16,-2-2-192 0,-1-2-48 0,-2 2 0 0,-2-2 544 0,0 0 96 15,-2 0 32-15,0-3 0 0,4 1 272 0,-5-1 192 16,3-4-16-16,0-2-16 0,5 4 80 0,0-7 16 15,1 0 0-15,1-2 0 0,0-6-256 16,3-3 0-16,-1 2 0 0,2-5 0 16,-3 0-624-16,5-2-64 0,-1-1-16 0,4 0 0 15,-1-6-304-15,5-5-64 0,2-4-16 0,3-4 0 16,1-4 320-16,5-2 48 0,-3-2 16 0,4-5 0 0,3 8 704 0,-2-7 0 16,2 3 128-16,1-4-128 0,5-1 704 0,-5 1 16 0,4 7 16 0,0-2 0 15,-5 8 288-15,-1 1 64 0,-3 7 16 0,-3 5 0 16,-2 4 48-16,-3 0 16 0,0 5 0 0,-1 0 0 15,-3 0-400-15,1 1-96 0,1 5-16 0,-2-3 0 16,4 1-496-16,-4 1-160 0,7-2 0 0,-3 3 0 16,1-1-1264-1,2 0-352-15,1-1-80 0,1 1-7040 0</inkml:trace>
  <inkml:trace contextRef="#ctx0" brushRef="#br0" timeOffset="2999.59">2863 1467 5519 0,'-14'3'496'0,"5"2"-496"15,0-1 0-15,6 1 0 0,1-1 1152 0,2-1 144 16,0 2 32-16,0 4 0 0,0 8-720 0,0 4-144 16,0 4-16-16,-2 1-16 0,2 0-608 0,-1 4-112 15,-3-3-32-15,2-1 0 0,1 4 320 0,-1-2 0 16,2 2 0-16,-5-3 144 0,3 5 0 0,-3 1 0 15,-1-2 0-15,-2 1 0 0,3-3 176 0,-4-1 16 16,-3-2 16-16,3-7 0 0,0-1-352 0,0-10 144 0,4 1-144 0,-3-5 0 16,2-3 224-16,-1-1-64 0,6 0-16 0,-5-5 0 15,5 3-144-15,2-10 128 0,1-2-128 0,3-8 128 16,4-8 368-16,3-5 64 0,2-5 16 0,7-5 0 16,2-2 720-16,-2-2 160 0,5 11 16 0,-4-2 16 15,5 0-448-15,-1 0-80 0,3 0-32 0,1 1 0 16,5-1-672-16,-7 7-256 0,1 0 176 0,-6 10-176 15,1 4-144-15,-1 4-128 0,1 4-32 0,1 4 0 16,-3-2-784-16,5 8-144 0,1-3-48 0,3 4-7936 16</inkml:trace>
  <inkml:trace contextRef="#ctx0" brushRef="#br0" timeOffset="4319.68">5081 716 4607 0,'-3'-4'400'0,"3"-1"-400"15,0 2 0-15,3-2 0 0,-3 5 560 0,2-2 16 0,1 0 16 0,1-3 0 16,4 3 128-16,1-5 32 15,5 2 0-15,-5 1 0 0,1 3-432 0,-3 1-96 16,2 0-16-16,-7 1 0 0,1 3 256 0,1 1 48 0,-3 0 16 0,-1-1 0 0,4 5-48 0,-4-4-16 16,0 2 0-16,0-2 0 0,0 4 176 0,0-1 48 15,-4 1 0-15,4-4 0 0,-1 4-48 0,-1 3-16 32,0 0 0-32,-3-1 0 0,1 3-96 0,-1-2-16 15,2 5 0-15,-2 1 0 0,1 4 320 0,-1 1 64 0,0 8 16 0,1-1 0 0,-5 10-208 0,1 9-64 0,-1 3 0 0,0 2 0 16,1 5-640-16,-1 1 0 0,-3 2 0 0,1-3 0 15,-3-1 0-15,2-4 0 0,0 0 0 0,-2-2-176 16,2 0 176-16,1 2 0 0,-1 2 0 0,2-2 0 16,-3 4 0-16,1-1 0 0,3 8 0 0,-1-8 0 15,1 1 128-15,-3-4 0 16,3-2 0-16,1-7 0 0,-3 4-128 0,2-6 176 0,-3 1-176 0,2-4 192 16,-1-5-896-1,1-4-192-15,-4-5-16 0,5-3-9904 16</inkml:trace>
  <inkml:trace contextRef="#ctx0" brushRef="#br0" timeOffset="4881.96">4398 253 4607 0,'-4'-4'400'0,"3"-1"-400"15,1 1 0-15,0 4 0 0,1 0 208 0,-1-1-32 16,4 1-16-16,-4 0 0 0,3 0-160 0,-1-4 0 15,2 8 0-15,-4-3 0 0,0 3 0 0,-6-4 0 16,5 3-160-16</inkml:trace>
  <inkml:trace contextRef="#ctx0" brushRef="#br0" timeOffset="5214.92">4386 244 1839 0,'-19'-9'160'0,"19"9"-160"0,0 0 0 0,0 0 0 15,0 0 1136-15,-4 0 192 0,2 0 32 0,1-2 16 16,-1 2-688-16,2-1-144 0,-4 1-32 0,4-2 0 16,-1 2-512-16,1-3 0 0,0 3 0 0,0 0 0 15,-2 0 0-15,0 0 0 0,-1 0 0 0,-3 0 0 16,1 3 0-16,-2 0 240 0,2 3-32 0,-4-1 0 15,4-2 16-15,-4 3 0 0,1 2 0 0,-1 5 0 16,0-3-224-16,0 4-208 0,1-2 32 0,3 2 16 16,-4 2-144-16,2-1-16 0,2 5-16 0,-1-5 0 15,-1 3 336-15,6-1 160 0,-3 0-16 0,2 1 0 0,4-1 288 16,2-3 48-16,-4 4 16 0,5-1 0 0,4-3 64 0,-9-14 16 16,0 0 0-16,0 0 0 0,0 0-112 0,57 70-16 15,-57-70 0-15,0 0 0 0,0 0 0 0,0 0 0 16,79 45 0-16,-62-38 0 0,0-5 0 0,1-2-16 15,1-2 0-15,2-2 0 0,-2-4-288 0,2-1-144 16,-4 0 160-16,3-3-160 0,0-2 192 0,0-3-64 16,1 1-128-16,-4-1 192 0,2-4 80 0,2 2 16 15,-4-2 0-15,1-5 0 0,-4 3 48 0,0-3 16 16,-2-4 0-16,0 4 0 0,-7-2-160 0,-5-1-16 16,4 3-16-16,-8 1 0 0,-1 1-160 0,-7 1 0 15,-2 6 0-15,-3-1 0 0,-6 10 0 0,-3 1 0 0,0 5-176 16,-6 5 176-1,-3 11-1136-15,-5 4-144 0</inkml:trace>
  <inkml:trace contextRef="#ctx0" brushRef="#br0" timeOffset="6471.25">6498 963 9215 0,'-6'0'816'0,"5"4"-656"16,1-3-160-16,0 1 0 0,1 0 176 0,1-2 0 15,2 7 0-15,-4 0 0 16,3 2-1520-16,-1-1-288 0,1 5-64 0,-1-5-16 0,0-3 1344 0,-2 1 368 0,0-5 0 0,0 1 0 16,-2-2 160-16,0 0 144 15,-3 0 16-15,2 0 32 0,-1-2 1504 0,1 2 320 0,1-3 48 0,-1-1 16 16,-1 4-384-16,2-1-80 0,2-3-16 15,0 1 0-15,-3 3-752 0,1-2-160 0,2-1-16 0,0 3-16 16,2 0-400-16,1 0-80 0,-1 0-16 0,2 0 0 16,1 3-320-16,2-3-320 0,1 2 64 0,1-2 16 15,2 0-656-15,-3 0-144 0,1 0-32 0,-2 3 0 16,0-3 560-16,0 4 128 0,-4-3 0 0,3 3 16 16,-5 1 688-16,1 2 128 0,3 0 16 0,-5 4 16 15,0-1 400-15,0 4 80 0,2 3 0 0,-4 1 16 0,2 4-528 16,-3-1-96-16,-1 5-32 0,3-3 0 0,-3 3-320 15,1 2 0 1,1-2 0-16,-7 7 0 0,2 0 352 0,0 0 0 0,-1 4 0 0,-5 3 0 0,5-5 288 0,-3 2 64 16,2 1 16-16,1-3 0 0,-1 0-416 0,0-2-96 15,-3 0-16-15,2-2 0 0,1-3-192 0,-1-2 0 16,-1-2 0-16,-3-1 0 0,2-4 0 0,-5 4 0 16,3-2 0-16,-4 0 0 0,4-2 0 0,-3 3 0 15,5-4 0-15,-1-1 0 0,3 4 160 0,1-2-160 16,1 2 160-16,-1-2-160 0,4 2 0 0,-4 2 0 15,2 3 0-15,2-3 0 0,-1 1-192 0,1-1-48 0,2-1 0 16,3-4 0 0,-6-1-272-16,5-3-48 0,-1-2-16 0,-3-3 0 0,1-4 320 0,4 1 64 0,-5-3 16 0,2-3 0 15,3 0 176-15,-6 0 176 0,6-3-48 0,-3-3 0 16,1 5 432-16,2-6 80 0,0 1 0 0,2-2 16 16,1-5-240-16,-3 0-48 15,2-5-16-15,2 1 0 0,-4-6-352 0,3-3 0 0,-1 0 0 0,1 0 0 16,6-6-160-16,0 3 0 0,1-8 0 0,6 1 0 15,1-11 160-15,6 3 0 0,-2 0 160 0,3-1-160 16,-1 2 128-16,1-1-128 0,2-1 0 0,2-4 0 31,2-3-256-31,3-2-160 0,2-7-32 0,-2-2 0 0,-2-1 16 0,-4 1 0 0,-5 2 0 0,-4 4 0 0,-4 8 240 0,-2 0 32 16,-2 5 16-16,-3 8 0 0,2-2 144 0,-4 6 0 16,0 6 0-16,-1 9 0 0,-2 1 0 0,-1 4-208 15,-1 3 80-15,0 4 128 16,6 3-896-16,-6 0-64 0,5 2-16 0,3 0-8992 15</inkml:trace>
  <inkml:trace contextRef="#ctx0" brushRef="#br0" timeOffset="7281.83">6348 120 10127 0,'-9'-5'896'0,"4"-2"-704"0,1 5-192 0,4-1 0 16,0 3 384-16,4 0 64 0,-4 0 0 0,5 0 0 31,-3 0-1216-31,5-4-256 0,-4 4-32 0,3 0-16 0,-5 0 832 0,-2 0 240 0,1-1 0 0,-6 1 0 16,3-4-128-16,-2 4 128 0,1 0-128 0,1-2 128 16,-3 1 1376-16,1 1 320 0,2-2 64 0,-1 2 16 15,2 0-160-15,-1 2-16 0,0-1-16 0,1 1 0 16,2-2-672-16,-5 5-128 0,3 2-16 0,0-1-16 15,-1 2-432-15,-1 4-64 0,2-1-32 0,-3 5 0 0,2 3-224 0,-6 2 0 16,4 5 0-16,-4 2 0 0,0 1-224 0,2 4-144 16,6 11-16-16,-6-4-16 15,7-40-240-15,3 92-64 0</inkml:trace>
  <inkml:trace contextRef="#ctx0" brushRef="#br0" timeOffset="9155.24">13958 7664 11967 0,'-4'1'1072'0,"4"5"-864"0,0-3-208 0,0-3 0 15,0 4 384-15,4-1 16 0,-4 2 16 0,0-5 0 16,0 0-944-16,0 0-192 0,0 0-48 0,0 0 0 16,0 0 176-16,0 0 16 0,0 0 16 0,0 0 0 0,-9 60 1376 15,2-59 272-15,0-1 48 0,0 0 16 0,-2 0 272 0,1 0 64 16,-1 0 16-16,-1 0 0 0,-3 2-400 0,1-2-80 15,-2 0 0-15,-3 0-16 0,-1 4-48 0,-1-3-16 16,-2 3 0-16,2 1 0 0,-2-2 0 0,0 6 0 16,-1 0 0-16,2 0 0 0,-2-1-64 0,1 4-16 15,3 4 0-15,1 2 0 0,-2-1-176 0,1 6-48 16,3-2 0-16,1 1 0 0,0-1-368 0,0 5-80 16,2 2 0-16,-6 2-16 0,4-2-176 0,-3 5 0 15,-4-2 0-15,2 0 0 0,-4 1 0 0,4-1 128 16,0 0-128-16,-2 1 0 0,7 1 512 0,-3 0 0 15,-1 4 16-15,4-1 0 0,0 1 112 0,-1 4 0 16,4 1 16-16,-3 2 0 0,5 3-272 0,9-47-64 0,-12 94-16 16,12-94 0-16,-8 101-112 0,8-101-32 0,-2 96 0 15,2-96 0-15,5 89-160 0,-5-89 0 0,9 85 0 16,-9-85 0-16,14 83 0 0,-14-83 0 0,17 84 0 0,-17-84 0 16,18 84 0-16,-18-84 0 0,26 83 0 0,-26-83 0 15,24 75 0-15,-24-75 192 0,0 0-64 0,42 93 0 16,-42-93 48-16,0 0 0 0,42 69 0 0,-42-69 0 15,0 0-48-15,0 0 0 0,76 75 0 0,-76-75 0 16,0 0-128-16,75 31 0 0,-75-31 0 0,54 6 0 16,-28-8 0-16,2-5 0 0,-3-2 0 0,3-3 0 15,-6-4 0-15,1-5 0 0,1-5 0 0,-4 0 0 16,4-5 0-16,-1-4 0 0,-1 0 0 0,-1-5 0 16,4 0 0-16,1 0 0 0,0 0 128 0,3-4-128 0,-1 1 128 15,4 3-128-15,3-4 0 0,-1 4 128 0,-4 4-128 16,1-3 0-16,1 6 0 0,-3 0 0 0,1 2 0 0,-4 1 0 15,0 2 0-15,-3 2 0 0,-2-2 0 0,-4-1 0 16,-5 3 0-16,-3-6 0 0,-4 6 0 0,-5-5 0 16,0 5 0-16,-5-2 0 0,-2 2-128 0,2 1 128 15,0-1 0-15,-2-2 0 0,5 6 0 0,2-5 0 16,0 1 0-16,0 0 0 0,5 0 0 0,0 0 0 16,2-2 0-16,2-2 0 0,0-1 0 0,-2-4 0 15,2 0 0-15,-2-1 0 0,-2-1 0 0,-2-6 0 16,-1-6 0-16,-2 0 0 0,-2 0 0 0,-1 2 0 15,-2 2 0-15,-4 2 0 0,0-1 0 0,0 6 0 16,-5 1 0-16,2 1 0 0,-2 1 0 0,-3 3 0 16,-1 3 0-16,-4 3 0 0,-4 3-208 0,-6 2 80 15,-11 7 128-15,-13 5-12592 0,-15 15-2384 16</inkml:trace>
  <inkml:trace contextRef="#ctx0" brushRef="#br0" timeOffset="16834.08">14231 10325 17503 0,'-12'4'1552'0,"3"-4"-1232"0,4 3-320 0,2-1 0 15,1 0 592-15,-2-1 64 0,-8 3 16 0,-7 1 0 16,-4 4-288-16,-4-1-48 0,-1-2-16 0,-2 1 0 16,2-2-320-16,-1-2 0 0,1-1 0 0,-2 3-192 15,2-3 192-15,-3-2-160 0,5 0 160 0,-6 0-160 16,-1 0 416-16,-3 0 96 0,-4-2 16 0,-4 2 0 16,4 0 336-16,0 0 64 0,0 2 0 0,5 0 16 15,0 3 48-15,4-2 0 0,-2 6 0 0,1 0 0 16,4 0-400-16,-3 5-80 0,0-1-16 0,1 5 0 15,2-1-128-15,-2 6-16 0,1 1-16 0,1-1 0 0,2 3 16 0,-4 0 0 16,2 2 0-16,-1 5 0 0,1-5-192 0,2 3 0 16,-1 4-160-16,5-3 160 0,-4-1-224 0,-2 0 48 15,2 4 16-15,0 0 0 0,-4 0 160 0,4-4 0 16,3 2-144-16,0-1 144 0,1 2 256 0,-3-1 112 16,3 6 16-16,3-4 16 0,1-1 496 0,1 0 80 15,3 6 32-15,2 1 0 0,-2 1-112 0,5 5-32 16,-3 4 0-16,3 1 0 0,4 4-352 0,-2-2-64 15,5 0 0-15,2-4-16 0,2 1-256 0,5-1-48 16,2-1-128-16,1 2 192 0,11 1-192 0,-4 0 0 16,9 2 0-16,-26-54 0 0,58 101 0 0,-58-101 0 0,61 89 0 15,-61-89 0-15,68 78 0 0,-68-78 0 0,80 75 0 0,-80-75 0 16,99 79 0-16,-99-79 144 0,119 67-144 0,-119-67 128 16,117 53-128-16,-117-53 192 0,139 49-192 0,-62-32 192 15,3-3-192-15,7-5 0 0,5-1 0 0,-4-8 0 16,0 0 0-16,-4-1 0 0,0-3 0 0,-8-3 0 15,4 2 0-15,2-4-144 0,2 0 144 0,-4 1 0 16,0 3-144-16,-5-4 144 0,-5 0 0 0,-4 0-144 16,4-1 144-16,3-2 0 0,2-2 0 0,2 2 0 15,-1-1 0-15,-4-1 0 0,-2 4 0 0,-1-6 0 16,-8 2 0-16,2 0 0 0,-2 1 0 0,2-3 0 16,-2 2 0-16,1-3 0 0,-1-1 0 0,-3-5 0 0,-1 3 0 0,-8-7 0 15,-5 0 0-15,-4-1 0 0,0 0 0 0,-3-4 128 16,1 5-128-16,0-5 128 0,2 3 0 0,0-3 0 15,0 1 0-15,-5 0 0 0,5-1 0 0,-3-3 16 16,3 2 0-16,-2-3 0 0,-1 1-144 0,-4 0 0 0,-2 0 0 0,-3-1 0 16,-2-1 0-16,-3-1 0 0,-2-2 0 0,0 0 0 15,-5 1 0-15,1-4 0 0,-5-6 0 0,0 5 0 16,-3-4 0-16,-9 2 0 0,0 3 0 0,-3-2 0 16,-6 1 0-16,-5 1 0 0,-3-1 0 0,-1 4 0 15,-8 3-128-15,0-1 128 0,0 3 0 0,-2-1 0 16,-4-3 0-16,3 3 0 0,-2-4 0 0,-1-4 0 15,-3 6 208-15,-5-7-32 0,-2-1-16 0,1-3 0 0,-3 6-160 0,-8-4 0 16,-2 2 0-16,-7 1 0 0,-2 7 0 0,-8 4 0 16,-6 2-144-16,-12 5 144 0,-5 0-208 0,-7 3 64 15,-4 6 16-15,2-1 0 0,-1 3 128 0,-8-5 0 16,-3-2-144-16,2-3 144 0,7-1-256 0,3-7 0 16,4 2 16-16,-1-4 0 15,1-2-432-15,0 3-96 0,-2 2 0 0,5 3-16 16,7 3-880-16,-3 12-192 0</inkml:trace>
  <inkml:trace contextRef="#ctx0" brushRef="#br0" timeOffset="25934.81">3983 2757 2751 0,'-12'9'256'0,"3"-4"-256"0,4 0 0 0,0-1 0 15,0 1 576-15,3-3 80 0,0 0 16 0,-7 5 0 16,1 1 576-16,-6 3 112 0,-2 1 32 0,2-2 0 16,0-1-944-16,0 0-192 0,4-4-48 0,3-2 0 15,-2-3-208-15,6 4-128 0,-3-4 128 0,3-4-208 16,3 4 400-16,3-3 64 0,-1-2 32 0,5 3 0 16,-2-5 736-16,4 2 128 0,1 0 48 0,3-4 0 15,-1 2-80-15,2-2-16 0,3 1 0 0,1-1 0 16,1-2-672-16,2-1-144 0,0-2-32 0,1 2 0 15,-3-2-256-15,4-3 0 0,2 3-176 0,-3-7 176 16,-1-2-208-16,2 1 64 0,-4-1 16 0,-2-1 0 0,-1-4 128 0,-2 7 0 16,-2-2 0-16,2 4 0 0,-5 2 224 0,0-1-32 15,1 4 0-15,-1 2 0 0,3 0 176 0,-3 1 16 16,-4 4 16-16,4-1 0 0,-1 2-272 0,1 3-128 16,0-2 0-16,-1 3 128 0,1-1-128 0,-4-1 0 15,2 4 0-15,-1-3-176 0,-1 1 176 0,-2-2 0 16,2 3 0-16,-5-1 0 0,4 2 128 0,-2 0 16 15,1 0 0-15,-3 3 0 0,0 1 304 0,0 1 48 16,0 4 16-16,0 8 0 0,0 1 0 0,0 9 0 16,-3 3 0-16,1 10 0 0,2 9-288 0,0 0-48 15,0 3-16-15,5-3 0 0,0-2-160 0,8-7 128 16,4-4-128-16,-17-36 128 0,40 61-352 0,-40-61-80 0,0 0-16 0,75 49-7552 31,-75-49-1536-31</inkml:trace>
  <inkml:trace contextRef="#ctx0" brushRef="#br0" timeOffset="26749.75">4544 2381 20207 0,'6'0'1792'0,"-3"0"-1424"0,0 0-368 0,-3 0 0 15,2 0 144-15,-2 0-144 0,4 2 192 0,-1-2-192 32,-3 7-1696-32,-5-6-448 0,-2 8-96 0,-3-4 0 15,-3 4 608-15,-4-2 128 0,-1-2 32 0,-1 1 0 0,2 2 1312 0,-4-3 160 0,2 2 256 0,-2-1-64 16,3 1 1600-16,-2 0 336 0,0 1 64 0,3 1 16 15,-6 3-448-15,6-1-96 0,-6 1 0 0,6 0-16 16,-1-2-880-16,1 3-192 16,5-1-16-16,1-2-16 0,3 3-544 0,-1-1 0 0,5-2 0 0,1 4 0 15,1 0 0-15,2-2 0 0,0 6-160 0,2-1 160 16,1 2 0-16,3-1 0 0,1-1 0 0,1 4 0 0,1 2 208 0,0 3 176 16,1 0 16-1,-1 5 16-15,3 1-128 0,-3 1-32 0,1-2 0 0,2-3 0 0,2-2-256 0,-1 0 0 16,4-3 0-16,-3-1 0 0,3-1 0 0,-3-3 0 15,-14-18 0-15,0 0 0 0,49 54 128 0,-33-33 64 16,-2-2 0-16,3 2 16 0,-3-2 384 0,-2 2 80 16,2 1 16-16,0 3 0 0,-14-25-240 0,32 50-64 15,-32-50 0-15,40 56 0 0,-40-56-384 0,0 0 0 16,75 63 0-16,-75-63 0 0,0 0 0 0,104 22-272 0,-104-22 32 16,68-8 16-16,-38-1-32 0,-2-7 0 0,-4-1 0 0,2-4 0 15,-3-2 704-15,-2-3 128 0,3-3 16 16,2-3 16-16,0 1 128 0,4 1 32 0,-2-1 0 0,2 0 0 15,-4-1-512-15,2 3-80 16,1-3-32-16,-4 4 0 0,1-1-144 0,-4 3 0 16,-1 1 0-16,-3-1 0 0,-4 0-128 0,-2 0 128 0,-2 0 0 0,-3 0 0 0,-2-1 0 0,1 0 0 15,1-3 0-15,-2 2 0 0,0-1 0 0,2-6 0 16,2 3 0-16,-4-4 0 0,4 3 192 0,-4 0-64 31,0 3 0-31,-1 2 0 0,1 4 16 0,2 1 0 16,-5 4 0-16,1 3 0 0,1 6-144 0,-3 1 0 15,1 2 0-15,0-2-176 16,1 8-576-16,-1-3-112 0,5 1-32 0,-2-3 0 16,7 6-1408-16,2 0-304 0,0 0-48 0,4-1-8608 0</inkml:trace>
  <inkml:trace contextRef="#ctx0" brushRef="#br0" timeOffset="27329.05">5236 2607 11055 0,'-12'6'480'0,"7"-6"112"0,-1 3-464 0,3-3-128 0,-1 4 0 0,3-3 0 16,1-1 528-16,0 4 96 0,-4 5 16 0,4-4 0 31,0 4-912-31,0-1-176 0,4 1-48 0,-4-2 0 16,0-2-784-16,1 0-176 0,3-1-16 0,-1-2-16 0,-3 1 432 15,0-3 96-15,2 0 0 0,2 0 16 0,-4 0 2240 0,0 0 448 0,5-3 96 0,0 1 16 16,4-5 800-16,0 2 160 0,6-4 48 0,-1-2 0 0,4-1-1120 0,1 0-208 16,5-5-64-16,2 3 0 0,-1-4-1072 15,4-1-208-15,-1-2-64 0,-2 0 0 0,0-1-128 16,-1 3 0-16,-2-4-192 0,-1-1 192 0,-4 1-384 0,1 2 32 15,-2 2 16-15,-1 1 0 0,-2 1 336 0,0 5 0 16,0 3-144-16,1 2 144 0,-4 0 0 0,3 5 0 16,-2 1 0-16,0 2 0 0,2 5 272 0,-2-1-32 15,-1 4-16-15,-3 5 0 0,1 3 224 0,-2 9 32 16,0 5 16-16,-5 8 0 0,0 6-224 0,-4 4-32 16,-2 3-16-16,-1 0 0 15,2 1-800-15,-3-5-144 0,5-2-48 0,1-8-6912 16,3-2-1376-16</inkml:trace>
  <inkml:trace contextRef="#ctx0" brushRef="#br0" timeOffset="42612.21">9835 1319 8287 0,'-2'1'736'0,"-3"5"-592"16,5-5-144-16,0 1 0 0,0 2 624 0,-2-1 80 15,0 2 32-15,2 4 0 0,-5 1-480 0,2 3-112 16,-1-5-16-16,2-2 0 0,1 0-128 0,-1 0-192 16,2-3 32-16,-4-1 16 0,3 3 144 0,1-5 0 15,-4 2-144-15,-1-2 144 0,1 2 0 0,1-2 0 16,-2-2 0-16,0 2 0 0,-1 0 224 0,3 0-32 16,-4 0-16-16,5 0 0 0,-3 0 208 0,5 0 32 15,0 2 16-15,2-2 0 0,1 0-176 0,2 0-48 16,2-2 0-16,4 0 0 0,1-3-208 0,-2 3 0 0,6-1-144 0,-2-3 144 15,-2 0-336-15,-1 4 16 0,-3-2 16 0,1 1 0 16,-4-2 32-16,1 1 0 0,-3-1 0 0,1-4 0 16,-4 6 96-16,0-4 32 0,0 3 0 0,-6-1 0 15,3 3 400-15,-1 1 64 0,1-3 32 0,1 4 0 16,-1 0 224-16,1 4 32 0,2-3 16 0,0 3 0 16,0-1-352-16,0-1-64 0,0 1-16 0,0 1 0 15,2-2-64-15,-2 1 0 0,-2 2-128 0,2-1 192 16,0 1 128-16,-4-1 0 15,4 1 16-15,-3 2 0 0,1 0 176 0,2 0 16 0,-3 1 16 0,3 3 0 0,-4 1-336 0,2 0-64 16,-1 2-16-16,-1 0 0 16,3 0 0-16,-6 2-128 0,5 1 192 0,-5 2-64 0,5 6 160 15,-3-3 32 1,2 4 0-16,3 6 0 0,0 4 256 0,0 8 64 0,1 5 16 0,3 5 0 0,-1-2-272 0,1 5-64 16,1 1-16-16,-5-1 0 0,2 3-304 0,-2-10 0 15,2 2 0-15,-1-5 0 16,3-7-384-16,-4 0-16 0,0-3-16 0,3 1 0 15,2-6-1456-15,1-6-304 0</inkml:trace>
  <inkml:trace contextRef="#ctx0" brushRef="#br0" timeOffset="43099.21">10732 1050 15663 0,'-7'-3'1392'0,"5"3"-1120"15,2 0-272-15,2 0 0 0,2 3 576 0,-3-1 64 16,3 2 16-16,1 1 0 15,4 5-1440-15,0 4-304 0,3 4-48 0,-3 1-16 16,-1 2-1024-16,-3 5-224 0,2 0-32 0,-1 2-16 16,2 7 1456-16,-8-35 288 0,14 71 64 0,-14-71 16 0,18 80 1088 0,-10-36 224 0,-8-44 32 15,23 95 16-15,-11-44 848 0,-6 1 160 16,2 6 48-16,-4 3 0 0,-3 5-144 0,3 4-32 0,-4 6 0 16,0-3 0-16,0-1-1040 0,0-6-192 0,0-3-64 0,3-2-5760 15,-1-4-1168-15</inkml:trace>
  <inkml:trace contextRef="#ctx0" brushRef="#br0" timeOffset="43485.54">11612 1381 9215 0,'-5'-17'400'0,"0"5"96"0,5 3-496 0,-4 2 0 16,4 0 0-16,4 4 0 0,-4-4 0 0,5-6 0 15,-3-8 0-15,5-6 0 0,1-3 0 0,-4 2 0 16,1 2 0-16,-3 3 0 15,0 2-848-15,-2 9-144 0,0 2-32 0,-2 1 32 0,0 4 2208 0,2 1 432 0,-3 4 80 0,3 0 64 32,0 6 624-32,0 2 112 0,0 5 32 0,0 4 16 15,-2 6-1360-15,-2 8-256 0,1 4-64 0,-2 5 0 16,-2 7-896-16,5-2-144 0,-2-1-48 0,4-4 16 31,7 3-368-31,0-3-80 0,4 0-16 0,-11-40 32 0,31 89 608 0,-31-89 0 0,42 98 224 0,-42-98-32 16,49 113 256-16,-23-50 48 0,-2-2 16 0,-1 1 32 15,-4-1-544-15,-1-7 0 0,-3-1 0 0,-1-1-6912 16,-5 2-1488-16</inkml:trace>
  <inkml:trace contextRef="#ctx0" brushRef="#br0" timeOffset="44185.95">10326 2505 7359 0,'5'0'656'0,"-3"0"-528"0,5 1-128 0,-7-1 0 15,5 0-784-15,-1 4-192 0,1-2-48 0,4 1 0 16,1 1 800-16,-1-3 224 0</inkml:trace>
  <inkml:trace contextRef="#ctx0" brushRef="#br0" timeOffset="44513.71">10323 2553 2751 0,'0'0'256'0,"0"0"-256"15,0 0 0-15,0-3 0 0,0 3 880 0,0 0 128 16,0-4 16-16,0-1 16 0,1 2-240 0,6-4-48 16,-1 3-16-16,-1-1 0 0,2 3-448 0,2-3-96 15,-2 5 0-15,1 0-16 0,3-2-48 0,-1 1-128 16,2 1 192-16,2-2-64 0,-5 2-128 0,1-4 0 16,-1 3 0-16,0-3 128 0,0 1 144 0,-2-2 32 15,1 1 0-15,1-5 0 0,0 4 464 0,-2-5 112 0,5-1 16 16,0 1 0-16,-3-2 368 0,5 3 80 0,-2-2 0 0,-2-1 16 15,3 3-592-15,-1-3-128 0,2-2-32 0,-6 6 0 16,3-6-480-16,-2 5-128 16,-1 4 0-16,-1-2 0 0,-1 2 0 0,2 5 0 0,-6-2 0 0,5 2-128 15,-2 0-144-15,-1 0-32 0,1 2 0 0,0 1 0 16,2 2 304-16,0 1-192 0,0 0 192 0,2 3-160 16,-1 0 496-16,3 1 112 0,1-1 0 0,0 3 16 15,2-1-32-15,-14-11-16 0,0 0 0 0,0 0 0 16,0 0-160-16,77 64-48 0,-77-64 0 0,0 0 0 15,0 0-208-15,47 63 0 0,-44-46 128 0,-1 4-128 16,-2-2-416 0,-2 4-128-16,-1-2-32 0,-1 0 0 0,3-2-864 0,-3-2-176 0,-1 1-48 0,2-4-6496 15</inkml:trace>
  <inkml:trace contextRef="#ctx0" brushRef="#br0" timeOffset="45189.28">10845 2299 2751 0,'-6'5'256'0,"-3"-1"-256"0,5 1 0 0,-1-3 0 15,2 0 1520-15,-3 3 256 0,-2 4 48 0,-6 6 16 16,-4 4-192-16,-3 6-48 0,2 3 0 0,4-1 0 0,4 3-1024 0,-1-2-192 15,3 2-64-15,4 1 0 0,-4-1-320 0,2 1 128 16,2 4-128-16,0-4 0 16,0 6 0-16,-2-3 0 0,1 1-192 0,1-3 64 0,-2 2 128 0,5 1 0 15,-1 2 0-15,3-4 0 0,0 0 384 0,0 2 64 16,3 3 16-16,3-1 0 0,-1 3 272 16,4-5 48-16,-1 0 16 0,5-4 0 0,-13-31-544 0,26 57-128 15,-26-57 0-15,0 0-128 0,41 67 0 0,-41-67 0 16,0 0 0-16,0 0 0 0,0 0 176 0,88 48-176 15,-88-48 160-15,0 0-160 0,0 0 448 0,83 9-16 16,-83-9 0-16,0 0 0 0,61-10 32 0,-38 1 16 0,-2-3 0 16,1-2 0-16,1 0-480 0,-5-2 0 0,1-1 0 0,-2-2-160 31,4-1-400-31,-4 0-80 0,3-1 0 0,1-2-16 0,-4 4 320 0,2-6 64 0,2 6 16 0,0-5 0 16,2 1 256-16,3 1 0 0,-4-1 0 0,5-1 144 15,-1-4-144-15,0 5 0 0,0 0 0 0,-2-1 0 16,1 1 192-16,-3 4-64 0,1-2 0 0,-6 0 0 15,1 2-128-15,-6-2 0 0,-1 4 0 0,-3 1 0 16,1-3 0-16,-7 0 0 0,1 2 0 0,-3-3 0 16,0 1-240-16,0-3 80 0,-3 2 16 0,1 0 0 15,-2 0-64-15,3-1-16 0,-3 4 0 0,4 0 0 32,0 3-592-32,0-4-112 0</inkml:trace>
  <inkml:trace contextRef="#ctx0" brushRef="#br0" timeOffset="45601.04">11065 2705 5519 0,'-14'5'240'0,"5"-3"64"0,4 0-304 0,-2-2 0 16,5 0 0-16,2 3 0 0,0-3 560 0,2 2 48 0,2 1 16 0,-1-3 0 15,8 6-624-15,1-6-240 0,5 0 16 0,1-6 0 16,4 5 224-16,-3-6 128 16,6-2 0-16,-2-1-128 0,-1-3 672 0,3 1 32 0,2-5 0 0,-6 1 0 15,4-1 384-15,-1-1 96 0,-1-3 16 0,-1 4 0 16,-1-1 768-16,2 3 144 0,-6-1 48 0,6-1 0 15,-5 6-784-15,1-1-160 0,2 2-16 0,-4 1-16 16,0 2-784-16,1 3-144 0,-4 3-48 0,3 1 0 16,-5 1-208-16,4 3 0 0,-16-4 0 0,0 0 0 0,0 0 0 0,77 40 128 31,-77-40-128-31,0 0 144 0,80 49-144 0,-80-49 0 0,0 0 0 0,77 56-176 0,-77-56-32 0,0 0-16 16,82 71 0-1,-82-71 0-15,41 61 32 0,-41-61 16 16,33 68 0-16,-22-33 0 0,-2 5-256 0,-6-2-48 0,1 7-16 0,-4 4-10384 0</inkml:trace>
  <inkml:trace contextRef="#ctx0" brushRef="#br0" timeOffset="54648.65">23075 12309 7359 0,'-11'-9'656'0,"5"4"-528"0,4 1-128 0,2 3 0 15,0-3 608-15,0 3 96 0,-4-8 0 0,3-3 16 16,-3-6-512-16,4-3-208 0,9 6 176 0,-1-3-176 31,5 3 0-31,2-3 0 0,1 4-208 0,1 4 64 0,1-1 144 0,-1 1 0 0,-3 1 0 0,0 0 128 16,-2 1 656-16,2 4 144 0,-3-1 32 0,1 0 0 15,-12 5 192-15,0 0 32 0,0 0 16 0,61-12 0 0,-61 12-496 0,0 0-112 32,77 0-16-32,-77 0 0 0,66 0-240 0,-66 0-48 0,78 0-16 0,-78 0 0 0,84 0 32 15,-84 0 0-15,101-2 0 0,-101 2 0 0,106 0 144 0,-106 0 48 16,119 5 0-16,-53-1 0 0,0 3-16 0,0 1 0 15,1 1 0-15,-1 0 0 0,0-1-336 0,6 1-144 16,1-2 128-16,7-2-128 0,4-1 0 0,-1-3-304 16,1 6 48-16,-1-1 16 31,3-1-160-31,1 0-48 0,-2-1 0 0,8-4 0 0,4-4 304 0,3 4 144 16,2 0-160-16,0 0 160 0,-7 0 0 0,3 0-144 15,8-2 144-15,1-1 0 16,8 6-576-16,-6-1-48 0,-6 5 0 0,-2-2 0 0,4 1 176 0,1 1 48 0,6-2 0 0,-4 0 0 15,-2 4 400-15,-7-1 0 0,2-1 0 0,6 0 0 16,8 2 256-16,-7-2 16 0,0 2 16 0,-7-1 0 16,-2-1-160-16,7 2-128 0,1-2 192 0,-1-2-192 15,-3 4 0-15,-4-4 0 0,-1 2 0 0,-6 2 0 16,0-2 0-16,6 0 0 0,3-2 128 0,-3-1-128 16,-9-4 640-16,-1-4 64 0,3 4 0 0,-2-2 16 15,0 1-384-15,3-1-80 0,4-2 0 0,-11-1-16 16,-3-4-240-16,-2 4 0 0,-3-2 0 0,2 2 0 15,-1 1 0-15,2-1-160 0,0 2 160 0,-1-2-128 0,-10-1 128 16,-2 1 0-16,-1-2 0 0,-3 4 0 16,-6-3-368-16,4-2-32 0,5-1-16 0,2 0 0 15,5 4-1536-15,-5-4-304 0,2 1-64 0,-4 2-5232 16</inkml:trace>
  <inkml:trace contextRef="#ctx0" brushRef="#br0" timeOffset="86572.03">10279 12427 8287 0,'-9'6'736'0,"6"-3"-592"15,3 1-144-15,3-4 0 0,-3 1 480 0,0-1 64 0,0 0 16 0,0 0 0 0,0 0-432 0,0 0-128 16,0 0 0-16,88 12 0 0,-88-12 0 0,0 0-144 15,0 0 16-15,54-12 0 0,-54 12 128 0,0 0 0 16,0 0 0-16,0 0 0 0,0 0 256 0,0 0 64 16,0 0 32-16,0 0 0 15,0 0 432-15,0 0 96 0,0 0 16 0,0 0 0 0,0 0-384 0,71-5-80 16,-71 5-16-16,0 0 0 0,0 0-224 0,66-5-32 16,-66 5-16-16,0 0 0 0,59-12 48 0,-59 12 0 15,0 0 0-15,77-14 0 0,-77 14-32 0,0 0 0 16,87-7 0-16,-87 7 0 0,67 0 144 0,-67 0 16 15,66 3 16-15,-66-3 0 0,75 0 96 0,-75 0 16 16,82 0 0-16,-82 0 0 0,85-2 128 0,-85 2 48 0,91-6 0 16,-91 6 0-16,95-9 0 0,-95 9 0 0,101-9 0 15,-101 9 0-15,117-5-304 0,-52 1-64 0,1-1-16 0,-5 0 0 16,2 0-240-16,-63 5 0 0,109-16 0 0,-109 16 0 16,101-5 0-16,-101 5 0 0,98-4 0 0,-98 4 0 15,103 6 0-15,-103-6 0 0,108 8 128 0,-108-8-128 16,115 9 384-16,-115-9 0 15,110 2-16-15,-110-2 0 0,111-2 144 0,-111 2 48 0,119 0 0 0,-119 0 0 16,125 3 16-16,-55 1 0 0,5 1 0 0,-5-1 0 16,1-3-208-16,-5-1-48 0,0 0 0 0,1 0 0 15,-3 4 0-15,8-4-16 0,2 5 0 0,7-1 0 16,2-1-80-16,-3-6-16 0,-1-1 0 0,-2-1 0 0,-1 1-208 16,4 3 0-16,-3-3 0 0,5 4 0 15,2-3 0-15,-1 1 0 0,-3-5 0 0,-5-2 0 0,0 2 0 0,-3-3 0 16,3 3 0-16,5-5 0 0,7 3 0 0,-2 0 0 15,6-3 0-15,-6-2 0 0,-1 5 0 0,3-5 0 16,-2 6 0-16,6-1 0 0,1 0 0 0,-1 6 0 16,0-2 0-16,-9 3 0 0,-4 2 0 0,0 2 0 15,1 1 0-15,-2 1 0 0,3-3 0 0,2 8 0 16,-2-4 0-16,-4 4 0 0,-2 0 272 0,-3-2 64 16,2-2 16-16,0 0 0 0,6-1-160 0,4-1-48 15,3-1 0-15,-1 1 0 0,-5-1-16 0,-3 2-128 16,1-4 192-16,1 3-64 0,1 2 288 0,-2-1 48 0,6 1 16 15,0-2 0-15,-4 3-32 0,-5-1 0 0,0-2 0 0,-4 1 0 16,-1 1-224-16,1 0-48 0,4 2-16 0,0-5 0 31,2 5-160-31,-4-5 0 0,-3 1 0 0,1-3 0 0,-5 2 0 0,1-4 0 0,-5 2 0 0,8 0 0 16,2 0 0-16,-1 0 0 0,6 0 0 0,-9-3 0 16,-4 3 0-16,-1-2 0 0,-6-1 0 0,-3-1 0 15,4 2 0-15,-2 1 0 0,-56 1 0 0,109-2 0 16,-109 2 0-16,108-4 0 0,-108 4 0 0,105-1 128 15,-105 1-128-15,101-9 0 0,-101 9 0 0,86-16 0 16,-86 16 0-16,78-14 0 0,-78 14 0 0,71-10 0 16,-71 10 0-16,61-12 0 0,-61 12 0 0,53-13 0 0,-53 13 0 0,52-10 128 15,-52 10-128-15,57-7 128 0,-57 7-128 0,63-9 160 16,-63 9-160-16,72-5 160 0,-72 5-160 0,75-2 0 16,-75 2 0-16,80-3 0 0,-80 3 0 0,76 0 0 15,-76 0 0-15,72-4 0 0,-72 4 0 0,66 0 0 16,-66 0 0-16,66 4 0 15,-66-4 0-15,70 5 0 0,-70-5 0 0,71 9 0 0,-71-9 0 0,67 8 0 16,-67-8 0-16,0 0 0 0,75 14-192 0,-75-14 16 16,0 0 16-16,0 0 0 0,66 14-16 0,-66-14 0 15,0 0 0-15,68 13 0 0,-68-13 176 0,68 8 0 16,-68-8 0-16,80 12 0 0,-80-12 0 0,97 11 0 16,-97-11 0-16,105 14 0 0,-105-14 0 0,106 12 0 15,-106-12-176-15,89 7 176 0,-89-7-256 0,68 2 32 0,-68-2 16 0,0 0 0 16,47-9 208-16,-47 9 0 0,0 0 0 0,0 0 0 15,14-17 272-15,-14 8 48 0,0 4 16 0,-2-4 0 16,2 0-16-16,0-1 0 0,0-2 0 0,0-1 0 16,0-1-320-16,0 1 128 0,0 0-128 0,0-1 0 15,2 1 0-15,-2-3 0 0,4 2 0 0,-4-4 0 32,-4 5 0-32,2-8 0 0,-1 3-128 0,-1 1 128 0,-1-2-192 0,0-2 32 0,-4-2 16 0,1 2 0 15,-1-1 144-15,0-1 0 0,2 2 0 0,0-2 0 16,4 1 0-16,-3-1 144 0,3-3 0 0,-1 0 0 15,4 0-144-15,4-6 160 0,-4 4-160 0,3-5 160 0,3-1-160 16,-1-6 0-16,0-2 0 0,2-5 0 0,-3-2 0 0,1-3 0 16,-5 3 0-16,0-9 0 15,0 6-144-15,-4-5 144 0,3-1-192 0,-1 1 192 0,0 6-144 0,-3-1 144 16,1 3 0-16,-1 2-144 0,2 7 144 0,-3 2 0 16,3 6 0-16,-2 1 0 0,1 5 128 0,2 0-128 15,2 3 128-15,-1 4-128 0,-1-2 0 0,-1-2-256 16,-3 3 32-16,-1-7 16 15,-1 10-368-15,-3-2-80 0,-3-2-16 0,-7 4 0 0,-1-1 288 0,-4 2 64 16,-6 1 16-16,-6 1 0 0,-2 5 128 0,-4-1 32 16,-1 1 0-16,0 2 0 0,-3 4 144 0,-6 1 0 15,-5-2-144-15,-4 4 144 0,3 0 0 0,-7 0 0 0,3 0 0 16,-6-1 0-16,0-3-192 0,-1-1 192 0,0-2-160 0,-4-2 160 16,1 4-368-16,-4 0 32 0,-2 1 0 0,-6-4 0 31,-2-1-64-31,-5-2-16 15,1-4 0-15,-1-3 0 0,1 4 64 0,0 2 16 0,-11-3 0 0,-5-1 0 0,0-2 112 0,0 1 32 0,5 1 0 0,-3-1 0 16,-1-1 192-16,-8 3 0 0,-3 1 0 0,3 2 0 16,5 1 0-16,0-3 0 0,-1 0 0 0,-2-1 0 15,-2 6-128-15,0 0-96 0,8-1-16 0,1-2 0 16,1 1-448-16,-1-4-80 0,0 6-32 0,-4 0 0 16,4 0 368-16,1-1 80 0,2 1 16 0,2 1 0 31,-5 2 208-31,0-1 128 0,-4 4-160 0,4-2 160 0,5 3 0 15,-1 2 0-15,-4 2 0 0,0-2 0 0,1 3 0 0,2-1 0 16,8 0 0-16,2-1 0 0,8 3 0 0,-6-1 0 16,6-1 0-16,-6-2 0 0,2 4 0 0,1-3-192 15,2-1 48-15,3 4 16 0,4-1-224 0,-5-3-32 16,-4 2-16-16,-3-4 0 0,6 4 256 0,-3 1 144 16,3 1-160-16,-2 1 160 0,3-1 0 0,-5-3 0 15,-6 6 176-15,-3 0-48 0,4 0-128 0,-2-1 176 16,4 0-176-16,1-4 192 0,0 3-448 0,-3-3-96 15,-7 0-16-15,9-2 0 16,0 3-272-16,3-6-64 0,0 3-16 0,5-4 0 0,-3 3 720 0,-2-3 0 16,0 2 0-16,2 1 0 0,9-1 400 0,-4 2 80 15,3 0 16-15,-2 2 0 0,-1-1-176 0,-2 1-16 0,-7 7-16 0,3-4 0 16,4 2-16-16,4 2 0 0,5 0 0 0,0-3 0 16,3 3-272-16,-3 0-192 0,1 0 16 0,0-1 16 31,6-4-608-31,-1 5-128 0,6-4-32 0,2 2 0 15,0-2 352-15,2 0 64 0,-2 0 0 0,-2-3 16 0,2 3 496 0,-5 1-144 0,0 1 144 0,5-2 0 16,3 3 0-16,1-2 0 0,-1 2 0 0,1-2 128 16,1 2-128-16,2-2 0 0,0 2 0 0,-4-1 0 15,1 2-384-15,1-4-160 16,7 4-32-16,0-4 0 0,9 2-496 0,2-2-96 0,7-5-32 16,3 4 0-16,2-2 784 0,-1 3 160 0,7-2 16 0,0 1 16 0,3 1 368 15,1 2 80-15,6 2 16 0,1 1 0 0,4-1-80 0,5-9-16 16,0 0 0-16,0 0 0 0,0 0 816 0,63 71 144 15,-63-71 48-15,61 44 0 0,-61-44 384 0,75 57 64 16,-75-57 32-16,76 75 0 0,-76-75-848 0,73 92-160 16,-73-92-48-16,54 98 0 0,-54-98-432 0,30 104-144 15,-28-50 0-15,-11 9 0 0,-5-2 128 0,-14 5-128 16,-5 7 0-16,-7 4 0 0,-5 10 0 0,-8 19 0 16,-4 18 0-16,-4 8 0 0,-2 10 288 0,6-1 96 15,4 0 32-15,10 0-12176 0</inkml:trace>
  <inkml:trace contextRef="#ctx0" brushRef="#br0" timeOffset="103226.05">23525 14742 17503 0,'-2'5'1552'0,"-2"-1"-1232"16,4-4-320-16,0-4 0 0,4 4 288 0,-2-5 0 15,1 2 0-15,6-6 0 16,-1-2-1840-16,6-6-368 0,2-4-80 0,3-1-16 0,-1-1 1568 0,-4 2 448 16,-2 4-160-16,-9-1 160 0,3 2 0 31,-12 4-5568-31,-6 7 4560 0,-4 2 1008 0,2 3 0 0,1 3 176 0,-1-1-176 0,-2 1 0 15,2 2 0-15,3-1 0 0,-1 1 1920 0,-2 0 368 0,6-1 64 0,-5 1 16 16,3-1-816-16,1-4-144 0,-3 5-48 0,-2-2 0 16,0 3-752-16,-1 2-160 0,-3 4-16 15,-1 1-16 1,-7 2-416-16,0 1 0 0,-6 3 128 0,3 4-128 0,1-2 0 0,-7 8-192 0,4 3 32 0,-4 2 16 16,3 1 144-16,3 2 0 0,1 3 128 0,2 0-128 15,0 7 816-15,3 2 80 0,-2 0 32 16,3 3 0-16,3 2-16 15,-2 3 0-15,7 1 0 0,5-1 0 0,0 1-512 0,9-1-96 16,4 1-32-16,5-6 0 0,5 2-272 0,3-4 160 0,0 1-160 0,6-7 128 16,-2-1-128-16,7-3 0 0,0-2 0 0,-28-38 0 15,66 67-496-15,-66-67-16 0,85 50-16 16,-85-50 0-16,107 35 16 0,-107-35 16 0,111 17 0 0,-111-17 0 0,93 0 336 0,-93 0 160 16,83-12-160-16,-83 12 160 0,77-24 0 0,-77 24 0 15,83-40-128-15,-83 40 128 0,91-51 208 0,-46 20 96 16,2 0 16-16,2-1 0 0,0-6-48 0,-7-2 0 15,0-4 0 1,-6-5 0-16,-4-1-272 0,-8-2 0 0,-1-1 0 0,-11 1 0 0,2-2 0 0,-4-2 0 16,-1 2-160-16,-4-3 160 15,-5 5 0-15,-2-6 0 0,-10 1 0 0,-2-2 0 0,-8-6 256 0,-3 8-48 16,-3-1 0-16,-8 13 0 0,1 7-352 0,-7 8-80 0,0 7-16 16,2 4 0-16,0 4 240 0,5-1 192 0,6 0-48 0,6-1 0 31,6-2-144-31,3-2 128 0,5 2-128 0,2-2-11664 15</inkml:trace>
  <inkml:trace contextRef="#ctx0" brushRef="#br0" timeOffset="103800.83">25215 14483 17503 0,'-11'8'1552'0,"6"-2"-1232"0,-2-3-320 0,5-3 0 16,-1 3 496-16,3-3 32 0,3 0 16 0,-3 0 0 16,0 0-544-16,0-3 0 0,-3 3-160 0,-2-2 160 15,-2 1-1616-15,-4-1-208 0,-3 5-32 0,-1 2-16 16,-3 4 400-16,-1 5 64 0,-7 4 32 0,-5 8 0 0,-3 2 1760 0,-2 5 368 16,-2 3 64-16,1 3 16 15,-1 2 960-15,1 3 208 0,2 5 48 0,-1 6 0 0,1 5-448 0,-2 4-96 16,2 7-16-16,2 1 0 0,5 1-208 0,2 4-64 15,3 10 0-15,1 0 0 0,1 3-320 0,-2 8-64 16,6 1 0-16,3 0-16 0,2-4-176 0,3-5-16 16,4-3-16-16,8-7 0 0,8-5-352 0,8-12-64 15,9-7 0-15,12-9-16 0,-40-47-176 0,103 64-256 16,-103-64 64-16,141 18-14400 0</inkml:trace>
  <inkml:trace contextRef="#ctx0" brushRef="#br0" timeOffset="104469.15">25671 15352 13823 0,'-24'3'1216'0,"8"-3"-960"0,4 5-256 0,3-5 0 0,4 4 1984 0,5-4 368 16,0 0 64-16,-3 3 16 0,-3-1-576 0,-1 2-128 15,7-1 0-15,4-1-16 0,5 3-1216 0,-1-1-240 16,3 1-64-16,5 2 0 16,-4 1-816-16,2 5-160 0,0 2-48 0,-2 6 0 15,-5 2-256-15,-4 8-48 0,1 8-16 0,-11 1 0 0,0 5 912 0,-2 4 240 0,-3 3 0 0,-2 4 0 16,-3-2 512-16,-1 0 176 0,4-2 32 0,-3-3 16 15,3-2-352-15,2-7-80 0,3-5-16 0,0-8 0 16,4-4 224-16,1-11 64 0,4 0 0 0,0-10 0 16,6 2-128-16,1-10 0 0,3-2-16 0,2-8 0 15,2-3-624-15,4-7-128 0,-4-4-32 16,3-10 0-16,4 0-432 0,-4-9-96 0,6-3-16 16,-4 2 0-16,0-1 160 0,1-5 32 0,0-3 0 0,3-4 0 15,0 2 368-15,3 2 80 0,2-5 0 0,7 3 16 0,3-2 368 16,6 6 80-16,4 3 16 0,1 7 0 0,0 10 224 0,-49 37 64 15,80-47 0-15,-80 47 0 0,0 0-144 0,96-17-32 16,-96 17 0-16,0 0 0 0,68 33 608 0,-68-33 112 16,38 45 32-16,-20-17 0 0,-4 1 0 0,0 6 0 15,-1 4 0-15,3 2 0 16,-5 3-384-16,1 1-80 0,-2-1-16 0,1-1 0 0,-1 6-480 0,-3-2-128 16,-2 2 0-16,-1 3 0 0,-4 4-160 0,-2 0-96 15,0-2-32-15,-5 3 0 16,2-1-752-16,0-4-160 0,0-3-16 0,5-6-16 15,1-1-832-15,6-7-176 0</inkml:trace>
  <inkml:trace contextRef="#ctx0" brushRef="#br0" timeOffset="104815.24">27506 14538 19343 0,'-15'6'1728'0,"6"-3"-1392"15,7-1-336-15,7-2 0 16,-1 0 1776-16,1 3 272 0,-3 2 64 0,1 4 16 0,6 3-1488 0,3 2-320 16,-12-14-48-16,0 0-16 0,54 58-512 0,-54-58-96 15,47 45-32-15,-47-45 0 16,63 52-448-16,-63-52-80 0,78 67-32 0,-78-67 0 0,81 74 576 0,-81-74 112 15,92 89 32-15,-43-42 0 0,-4 2 1696 0,2 9 352 16,-5-1 64-16,-9 6 16 0,-7-2-368 0,-10 0-80 16,-9 5-16-16,-12 3 0 0,-8 3-1040 0,-9 8-208 15,-11 4-32-15,-9-1-16 0,-7-1 48 0,-12 3 16 16,-2 4 0-16,-5 2 0 0,0-1 176 0,-1-6 16 16,3-2 16-16,3-11 0 0,5-8-416 0,3-7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54:33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31628 15726 11567 0,'-4'0'1024'0,"2"0"-816"0,1 0-208 0,1-2 0 16,0 2 512-16,-2-3 64 0,2-1 16 0,0 3 32 16,-4-6-48-16,3-2-16 0,2 4 0 0,3-4 16 15,-4 6-576-15,0-4-160 0,0 3-16 0,-4-1 32 16,1 1-64-16,1 1-16 0,-1 3 0 0,-3 0 32 15,1 0 192-15,2 0-144 0,-3 0 144 0,-2-2 0 0,-1 2 0 0,0 0 144 16,1 0 16-16,-5 2 32 0,1-2 384 0,-2 0 96 16,4 0 16-16,-6 0 16 0,6-2 208 0,1-1 48 15,0 3 0-15,1-4 16 0,2-1-432 0,6 2-96 16,0-6 0-16,0 4 0 0,0-1-448 0,0-1-256 16,2 2 16-16,-2 3 48 0,-2 1-48 0,-1 1 0 15,-1 1 0-15,-1 1 32 0,0 2 16 0,-7-1 16 16,3 4 0-16,-1 0 32 0,-1 2 144 0,1 1 224 15,-3-1-48-15,3 5-16 0,1-2 464 0,-3 0 80 16,3-1 32-16,4 1 0 0,-4 2 160 0,4-5 16 0,2 6 16 16,-3-4 0-16,3 1-288 0,-1-2-64 0,3-1-16 0,-3 3 0 15,4-1-208-15,-5-1-32 0,5 1-16 0,-3 3 0 16,-1-1-160-16,2 3-16 0,-3 3-128 0,2 2 192 16,-1 0 128-16,1-2 0 15,1 4 16-15,-3-2 0 0,5-4 0 0,-4 2 0 0,-1 2 0 0,1 0 0 16,1-2-32-16,1 4-16 0,-1-2 0 0,-2 0 0 15,1-2 48-15,-5 4 16 0,4 1 0 0,-4-1 0 16,4-1-160-16,2-1-48 0,-4 2 0 0,5-4 0 16,-3 4-16-16,5-4 0 0,0 0 0 0,5-5 0 15,-2 2 128-15,4-6 32 0,2 6 0 0,0-6 0 16,0-1-80-16,-1 0-16 0,8-1 0 0,-2 1 0 16,0-4-48-16,3 4-16 0,-3-6 0 0,2 1 0 0,0-2-128 0,-1 1 160 15,3-1-160-15,-3-2 160 0,1 0-160 0,1-5 0 16,-3 5 0-16,4-6 0 0,-4 3 0 0,3-6 0 15,1 4 0-15,-1-7 0 0,2 3 192 0,2-8-64 16,0 3 0-16,2-5 0 0,-4-2-128 0,-2 0 0 16,4-2 0-16,-9 6 0 0,4-2 0 0,-4 1 0 15,0 2 0-15,-3 1 0 0,0-1 0 0,-4 2 0 16,4 2 0-16,-6-4 0 0,4 1 0 0,0-3 0 16,-2-1 0-16,2-2 0 0,-1-2 0 0,-1 3 0 15,-2-3 0-15,-1-3 0 0,2 3 0 0,-4-3 0 0,0 7 0 16,0-4 0-16,0 2 0 0,0 0 0 0,-4-1 0 0,2 3 0 15,2-1 0-15,0 1 240 16,-3 2-64-16,3 0-16 0,-4 3-32 0,3-4 0 0,-5 6 0 0,3-2 0 16,-2 2 16-16,1-2 0 0,-3 5 0 15,2-5 0-15,0 2 16 0,-4 2 0 0,0-3 0 0,1 3 0 16,-3-2-160-16,1 0 128 0,-4 1-128 0,0-1 128 16,-4 0-128-16,-1-2 0 0,-2 3 0 0,0-1 0 15,-1 2 0-15,-1 3 0 0,1-2 0 0,-1 4-176 16,2 1-64-16,-2 1-16 0,2 1 0 0,-1-1 0 15,4 3-256-15,4 0-64 0,2 3-16 0,7-1-10928 16,0 0-2192-16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55:05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2302 3114 11055 0,'-18'4'976'0,"1"-2"-784"16,8 3-192-16,9-4 0 0,-3 1 448 0,-3 3 64 16,-11 4 0-16,-9 3 0 15,-4 11-832-15,-3 0-144 0,0 5-48 0,0-4 0 16,0 2-608-16,0 0-128 16,-2 4-32-16,-2-2 0 0,-1-2 784 0,-1 0 160 0,-1 0 16 0,0 0 16 0,0 2 560 0,-3 2 96 15,3 1 32-15,-1-3 0 16,5 5 880-16,3-5 176 0,0 3 32 0,3-1 16 0,-1 1-160 0,5 4-48 15,-6-4 0-15,6 9 0 0,0 0-896 0,0 4-176 16,-2 3-32-16,7 2-16 0,-5 0-160 0,3-4 0 16,2 7 0-16,2-7 0 0,2 6 0 0,-1-1 288 0,1-1-48 0,-1 7-16 15,4-2 672-15,-1 2 128 0,1 1 16 0,3 2 16 32,-4 2-336-32,4 0-64 0,-3-3-16 0,2-8 0 0,3 2 16 0,-3-5 0 0,2 2 0 0,3-3 0 15,0 1 240-15,5-2 64 0,2-2 0 0,0 3 0 16,2-3-112-16,3 4-16 0,0-1 0 0,4 1 0 15,0-2-448-15,-1 0-80 0,3 6-32 0,1-6 0 16,2 2-16-16,2 2 0 0,-1 1 0 0,3-1 0 16,3 1-64-16,1 1-32 0,3 1 0 0,1 2 0 15,5 2-32-15,-31-56-128 16,66 106 192-16,-66-106-64 0,72 98-128 0,-72-98 192 0,70 92-192 0,-70-92 192 0,66 80-192 0,-66-80 0 16,66 70 0-16,-66-70 128 0,73 71-128 0,-73-71 128 15,87 61-128-15,-87-61 128 0,96 56 112 0,-96-56 16 16,117 45 0-16,-117-45 0 0,132 49-64 0,-132-49 0 15,131 45 0-15,-131-45 0 0,124 40-192 0,-124-40 144 16,124 39-144-16,-124-39 128 16,135 38-128-16,-135-38 0 0,147 42 0 0,-147-42 0 0,141 35 0 0,-141-35 0 15,136 26 0-15,-136-26 0 0,129 21 0 0,-129-21 0 16,136 10 0-16,-136-10 0 0,137 12 0 0,-137-12 0 16,131 6 128-16,-131-6-128 0,113 0 0 0,-113 0 0 15,117-9 0-15,-117 9 0 0,124-18 0 0,-56 4 0 16,7 2 0-16,3-2 0 0,6 0 0 0,-8-3 0 15,-1-4 128-15,-1 4-128 0,-6-1 0 0,5-1 0 0,2 7 0 0,1-2 0 16,6 5 0-16,-5 1 0 0,-77 8 0 0,141-18 0 16,-141 18 0-16,131-17 0 0,-131 17-144 0,129-9 144 15,-129 9 0-15,144-7 0 0,-63 0 0 0,-3 2 0 16,-3-7 0-16,0-1 0 0,-7 0 0 0,1-7 0 16,3-2 0-16,-1-8 0 0,3-1 0 0,-8-4 0 15,0 0 0-15,-8 0 0 16,-10 2 0-16,-4-2 0 0,-4 4 0 0,-3-2 0 0,1 0 0 0,0-5 0 15,4 3 0-15,0 0 0 0,0 0 0 0,6-2 0 16,5 6 128-16,-1-4 48 0,0 4 0 0,6-7 0 16,-4 3-176-16,-5-5 192 0,-1 5-192 0,-1-5 192 15,2 3-192-15,-3-3 0 16,2-2 0-16,-4 2 0 0,-1-5 0 0,-2 1-144 0,-7 4 144 0,-7-3 0 16,-5 6-192-16,-11-1 64 0,-4 3 128 0,-6-1-208 0,-2 1 208 0,-6-5 0 15,0 1 0-15,-6-1 0 0,0-2 320 0,-1-1-32 16,-2-4-16-16,-2 2 0 0,-1-2-80 0,2-7 0 15,-1 1-16-15,1-4 0 0,0-1-176 0,3 4 0 16,-2-3 0-16,0-4 0 0,4 0 0 0,-5 0 0 16,-1-2 128-16,-1 1-128 0,3 4 0 0,-1 1 0 15,0 1 0-15,-3-2 0 16,-2 8 0-16,-3-1 0 0,-1 6 0 0,-2 0 0 0,-3-2 0 0,0-2 0 16,-4 6 0-16,-4 2 128 0,6 3 0 0,-2-2-128 0,1 4 192 15,-1-3-64-15,0-1-128 0,4 4 0 0,-4-3 0 0,3 3 0 16,1-3 0-16,-4-1 0 0,-3 4 0 0,-4-3 0 15,0-1 0-15,-3 0 0 0,-1 4-224 0,-6-3 80 16,-4 5 144-16,-3 2-208 16,-4 4 80-16,-1 2 128 15,-2 0-128-15,0 2 128 0,-1-1 0 0,5 1 0 16,-5 1 0-16,6 4 0 0,-1-5 0 0,1 5 0 16,0-4 0-16,0-1 0 0,3 4 0 0,4-1 0 15,0 8 0-15,-5 0 0 0,0 5 0 0,1 6 0 16,-5 2 0-16,-3 0 0 0,-4 2-128 0,-8-2 128 15,1 3-128-15,-1-3 128 0,3 0-160 0,-3 5 160 16,1 2 0-16,7-1-144 0,-1-1 144 0,-4 0 0 16,0-3 0-16,-3-1 0 0,-3-1 0 0,-1 7 0 0,2 2-176 0,-3 2 176 15,3 3-208-15,-9-1 80 16,-2 0-256-16,0-1-32 0,-1-2-16 0,0 3 0 0,-4 4 240 0,2 0 64 16,1-3 0-16,-4 0 0 0,-1-2-48 0,-3 1 0 15,0-3 0-15,0 6 0 16,-4 3-752-16,-3 4-160 0</inkml:trace>
  <inkml:trace contextRef="#ctx0" brushRef="#br0" timeOffset="24628.85">10239 5913 8287 0,'-5'5'736'0,"1"1"-592"0,4-1-144 0,0-2 0 0,2 3 0 0,0-3-192 16,3 6 32-16,-1 0 16 0,4 13 1152 0,6 4 224 15,-3 9 48-15,1 3 16 0,0-1-848 0,-7-6-192 16,-1 1-16-16,-4-1-16 0,-4-1-400 0,-4 1-80 16,-1-1 0-16,-5-2-16 0,-4 1 80 0,1 3 0 15,-6-1 16-15,2 0 0 0,2 2 816 0,-2 0 144 16,4 6 48-16,-2-3 0 0,0 8 384 0,-1-1 96 16,3 6 16-16,-2 0 0 0,1 0-384 0,3-1-80 15,1-1-16-15,0-1 0 0,2 3-448 0,1-1-80 16,4 5-32-16,2-5 0 0,5 1 0 0,0 2 0 15,4-1 0-15,1-3 0 0,-2-3 128 0,4 1 32 16,2 0 0-16,0-1 0 0,3 3-320 0,-3-2-128 0,-1-1 0 0,1-1 128 16,0-1-128-16,-1 2 0 0,-2-4 0 0,2 3 128 15,1-3-128-15,0 0 0 0,1 0 0 0,2-1 0 0,2-3 0 0,2-1 0 16,1 3 0-16,-1-3 0 0,-16-35 176 0,44 68-48 16,-44-68-128-16,55 65 192 0,-55-65 16 0,0 0 0 15,103 80 0-15,-103-80 0 16,0 0-208-16,127 54 144 15,-127-54-144-15,86 21 128 0,-86-21-128 0,91 17 0 16,-91-17 0-16,92 14 0 0,-92-14 0 0,94 21 0 0,-94-21 0 0,96 19 0 16,-96-19 0-16,94 17 0 0,-94-17 0 0,0 0 0 15,122 21 0-15,-122-21 0 0,0 0 0 0,117 14 0 16,-117-14 0-16,0 0 0 0,116 12 0 0,-116-12 0 16,82 6 192-16,-82-6-32 0,91 3-16 0,-91-3 0 15,103-3 16-15,-103 3 0 0,106-6 0 0,-106 6 0 0,108-15-160 0,-54 8 0 16,-54 7 144-16,103-18-144 0,-103 18 0 0,113-15 0 15,-113 15 0-15,113-9 0 0,-113 9 0 0,107 7 0 16,-107-7 0-16,94 14 0 0,-94-14 0 0,0 0 0 16,118 28 0-16,-118-28 128 0,0 0-128 0,124 26 0 15,-124-26 0-15,92 12 0 0,-92-12 0 0,110 5 0 16,-110-5 0-16,126 4 0 0,-126-4 0 0,127-4 192 16,-127 4-64-16,124-1 0 0,-124 1 128 0,127-7 16 15,-127 7 16-15,136-9 0 0,-136 9-288 0,143-5 0 16,-143 5 0-16,139 0 0 0,-139 0 0 0,129 0 0 15,-129 0 0-15,124 0 0 0,-124 0 0 0,122 0 0 16,-122 0 0-16,139 0 0 0,-139 0 0 0,145 0 0 16,-145 0 0-16,127-4 0 0,-127 4 144 0,118 0-16 0,-118 0-128 0,131-10 192 15,-61 1 48-15,5-3 0 0,5-2 0 0,-2 0 0 16,-4-2-240-16,-1-1 144 0,0 1-144 0,2-3 128 16,-4 3-128-16,-1 1 0 0,5 6 0 0,-75 9 0 15,141-5 0-15,-141 5 0 0,119 12 0 0,-119-12 0 16,97 17 0-16,-97-17 0 0,98 20 0 0,-98-20 0 15,109 24 0-15,-109-24 0 16,129 24 0-16,-129-24 0 0,150 18 0 0,-150-18 0 0,147 15 128 0,-147-15-128 16,144 9 128-16,-144-9-128 0,150 2 192 0,-73-2-64 15,5 0 64-15,-6-2 0 0,-76 2 0 0,149-10 0 16,-78 1 0-16,-1-2 0 0,1-1 0 0,4 2 0 16,0-2 80-16,-4 3 32 0,8 0 0 0,-79 9 0 0,129-12-48 0,-129 12-16 15,118-14 0-15,-118 14 0 0,110-2 144 0,-110 2 48 16,110 2 0-16,-110-2 0 0,111 4-160 0,-111-4-16 15,115 12-16-15,-115-12 0 0,110 10-112 0,-110-10-128 16,113 9 176-16,-113-9-176 0,122 5 128 0,-122-5-128 16,149 2 0-16,-66-4 0 0,3-3 128 0,-5 1-128 15,-81 4 0-15,142-10 0 0,-142 10 0 0,134-14 0 16,-134 14 0-16,131-12 0 16,-131 12 0-16,134-4 0 0,-134 4 0 0,125 0 0 15,-125 0 0-15,105 0 0 0,-105 0 0 0,94 0 0 0,-94 0 0 0,97 0 0 16,-97 0 0-16,98 0 0 0,-98 0 0 0,110-1 0 0,-110 1 0 15,123-7 0-15,-123 7 0 0,117-6 0 0,-117 6 0 0,117-3 0 16,-117 3 0-16,112 2 0 0,-112-2 0 0,113 7 0 16,-113-7 0-16,124 17 0 0,-124-17 0 0,128 16 0 15,-128-16 0-15,124 10 0 16,-124-10 0-16,129 5 0 0,-129-5 0 0,131 2 0 0,-131-2 0 0,136-2 0 16,-136 2 0-16,137-5-256 0,-137 5 80 0,124-2 16 15,-124 2 160-15,103-3-160 0,-103 3 160 0,101-3-160 16,-101 3 160-16,105 3 0 0,-105-3 0 0,108 5 0 15,-108-5 0-15,122 5 0 0,-122-5 0 0,127 0-128 16,-127 0-192-16,110 0-16 0,-110 0-16 0,106-5 0 16,-106 5 176-16,108-2 48 0,-108 2 0 0,108-1 0 15,-108 1 128-15,108 0 0 0,-108 0 0 0,105 3 0 0,-105-3 0 16,95 7 0-16,-95-7 0 0,95 11 128 0,-95-11-128 0,87 17 0 16,-87-17 0-16,89 23 0 0,-89-23 0 15,85 22 0-15,-85-22 0 0,91 18 0 0,-91-18 160 0,88 12 16 16,-88-12 0-16,86 14 0 0,-86-14 64 15,0 0 16-15,117 21 0 0,-117-21 0 16,0 0 64-16,115 19 0 0,-115-19 16 0,85 17 0 0,-85-17-336 0,87 16 144 16,-87-16-144-16,92 16 0 0,-92-16 0 0,89 21 0 15,-89-21 0-15,0 0 0 0,107 31 0 0,-107-31 0 16,0 0 0-16,90 35 0 0,-90-35 0 0,0 0 0 16,89 35 0-16,-89-35 0 0,0 0 128 0,92 31-128 15,-92-31 0-15,0 0 0 0,100 37 240 0,-100-37-64 16,0 0-16-16,113 29 0 0,-113-29-32 0,87 9 0 0,-87-9 0 0,89 5 0 15,-89-5-128-15,75-5 0 0,-75 5 0 0,75-9 0 16,-75 9 0-16,71-10 0 0,-71 10 0 0,80-18 0 16,-80 18 0-16,93-24 0 0,-93 24 0 0,111-35 128 15,-50 12-128-15,0-1 192 0,2 0-192 0,-4-4 192 16,1-2-192-16,1-1 0 0,0-4 0 0,-4-2 128 16,1-1-128-16,-1-2 0 15,-3 0 0-15,-5 2 0 0,-2 3 0 0,-10 2 0 0,-3 3 0 0,-4 2 0 16,-2 2 0-16,-2 0 0 0,-3 0-144 0,-1 5 144 0,1-3 0 15,1-1 0-15,-1-1 128 0,-2 2-128 0,3-2 192 0,1 1-64 16,-3 3-128-16,5-5 192 0,-8 1-192 0,2-2 0 16,-4-1 128-16,-5-3-128 0,-1 1 0 0,-3 2 0 15,-2-3 0-15,-3 8 0 16,1-2 0-16,-3 0 0 0,3 3 128 0,1-1-128 16,0 1 192-16,4-3-16 0,3 0 0 0,0-1 0 0,2 0-176 0,4-3 0 15,-6-1 144-15,2-1-144 0,0-3 0 0,-2 1 0 16,-2-3 0-16,-3-1 0 0,-1-2 0 0,-5 3 0 15,-2-1 0-15,-5-2 0 0,-2 0 0 0,-4-4 0 16,-2 2 0-16,-4-5 0 0,3 4 0 0,-5 3 128 16,1 0-128-16,0-4 0 15,3 8 0-15,-1-3 144 0,3 4-144 0,2 4 0 0,-4 3 128 0,0-1-128 0,1 2 0 0,-1 5 0 16,0 1 0-16,-1 3 0 0,3 1 0 0,-5 1 0 16,7 1 0-16,-6 1 0 0,6 0 0 0,-2 0 0 15,2 2 0-15,1-2 0 0,-1 2 0 0,2-6 0 16,1 4 0-16,-3-3 0 0,-2-1 0 0,2 4 0 15,-1-1 0-15,0-4 0 16,-1 5 0-16,0-4 0 0,0 1 0 0,-2-1 0 0,-1 1 0 0,-3 0 0 16,-2-1-192-16,-4 4 48 0,-7 2 16 0,-4-2 0 15,-1 4-64-15,-4 1-16 0,-5 2 0 0,1 2 0 16,3 1 208-16,3-1-192 0,0 2 192 0,0 1-192 16,5-2 192-16,-4 1 0 0,5-2 0 0,-3-4 0 0,0 0 0 0,-6-3-192 15,-1-2 192-15,-5-3-192 16,1 3-112-16,-8-4-16 15,2 1 0-15,-4-2 0 0,-6-2 160 0,-1 3 32 16,-1 1 0-16,-3 0 0 0,-3 3 128 0,-1 3 0 16,-6 2 0-16,5 1 0 0,0 1 0 0,-1-4 0 15,2-1 0-15,2 3 0 0,-1 1 0 0,-1-3 0 16,-2 1-128-16,0-1 128 0,4-1-384 0,-1 4 16 16,-1-1 0-16,2-2 0 0,-1 3 16 0,-1-1 0 15,2 0 0-15,-4 1 0 0,-4-5 160 0,-1 5 16 16,0-3 16-16,0 2 0 0,1 6 160 0,-1 1 0 15,0 2 0-15,-4 2-128 0,-1-2-32 0,-4 0 0 0,-1 0 0 16,2 0 0-16,5 5 160 0,3-1 0 0,5 1-144 0,-5 2 144 16,3-2 0-16,-5-1 0 0,4-3 0 0,-1-1 0 15,8 4-144-15,-8 1 144 0,3 2-192 0,-3-2 192 16,3-1-240-16,-6-3 64 0,-4 5 16 0,3-3 0 16,4-3 160-16,-1 4 0 0,5-3 0 0,-3 1 0 15,6 0 176-15,-3-4 16 0,0 0 0 0,-3-3 0 16,1 5-32-16,-1-3 0 0,-1-3 0 0,-1 5 0 15,4 1-160-15,-3-2 0 0,1-3 0 0,-2 3 0 16,-1-5 0-16,7-2 0 0,-1 4 0 0,5-4 0 16,-2 4 288-16,6-4-32 0,0 2 0 0,0-3 0 0,-4 1-64 15,-1-5 0-15,-4-1-16 0,5 1 0 0,-1 2 32 0,1-2 16 16,0 0 0-16,2 0 0 0,-1 2 96 0,-3 3 0 16,-6-3 16-16,-1 1 0 0,3 3-96 0,-5-1-32 15,0 5 0-15,0-1 0 0,-2 5-208 0,-3 0 0 16,-6 0 0-16,0 0 0 0,-1-3 0 0,1 3 0 15,3 0 0-15,2 0 0 0,8 0 0 0,-2 0 0 16,-3 0 0-16,-3-2-160 0,-2-2 160 0,5 4 0 16,1 0 0-16,2 0 0 0,3 0 0 0,-6 4 0 15,4-2 0-15,-7-2 0 0,3 0 0 0,1 0 0 16,3 3 0-16,1-3 0 0,3 4 0 0,-6-3 0 16,0-1 0-16,-5-1-128 0,3-3-128 0,-5 1 0 0,-3-3-16 0,-2 6 0 15,3-1-80-15,-3 1-16 0,-5 1 0 0,-1-1 0 16,-4 0 48-16,6 6 0 0,2-3 0 0,2 6 0 15,2 0 128-15,-6-4 48 0,1 3 0 16,6-2 0-16,6-3 0 0,6 1 0 0,4 1 0 0,4 0 0 16,1-1-64-16,-1-1-16 0,-8-6 0 0,1 1 0 15,3-5-128-15,-2 2-32 0,2 1 0 0,-5 2 0 16,5 2 384-16,-7 0 0 0,1 2 0 0,-5-2 0 16,1 0 0-16,-1 0 0 0,8 0 0 0,-2 4 0 15,3-1 0-15,4 2-144 0,3-1 144 0,-5-2 0 16,4-2-224-16,-4-2 64 0,5 0 16 0,-1 0 0 0,6 4 144 15,4-2 0-15,2 0 0 0,-2 2 0 0,2 0 192 0,-2 1-16 16,-5 2-16-16,-1-1 0 0,-2-2 128 0,2 6 32 16,1 1 0-16,0 0 0 0,3 6-320 0,2-4 0 15,0 3 128-15,-1-2-128 0,1 2 0 0,-2-5 0 16,2-1 0-16,3 1 0 16,1-2-464-16,1 0 0 0,6 5 0 0,1-3 0 15,-4 1-240-15,5 1-64 0,-1-1 0 0,0 2 0 0,-3-1 448 0,0 1 96 16,-6 0 16-16,4 2 0 0,-3 0 208 0,1 3 0 15,3 4 0-15,3-1 0 0,6-5 0 0,-1 1 0 16,3 1 0-16,6 1 0 0,-3-4 0 0,4-2 0 16,2 2 0-16,-5-2 0 0,-2-2 0 0,-5 1 0 0,-4 3-192 15,0 0 192-15,5-2-416 0,-3-2 16 0,2 3 0 0,2-3 0 16,2 2 400-16,-2 2 0 0,3 2 0 0,1 0 0 16,3-1 128-16,5-1 96 0,-3 4 32 0,3-1 0 15,3-3-256-15,2 2 0 0,0-1-192 0,5-3-8048 16,5 2-1616-16</inkml:trace>
  <inkml:trace contextRef="#ctx0" brushRef="#br0" timeOffset="37824.15">8824 8366 5519 0,'-17'5'496'0,"6"2"-496"0,-1-2 0 0,7-1 0 16,0-3 384-16,3-1-32 15,0 5 0-15,-3-1 0 0,-2 5 16 0,-2-4 0 0,4 4 0 0,-4-1 0 16,4-2-368-16,1-3 0 0,-1 6 0 0,2-4-192 31,-1-2 192-31,-1 3 0 0,0 2 0 0,-2-4-128 0,2 1 128 0,-1 2 256 0,1-2-64 0,-2-1-16 16,0 1 624-16,4-2 128 0,-2-1 32 0,1-2 0 15,4 4 320-15,0-4 80 0,0 0 16 0,0-4 0 16,5 4-144-16,0-2-16 16,4-4-16-16,0 2 0 0,5-3-592 0,2-2-112 0,4-3-32 0,3 3 0 15,3 1-464-15,2-3 0 0,-28 11 0 0,65-21 0 16,-65 21 0-16,73-17 0 0,-73 17 0 0,73-19 0 15,-73 19 0-15,66-19 0 0,-34 8 0 0,-3-1 0 0,4-2 0 0,2 2 0 16,-35 12 0-16,73-28 0 0,-73 28 0 0,77-30 0 16,-77 30 0-16,80-22 144 15,-80 22 160-15,84-19 16 0,-84 19 16 0,80-13 0 0,-80 13-336 0,0 0 0 16,0 0 0-16,108 20 0 0,-91-10 0 0,-3 4 0 16,-3 0 0-16,-2 3-128 0,-2 2 128 0,1 2-208 15,-3 0 80-15,-1 2 128 0,1-2-192 0,-1-2 192 16,1 4-160-16,-3-6 160 0,5 4 0 0,-4-4 0 15,4 1 0-15,2-4 0 0,-1 0 128 0,5-2-128 16,-1 2 144-16,2 0-144 0,0 0 128 0,1-2-128 0,5 2 0 0,-3-2 0 31,0-3-256-31,1 1-160 0,-18-10-32 0,0 0-9616 0</inkml:trace>
  <inkml:trace contextRef="#ctx0" brushRef="#br0" timeOffset="38485.5">9727 8078 10223 0,'-9'0'912'0,"2"2"-720"16,0-2-192-16,4 3 0 16,-3-1 1088-16,-1 2 176 0,-7 1 32 0,-8 5 48 0,-11 6 816 0,0 7 160 15,-2 3 48-15,-4 3 0 0,5 6-928 0,0 2-192 0,0 6-32 0,-1 6 0 16,0 3-832-16,-2 6-192 0,-1 3-16 0,1 2 0 31,-1 3-176-31,1 9-256 0,-1 3 64 0,1 6 48 16,-1-1 144-16,2-1 192 0,1 0-32 0,-4-2 16 15,6 0-176-15,-2 4 0 0,-3 5 0 0,5 1 0 16,3-4 0-16,-1 4-128 0,1-1-16 0,2 5 144 16,2 2-256-16,0 1 64 0,4 4 0 0,-8 6 32 15,2 4-32-15,-3 6-16 0,5 3 0 0,-8 9 16 16,3 7 0-16,-2-4-16 0,-2 0 0 0,0 4 16 15,0 2 48-15,-1 3 0 0,1 0 0 0,0-5 16 0,2-4 576 16,5 6 128-16,2-2 32 0,3-7 32 0,6-6 64 16,-1 3 32-16,5-1 0 0,-5 2 0 0,4 2-512 0,0 7-96 15,-1 9-128-15,-3-3 176 0,4 6-176 0,-3-5 0 16,3-2 0-16,2 0-176 0,6-5 176 0,-1-3 128 16,6-6-128-16,1-11 176 0,5-8 400 0,4-5 96 15,6 2 16-15,4-11 0 0,8-2 16 0,-1-3 16 16,2-6 0-16,6-4 0 0,10-1-336 0,1-6-64 15,8-1 0-15,4-5-16 0,1 0-304 0,-1 1 128 16,1-1-128-16,-3-2 0 0,-2-5 0 0,4 8 0 16,6-3 0-16,0-1 0 0,3 3 0 0,7-5 0 15,7-2-192-15,-1 2 192 0,-3 2 0 0,3-7 0 16,-4-4 0-16,1-7 0 0,6-5 128 0,11-5-128 0,9-9 192 16,-1-12-192-16,-6 0 0 0,9-14-304 0,11-7 48 0,4-14-10624 15,8-2-2112-15</inkml:trace>
  <inkml:trace contextRef="#ctx0" brushRef="#br0" timeOffset="39581.96">11429 15461 19343 0,'-8'9'1728'0,"1"0"-1392"0,5-6-336 0,0-1 0 0,2 0 832 16,-2 0 112-16,-3 3 16 0,-4 7 0 16,1 2-640-16,-6 0-128 0,3 2-32 0,1-4 0 15,-2 3-800-15,3-2-176 0,-2 6-16 0,3-2-16 16,-1 1 48-16,-3 6 16 0,0 2 0 0,1 2 0 0,-1 7 784 0,2 0 0 16,-4 1 0-16,1 9 144 0,5 3 880 0,-6 4 192 15,5 2 16-15,-3 3 16 0,3 8-32 0,4 3-16 16,-4 1 0-16,4 3 0 0,3 3-368 0,4-9-64 15,3-2 0-15,4-5-16 0,5-3-240 0,3-7-64 16,6-4 0-16,7-5 0 0,1-1-192 0,5-8-32 16,-36-31-16-16,84 57 0 0,-84-57-208 0,92 32-240 15,-92-32 48-15,102 7 16 16,-102-7-368-16,102-12-80 0,-102 12-16 0,94-30 0 0,-94 30 400 0,86-49 80 0,-51 18 16 0,0-9 0 16,-4-4 336-16,-3-6 64 0,1-6 0 0,-8-1 16 15,-1-4-64-15,-3-11-16 0,-5-3 0 16,-3-8 0-16,-4 4-192 0,-3-4 0 0,-2-3 128 0,-2 3-128 15,-3-1 0-15,-2 1 0 0,-2 8 0 0,-1 5 0 16,-2 7-320-16,-6 4-16 0,1 3 0 0,-3 11 0 16,0 7-944-1,-3 8-192-15,-3 11-48 0,-4 7 0 0,-1 12-272 0,-4 8-64 0,0 10-16 16,-5 8-6608-16</inkml:trace>
  <inkml:trace contextRef="#ctx0" brushRef="#br0" timeOffset="39982.43">12869 14986 3679 0,'-7'7'320'0,"1"-2"-320"0,5 0 0 0,1-1 0 15,0-1 2176-15,0-1 384 0,0 2 64 0,-4 4 0 16,4 6-1584-16,-3 4-320 0,-3 8-64 0,-2 5-16 31,-3 4-1264-31,-1 5-256 0,-2 0-48 0,2 4-16 0,-5 4 496 0,3 1 80 0,-4 9 32 0,1 1 0 16,3 4 1536-16,0-1 304 0,2 3 64 0,-1 1 16 15,3 0 720-15,1 0 128 0,2 2 48 0,2 2 0 16,5-4-1088-16,0-3-224 0,4 1-32 0,1-5-16 16,4-6-864-16,1-5-256 0,6-4 128 0,1-4-128 15,6-2-560-15,3-5-176 0,5-3-32 0,-31-30-16 16,80 56-560-16,-80-56-128 0,108 36 0 0,-108-36-9008 16</inkml:trace>
  <inkml:trace contextRef="#ctx0" brushRef="#br0" timeOffset="40403.53">13426 15806 9215 0,'-15'16'816'0,"6"-4"-656"16,2-1-160-16,2-3 0 0,5-2 1024 0,0-3 160 0,0 7 32 0,-4 3 16 15,2 9 48-15,2 4 16 0,0 9 0 0,0 0 0 16,6 0-1040-16,-3 2-256 0,2 1 0 0,-1-2 0 16,1 3 0-16,0-3 160 0,1 3-160 0,-3-5 192 15,0 0-192-15,-3-3-144 0,-3-3 144 0,0-4-208 32,-3-3-176-32,5-7-48 0,-3-2 0 0,-1-3 0 0,1-4 224 0,1-1 32 0,1-3 16 0,2-6 0 15,0 2 160-15,2-6-208 0,1-5 80 0,3-7 128 16,1-2-384-16,-2-3 32 0,3-5 16 0,1-2 0 15,0-5 176-15,1 1 160 0,6-5-208 0,-2-1 80 16,3-4 128-16,4-4 0 16,7 2 0-16,0 1 0 0,5 4 0 0,0 4 0 0,0 9 0 0,-33 31 0 0,60-44 0 0,-60 44 0 15,0 0 0-15,0 0 0 0,0 0 0 0,0 0 128 16,92 35-128-16,-83-14 0 0,-1 1 1408 0,1 1 192 16,-2 7 64-16,0-2 0 15,0 1 192-15,2-1 32 0,-4 2 16 0,0-2 0 0,2 3-1104 0,4-5-224 16,1 4-32-16,-2-8-16 15,3 1-752-15,-1-6-160 0,-2 1-16 0,4-3-12080 0</inkml:trace>
  <inkml:trace contextRef="#ctx0" brushRef="#br0" timeOffset="40764.92">14630 14932 21183 0,'-15'9'944'0,"4"-4"192"0,3 2-912 0,6-5-224 0,-2 1 0 0,4 2 0 15,0-1 1792-15,4 1 304 0,-4 9 64 0,8 3 16 0,1 4-896 0,3 2-160 0,8 1-32 0,-3 1-16 0,4 1-576 0,3 5-112 16,2 1-32-16,1 2 0 0,2 10-352 0,4-1 0 15,0 10 0-15,4 1 0 0,1 7-128 0,-3 0-112 16,2 1-16-16,-9 1 0 0,1 3 112 0,-8-1 16 16,-5-3 0-16,-6 1 0 15,-4-4 128-15,-6-3 0 16,-6 1 0-16,-4-1 128 0,-6 2 48 0,-5-1 16 16,-5 1 0-16,-5-3 0 0,-1 3-192 0,-2-8 192 15,-3-6-192-15,-1-4 192 0,-1 4 96 0,-3-10 32 16,-1-2 0-16,3-6 0 15,5-4-1376-15,4-6-272 0,6-5-48 0,11-6-12848 0</inkml:trace>
  <inkml:trace contextRef="#ctx0" brushRef="#br0" timeOffset="41684.39">17082 14699 23039 0,'-5'5'2048'0,"-2"-3"-1648"0,5-1-400 0,2-1 0 16,2 0 1040-16,-2 0 128 0,-2 0 32 0,-1 6 0 15,-2-3-304-15,1 6-64 0,1 3-16 0,1 2 0 16,-2 5-816-16,1 5 0 0,-2 4-224 0,1 7 48 16,2 5-336-16,-5 4-80 0,6 10-16 0,-8 1 0 15,4 5 288-15,1 1 64 0,-4 12 16 0,-1 2 0 16,4 1 448-16,-4 6 96 0,0 2 16 0,2-8 0 15,2-1 80-15,0-3 32 0,1-6 0 0,3-5 0 16,1-4-432-16,-4-8 0 0,8-5-192 0,-4-4 192 31,1-6-1920-31,3-7-256 0,-3-5-48 0,1-8-8400 0</inkml:trace>
  <inkml:trace contextRef="#ctx0" brushRef="#br0" timeOffset="42171.34">16809 15510 11055 0,'-9'-5'480'0,"4"2"112"0,-2 1-464 0,5-2-128 16,2 4 0-16,2 0 0 0,1 4 1776 0,1-2 336 0,4 1 64 0,6 0 0 15,-14-3-784-15,0 0-176 0,0 0-16 0,107 27-16 16,-107-27-928-16,0 0-256 0,127 31 0 0,-127-31 0 16,97 26 0-16,-97-26 0 0,96 28 0 0,-96-28 0 15,89 30 0-15,-89-30 0 0,84 24 0 0,-84-24 0 16,0 0 320-16,118 21 16 0,-118-21 16 0,0 0 0 15,126-5 256-15,-126 5 48 0,87-21 16 0,-87 21 0 16,83-28-80-16,-83 28-16 0,0 0 0 0,98-38 0 16,-98 38-416-16,0 0-160 0,0 0 0 0,0 0 144 15,84-27-144-15,-81 27 0 0,2 4-160 0,-5 1 160 16,0 4-128-16,-5 0 128 0,2 4 0 0,-3 3-144 0,0 2 144 0,0 4-192 16,-2 1 192-16,2 6-192 0,-2-1 192 0,4 4 0 15,-5 3 0-15,4-1 0 16,2 3 448-16,-1-2 32 0,3 5 0 0,1-2 0 0,1-1 32 0,1-4 0 15,3-2 0-15,0-3 0 0,4-2-192 0,3-1-16 16,-1-3-16-16,3-4 0 0,1-3 32 0,3-4 0 16,-1-6 0-16,-3-3 0 0,4-2-96 0,-6-6-16 15,2-2 0-15,-5-3 0 0,-1-4 32 0,-3-8 0 16,1 0 0-16,-6-3 0 0,0-5-48 0,-2-9-16 16,-2-7 0-16,-3-2 0 0,2-3-176 0,-3-6 0 15,-1 4 0-15,-2-7 0 0,3 4 0 0,-5-1-224 16,3 4 80-16,-2 7 16 15,0 7-608-15,1 12-112 0,-5 8-32 0,1 11 0 16,-3 5-720-16,-4 8-128 0,-3 10-48 0,-3 15-11024 0</inkml:trace>
  <inkml:trace contextRef="#ctx0" brushRef="#br0" timeOffset="43320.88">19703 15562 6447 0,'0'-3'576'0,"0"-2"-576"15,0 1 0-15,4-1 0 0,-4 3 272 0,1-5-48 16,3 2-16-16,-1-7 0 0,-3-5-208 0,0 3 0 16,0 5-144-16,-7 0 144 0,2 9 496 0,-5 5 192 15,1 4 32-15,-3 3 16 0,3 6 1216 0,-5 4 240 16,2 4 48-16,-2 4 16 0,5-2 32 0,-5 2 0 16,4 1 0-16,-1 0 0 0,3 4-1104 0,-1 2-224 15,-3 4-32-15,1 5-16 0,-3-1-720 0,2-1-192 16,-2 3 0-16,-2-6 0 0,6 3 0 0,-4-6 0 0,7-5 0 0,4-7 0 15,1-1 128-15,4-8-128 0,1-6 192 0,2-4-64 16,2-6-128-16,2-1-256 0,0-8 64 0,5-4 16 31,0-8-768-31,1-6-144 0,3-2-48 0,1-10 0 16,4-5 288-16,-1-6 48 0,3 0 16 0,-3-5 0 0,4-7 512 0,1-5 96 0,-3 1 32 0,2-1 0 16,0 2 144-16,-1-1 0 0,2 6 0 0,0 3 0 15,-1 11 0-15,0 7 144 0,-3 10-144 0,-6 10 160 16,-3 10-160-16,-2 10 0 0,-3 6 144 0,0 13-144 0,-9 9 640 15,1 8 48-15,-1 6 16 0,0 11 0 0,0 8 304 0,-1 8 64 16,1 11 16-16,-4-2 0 0,1 1-576 0,-3-7-128 16,1-4 0-16,-2-7-16 0,2-7-368 0,0-8 0 15,-4-2 0-15,0-5 0 16,1-2-480-16,-5-6-160 0,3 0-48 0,-2-7 0 0,1-9 256 0,3-1 48 16,4-7 16-16,1-7 0 15,1-2 496-15,7-9 80 0,-1-5 32 0,4-7 0 0,6-7 128 0,4-8 16 16,-1-6 16-16,6-3 0 0,-1-8-400 0,4-4 128 15,1-9-128-15,0-6 0 0,5-3 0 0,1-5-272 16,0-3 32-16,0 6 16 16,-1 11-464-16,2 3-80 0,-2 11-32 0,-6 7 0 15,-3 10-336-15,-23 35-64 0,0 0-16 0,52-40 0 16,-38 40 576-16,-6 3 96 0,3 2 32 0,-1 6 0 0,4 1 1664 0,-5 9 320 0,0-2 80 0,1 7 16 16,2 4 32-16,-1 1 16 0,-1 4 0 0,-1 5 0 15,2 0-1104-15,-8 5-208 16,-1 6-48-16,-2-1-16 0,-2 3-240 0,-1-1-256 0,-3-3 48 0,-1-4 16 31,0 2-448-31,-1-3-96 0,-1-3-16 0,2 1 0 0,5-5 560 0,2-2 192 0,2-8-144 0,7-6 144 16,5-2 272-16,3-3 144 0,7-5 32 0,-24-11 0 15,0 0-144-15,82 12-32 0,-82-12 0 0,0 0 0 16,96-9-96-16,-96 9-32 0,0 0 0 0,113-19 0 16,-113 19-144-16,91-19 128 0,-91 19-128 0,105-33 128 0,-105 33 768 15,109-47 128 1,-109 47 48-16,107-63 0 0,-107 63-1664 0,85-71-336 15,-55 32-64-15,-4 3-16 0,-9-3 864 0,-5 4 144 0,-1-5 0 0,-8 4 128 0,-3-2 128 0,-3 3 16 16,-6-5 16-16,-1 3 0 0,-2 2 352 0,-2 4 80 16,-2 1 16-16,-3 8 0 0,1-1-320 0,-4 7-64 15,1 6-16-15,-2 5 0 16,0 6-144-16,-1 6-16 0,0 4-16 0,3 10 0 0,-2 1-160 0,-1 4 128 16,5 6-128-16,-4 3 128 0,5 1-128 0,1 6 192 15,3 0-192-15,2 7 192 0,0-2 64 0,3 3 0 16,4 2 16-16,3 6 0 0,4-2 400 0,5-2 80 0,7 3 16 15,3-8 0-15,9 0-272 0,11-8-48 0,8-1-16 0,11-8 0 16,10-4-272-16,-66-28-160 16,127 24 192-16,-127-24-192 0,121-12 0 0,-121 12-224 0,109-52 16 0,-109 52-18592 15</inkml:trace>
  <inkml:trace contextRef="#ctx0" brushRef="#br0" timeOffset="43687.95">22146 15773 3967 0,'2'2'176'0,"1"1"32"0,-3 3-208 0,0-3 0 0,2 1 0 0,-2-3 0 0,0 3 1872 0,0 6 336 15,2 3 64-15,-2 7 16 0,0 3 608 0,0 0 128 16,-4 1 32-16,1-1 0 0,1-1-944 0,-5 1-192 16,2 3-48-16,0 0 0 0,-2 0-864 0,-2 1-176 15,2 0-48-15,-2 5 0 16,1 3-352-16,1-1-80 0,1 3-16 0,-2-2 0 0,2 0-336 0,0-1 0 15,0 1 0-15,1-7 0 0,-4 4 0 0,1-6 0 16,-1-2 0-16,4-5-128 0,-4-1 128 16,2-1 0-16,5-8 0 0,2-1 0 0,2-2-128 0,5-8 128 15,2-5-128-15,1-7 128 16,4-3-672-16,2-11-48 0,-2-11-16 0,3-6 0 16,1-4-256-16,-4-6-48 0,3-3-16 0,0-3 0 0,-4 2 672 15,2-5 128-15,3-4 16 0,3-2 16 0,-1-1 688 0,8 1 144 0,-1 4 32 0,4 8 0 16,-1 6 560-16,1 12 112 15,0 5 32-15,-31 35 0 0,58-52-720 0,-58 52-144 0,0 0-32 0,89-40 0 16,-89 40-448-16,0 0 0 16,87 0 0-16,-87 0 0 15,0 0-832-15,87 15-192 0,-87-15-64 16,0 0-13328-16</inkml:trace>
  <inkml:trace contextRef="#ctx0" brushRef="#br0" timeOffset="44406.61">23498 15691 13823 0,'-1'4'1216'0,"-3"-4"-960"16,4 0-256-16,4-2 0 16,-4-1 2240-16,0-1 384 0,1-5 96 0,-1 1 16 0,2-10-1584 0,-4 1-304 15,1-2-64-15,-6-2-16 0,0 7-768 0,-5 2-400 16,-2 6 32-16,-7 3 16 16,1 6-240-16,0 10-48 0,-3 1-16 0,-7 8 0 0,4 4 400 0,-2 4 64 15,2 1 32-15,0 4 0 0,3 0 848 0,6-2 160 16,-1-2 48-16,5-1 0 0,4 1 368 0,2 1 80 15,5-6 0-15,2-2 16 0,9-5-960 0,-4 1-192 0,7-3-32 16,6-5-16 0,-4-3-512-16,-14-9-96 0,0 0-32 0,0 0 0 15,0 0-688-15,92-5-144 0,-75-11-32 0,-1-3 0 0,0-2 992 0,1-5 192 0,1-6 160 0,-4 1-208 16,3-4 432-16,0 0 96 0,1-1 0 0,-4-2 16 16,0 1-16-16,-2 7 0 0,0 6 0 0,-3 3 0 15,-4 12-176-15,0 4-144 16,-5 7 192-16,0 7-192 0,0 3 416 0,-5 10-32 0,0 10 0 0,-2 10 0 15,-2 6 384-15,0 12 80 0,1 9 16 0,3 11 0 16,-4 11-480-16,5 6-80 0,3 6-32 0,1 2 0 31,0 1-48-31,0-8-16 0,0-3 0 0,-4-9 0 0,4-4 0 0,-3-9 0 0,-3-5 0 0,-2-6 0 0,-5-2-416 0,-4-10-96 32,-2-8-16-32,-7-7 0 0,-2-9-1024 0,-4-9-192 0,-1-12-64 0,0-5 0 0,4-5 1184 0,-1-9 224 15,6-7 64-15,3-1 0 0,7-8 1264 0,2-6 256 16,8-3 48-16,8-10 16 0,4 1-640 0,4-10-128 15,11-8-32-15,3-2 0 0,9-2-528 0,7 1-128 16,2-1 0-16,4 4 0 16,5 1-432-16,-1 1-112 0,-3-2-32 0,-4 12 0 31,2 7-1328-31,2 3-272 0,-49 44-48 0,92-76-16 16,-92 76 0-16,91-61-16 0,-91 61 0 0,96-46 0 0,-96 46 1504 0,104-41 304 15,-104 41 64-15,89-40 16 0,-89 40 944 0,75-42 192 0,-75 42 48 0,61-44 0 16,-61 44 608-16,50-43 128 0,-50 43 32 0,0 0 0 15,61-67-160-15,-48 41-16 0,1 0-16 0,-6 4 0 16,-4-5-304-16,1 1-64 0,-5 4-16 0,-5-4 0 16,-2-1-624-16,-2 5-128 0,-5-1-32 0,0 2 0 15,-7 7-224-15,-1 6 0 0,1 8 0 0,-4 5 0 16,1 10 224-16,1 5 0 0,2 6 0 0,-1 5 0 16,3 9 848-16,1 4 160 0,2 8 48 0,6 5 0 15,3 6-240-15,7-2-32 0,7 2-16 0,5-4 0 16,7-5-576-16,8-5-112 0,4-2-32 0,7-11 0 15,8-6-272-15,-46-30 0 0,97 33 0 0,-97-33 0 0,127-5-128 0,-127 5-144 16,150-52-32-16,-75 12-18240 16</inkml:trace>
  <inkml:trace contextRef="#ctx0" brushRef="#br0" timeOffset="60684.07">8774 6753 6447 0,'-13'7'576'0,"5"-6"-576"0,2-1 0 0,-1 4 0 16,6-4 128-16,-3 0-128 0,2 0 0 0,-1-4 0 0,-1 4 448 0,-1 0 16 15,-2-1 16-15,-1-1 0 0,1 0-176 0,0 2-48 16,-2 2 0-16,-2-2 0 16,3 3 608-16,-4 3 112 0,-1 1 32 0,3-2 0 0,-4 4 16 0,5-4 16 15,-3 4 0-15,3-1 0 0,1 4-256 0,-3-1-48 16,4-1-16-16,-2 1 0 0,4 3-240 0,-3-2-48 15,-1 7-16-15,4-1 0 16,-2 2-272-16,0 7-144 0,3 0 160 0,-1 3-160 0,1-2 0 0,4 1 128 16,-3 8-128-16,3-4 0 0,3-5 0 0,-3 7 176 15,4 3-176-15,1-1 160 0,0-1-160 0,1-3 192 0,1 1-192 16,-2-8 192-16,4 0-192 0,-1-4 0 0,1-4 0 0,0-1 128 16,-4-5-128-16,2-1 0 0,0-4 0 0,2-4 0 15,-1-1 0-15,4-2 0 0,1 0 0 0,1-5 0 16,0 0 0-16,3-2 0 0,0-7 224 0,4 2-64 15,4-6 160-15,4-1 16 0,1-4 16 0,1-1 0 16,2-2-208-16,1-2-144 16,-1-3 192-16,-4-1-192 0,-3 1 0 0,-6-2 0 0,-5 1-160 0,-6 6 160 15,0 4-416-15,-4-1 32 0,-5-3 16 0,-4-4 0 16,-1-1-64-16,-3 0-16 16,-1-4 0-16,-5-2 0 0,2 4 256 0,-6-3 32 0,1 1 16 0,-2 0 0 15,-4 2 304-15,-1 3 64 0,-1 4 16 0,-1 7 0 16,2-2 16-16,-2 9 16 0,1 1 0 0,1 3 0 15,1 4-272-15,0 4 0 16,4 4 0-16,2 1 0 0,1 2-176 0,2 3-32 0,2-1-16 0,2 5 0 16,1-2-768-16,2 0-160 15</inkml:trace>
  <inkml:trace contextRef="#ctx0" brushRef="#br0" timeOffset="61062.28">9256 6345 5519 0,'-5'7'496'0,"0"-3"-496"0,1-1 0 0,-1 1 0 16,5-3 512-16,-3-1 16 0,3 4 0 0,-4 1 0 16,2 4-144-16,-6 0-48 0,-1 8 0 0,0-3 0 15,1 3-64-15,-1 4-16 0,0-2 0 0,-3 6 0 16,7-1 848-16,-4 0 176 0,4 4 16 0,-2 2 16 16,2 5-256-16,-1-2-48 0,3 7-16 0,-2 0 0 0,-1 4-352 0,3-1-64 15,-2 4 0-15,5-5-16 0,-4 5-64 0,4-4-16 16,-3-1 0-16,3 2 0 0,3-1-304 15,1 1-176-15,3-2 192 0,1-4-192 0,3-3 0 0,3-4 0 32,0 4 0-32,3-5 0 0,4-6 0 0,2-3-192 0,-1-4 48 0,1-6-9440 15</inkml:trace>
  <inkml:trace contextRef="#ctx0" brushRef="#br0" timeOffset="61568.71">9467 6917 3679 0,'-7'3'160'0,"5"-3"32"0,-1 3-192 0,1-3 0 0,2 0 0 0,0 0 0 15,0 0 0-15,-3 0 0 0,3 2 128 0,-4 2-128 16,4-1 288-16,-2-1 16 0,-1 7 0 0,-1-1 0 15,3 6 1488-15,1-2 288 0,-6 6 64 0,3 3 16 16,3-2-576-16,-5 7-112 0,3 0-32 0,0 2 0 16,-3-2-816-16,2 4-176 0,-1-2-16 0,1 1-16 15,1-1-288-15,-3-2-128 0,3 4 0 0,0-4 128 16,-1 0-128-16,1-3 0 0,2-2-160 0,-4-6 160 16,4 1 0-16,0-6-144 0,0 3 144 0,0-8 0 0,4 0 0 0,1-7 0 15,4-1 0-15,0-6-128 0,-1-3-176 0,3-7-16 16,1-2-16-16,0-3 0 0,2-6-48 0,4-5 0 15,-5-1 0-15,0-5 0 0,1 1 208 0,-4-1 48 16,1-3 0-16,-1-1 0 0,-1 1 128 0,3 4-192 16,-3 4 192-16,-1 3-192 0,-2 6 192 0,2 3 128 15,1 7-128-15,-4 3 176 0,0 5-176 0,2 2 0 16,-1 7 0-16,2 0 128 0,1 0 240 0,0 7 32 16,1 0 16-16,1 0 0 0,3 2 320 0,0-1 64 0,-2 3 16 0,2 4 0 15,-4-1-416-15,-1 4-80 0,0-1 0 0,-2 6-16 16,1 3 80-16,-3 0 32 0,-1 2 0 0,-4 3 0 15,0-1-128-15,-4-2-32 0,4 1 0 0,-5-2 0 16,5-1 0-16,-3-4 0 0,3 1 0 0,0-6 0 16,3 4-256-16,-3-7 0 0,2-2 0 0,5-3 0 31,-2 0-768-31,-1-4-256 0</inkml:trace>
  <inkml:trace contextRef="#ctx0" brushRef="#br0" timeOffset="61894.78">9795 6333 4607 0,'-14'14'400'0,"9"-7"-400"0,-4 0 0 0,5 0 0 0,1-5 1440 0,3 1 208 15,-2 6 32-15,2 0 16 0,0 8 496 0,0 6 112 16,4-1 0-16,3 1 16 0,5-2-1296 0,0 1-272 16,4-4-48-16,3 3-16 0,3-2-144 0,3 2-32 15,4 1 0-15,3 3 0 0,1-1-64 0,-2 1 0 0,4 2-16 0,-2 1 0 16,-3 0 48-16,-7 4 16 0,-3 4 0 16,-11 4 0-16,-4 7-224 0,-10 2-32 0,-4 3-16 0,-13 6 0 15,-4 4-224-15,-4 5 0 0,-1-1 128 0,-4 3-128 16,-2-1 0-16,2-1-288 0,2-7 64 0,5-6-11872 15</inkml:trace>
  <inkml:trace contextRef="#ctx0" brushRef="#br0" timeOffset="72482.66">10049 9341 7359 0,'-14'0'656'0,"5"3"-528"16,2-1-128-16,2-2 0 0,5 0 0 0,-3 0 0 16,1 2 0-16,-1 0-176 0,-3-2 176 0,-2 5 0 15,-1-2 0-15,-3 1 0 16,1-2-688-16,-1 1-144 0,3 2-48 0,-5 2 0 0,2 2 624 0,-2 1 112 15,0-1 144-15,4 5-208 0,3-2 752 0,-2 6 160 16,-3-4 16-16,2 3 16 0,1-1-16 0,-2-1 0 0,3 6 0 0,-3-2 0 16,2 2 16-16,1 0 0 0,-3-2 0 15,1 4 0-15,1-2-144 0,0 5-16 0,2 0-16 16,-1 2 0-16,-1-2-160 0,0 6-16 0,1-1-16 0,-1 2 0 16,0 0 208-16,0 2 32 0,1 0 16 0,3 0 0 15,-4 5-240-15,0-5-64 0,0 5 0 0,1 0 0 16,-1 1-176-16,-3 0-144 0,1-5 192 0,-4 1-192 15,4-3 304-15,-3 0-48 0,2-3-16 0,3-3 0 16,2 5 512-16,0-5 96 0,4 1 32 0,-2-1 0 16,5 4 48-16,0-6 16 0,1 5 0 0,3-5 0 0,5 0-416 15,-1 2-80-15,6-2 0 0,-2-1-16 0,-12-25-432 16,0 0 128-16,46 71-128 0,-46-71 0 16,0 0 0-16,47 75 0 0,-47-75 0 0,0 0 0 0,49 71 0 0,-49-71 0 15,0 0 0-15,40 67 0 0,-26-46-144 0,0-1 144 16,-14-20 0-16,0 0 0 0,47 65 0 0,-47-65 0 15,0 0 0-15,48 68 0 0,-48-68 0 0,0 0 0 16,58 68 0-16,-58-68 144 0,0 0-144 0,70 78 160 16,-70-78-160-16,0 0 160 0,75 80 0 0,-75-80 0 15,0 0 0-15,88 75 0 0,-88-75 16 0,0 0 0 16,112 58 0-16,-112-58 0 0,84 31 48 0,-84-31 16 0,83 21 0 16,-83-21 0-16,80 10 16 0,-80-10 16 0,84 4 0 0,-84-4 0 15,82 0-96-15,-82 0-32 0,84 5 0 0,-84-5 0 16,90 9 0-16,-90-9 0 0,101 3 0 0,-101-3 0 15,105 4 64-15,-105-4 16 0,96-4 0 0,-96 4 0 16,94-9-96-16,-94 9-128 0,101-3 176 0,-101 3-176 16,89-5 0-16,-89 5 0 0,97 3 0 0,-97-3 0 15,101 5 0-15,-101-5 0 0,96 9 0 0,-96-9 0 16,84 9 0-16,-84-9 0 0,0 0 0 0,110 12 0 16,-110-12 0-16,0 0 192 0,113 19-48 0,-113-19 0 15,0 0 48-15,117 23 16 0,-117-23 0 0,90 12 0 16,-90-12-80-16,96 12 0 0,-96-12-128 0,96 5 192 15,-96-5-48-15,89-3-16 0,-89 3 0 0,83-10 0 0,-83 10 80 0,89-13 16 16,-89 13 0-16,94-8 0 0,-94 8-64 0,100-9-16 16,-100 9 0-16,103-4 0 0,-103 4-144 0,101-5 128 15,-101 5-128-15,89-8 128 0,-89 8-128 0,83-11 0 16,-83 11 0-16,91-16 0 0,-91 16 0 0,97-19 0 16,-97 19 0-16,107-21 0 0,-107 21 0 0,109-19 0 15,-109 19 0-15,108-15 0 0,-108 15 0 0,91-9-144 16,-91 9 144-16,75-7 0 0,-75 7-144 0,0 0 144 15,106-7 0-15,-106 7-144 0,0 0 144 0,101-9 0 16,-101 9 0-16,81-9 0 0,-81 9 0 0,85-5 0 16,-85 5 0-16,92-5 0 0,-92 5 0 0,87-3 0 0,-87 3 0 15,0 0 128-15,110 0-128 0,-110 0 0 0,0 0 0 0,98 13 0 16,-98-13 0-16,0 0 0 16,87 14 0-16,-87-14 128 0,0 0-128 0,101 18 0 15,-101-18 0-15,0 0 0 0,115 12 0 0,-115-12 128 0,82 5-128 0,-82-5 0 16,78 0 128-16,-78 0-128 0,0 0 128 0,105 0-128 15,-105 0 0-15,0 0 0 0,94-5 0 0,-94 5 128 16,73-9-128-16,-73 9 176 0,75-10-176 0,-75 10 192 16,80-9-192-16,-80 9 160 0,84-7-160 0,-84 7 160 15,84 0-160-15,-84 0 0 0,0 0 0 0,109 12 0 0,-109-12 0 16,0 0 0-16,0 0 0 0,112 28 0 0,-112-28 0 16,0 0 0-16,0 0 0 0,101 26 0 0,-101-26 0 0,0 0 0 15,0 0 0-15,108 14 0 0,-108-14 0 0,0 0 160 16,94 2-160-16,-94-2 160 0,0 0-32 0,105-7 0 15,-105 7 0-15,75-2 0 0,-75 2-128 0,0 0 0 16,101-1 0-16,-101 1 128 0,0 0-128 0,0 0 0 16,104 1 0-16,-104-1 0 0,0 0 0 0,0 0 0 15,98 7 0-15,-98-7 0 0,0 0 0 0,87 0 0 16,-87 0 0-16,0 0 0 0,97-7 0 0,-97 7 0 16,75-8 0-16,-75 8 0 0,79-13 0 0,-79 13 0 15,80-14 0-15,-80 14 0 0,66-15 0 0,-34 8 0 0,-32 7 0 16,0 0 0-16,80-16 0 0,-80 16 0 15,0 0 0-15,80-9 0 0,-80 9 0 0,0 0 0 0,87-13 0 0,-87 13 0 16,64-9 0-16,-64 9 0 0,72-12 0 0,-72 12 0 16,66-11 0-16,-66 11 0 0,70-14 0 0,-70 14 0 15,63-17-128-15,-32 8 128 0,-5 2 0 0,-5-2 0 16,2 1 0-16,-4 2 0 0,-2-2 0 0,4-1 0 16,-3 4 0-16,-1-4 0 0,0 0 0 0,1-3 0 15,1 4 0-15,-2 1 0 0,1 0 0 0,-1-2 0 16,1 0 0-16,-1 4 0 0,1-2 0 0,-1 0 0 15,2 0 0-15,0-2 0 0,2 1 0 0,0-1 0 16,-3-2-160-16,-1-1 160 0,0 4 0 0,-3-3-144 16,0 2 0-16,-1-3 0 0,-3 2 0 0,-3-2 0 0,2-1 144 15,-4-1-208-15,0 2 80 0,4 2 128 0,-4-4 0 0,4-2 0 16,3-1 0 0,0-1 128-16,6 3 192 0,1-4 16 0,2-1 16 0,1-1 0 0,1-1-160 0,-4-1-16 15,2 1-16-15,-4-3 0 0,-3 1-160 0,-1-1 0 16,-5 1 0-16,-2 0 0 0,-3 4 0 0,-6-2 0 15,3 1 0-15,-4 0 0 0,2-3 0 0,-5-1 0 16,2 1 0-16,0-1 0 0,0-1 0 0,1 2 0 16,-1-2 128-16,0-4-128 0,1 1 192 0,1-3-32 15,-2 1-16-15,-1-4 0 0,3 2-144 0,-6-2 0 16,2 0 0-16,0-3 0 0,4-2 0 0,-6 0 0 16,4 2 0-16,-4-2 0 0,2-1 0 0,0 1 0 0,4 4 0 0,-4-2 0 15,5 3 0-15,-5 2 0 0,5-2 0 0,-3 0 0 16,1 0 0-16,-4 0 0 0,-4 4 0 0,1 0 0 15,-6-1 0-15,1 3 0 0,-3 2 0 0,-2 1 0 16,-2 4 0-16,4 1 0 0,-2-2 0 0,2 4 0 16,2-2 0-16,-1 4 0 0,1-2 0 0,5-2 0 15,-1 3 0-15,3-1 192 0,1-2-192 0,0 2 192 16,-1 0-192-16,0 0 0 0,-1 1 0 16,2 1 128-16,-5-1-128 0,-1 4 0 0,1-3 0 0,-5 3 0 15,1 2 0-15,1 0 0 0,-6 1 0 0,2 3 128 16,-1-1-128-16,-5 0 0 0,1 6 0 15,0-3 128-15,-3 3-128 0,-3-2 0 0,-1 5 0 0,0-4 0 0,0-1 128 0,3 5-128 16,-1-2 0-16,1-1 128 0,2-1-128 0,2-1 0 16,0 2 0-1,-2 1 128-15,2-2-128 0,0 4 0 0,0 0 0 0,0 0 0 0,-6 0 0 0,3 0 0 16,1 0 0-16,-5 4 0 0,1-2 0 0,1 1 0 16,0-3 0-16,-1 0 0 0,-3 0 0 0,-3 0 0 15,1 0 0 1,-1-3 0-16,1 1 0 0,-1-2 0 0,-2 1 0 0,0-2 0 0,3 5 0 0,-3-4 0 15,0 4-128-15,-2 0 128 0,2 0-128 0,-2 4 128 0,-1-4-160 16,-1 5 160-16,4-5-192 0,-9 3 192 0,1-3-208 0,-3 0 80 16,2 0 0-16,-1 0 0 0,3-3 0 0,-2 3 0 15,4 0-112-15,1 0-16 0,-5 3 0 0,2-3 0 32,2 6 32-32,-2-3 0 0,2 2 0 0,-9-1 0 0,-2 1 224 0,-2 0-192 0,-3-1 192 0,0-1-192 15,2 2 192-15,3-1 0 0,2 1-160 0,6 0 160 16,-5-1 0-16,3 1 0 0,3-1 0 0,-6 1 0 15,3-5 0-15,-2 3 0 0,-1-3-144 0,-1 0 144 16,2 0 0-16,3-3-192 0,-3 3 192 0,3-5-160 16,2 5-16-16,2-4 0 0,-1 2 0 15,3-1 0-15,-1-1-80 0,1 3-32 0,-1-3 0 0,-5 1 0 0,-1-3-16 16,-1 3 0-16,1-2 0 0,3 1 0 16,3-1 128-16,2 3 32 0,-1-1 0 0,3-1 0 0,0 4-48 0,1 0 0 15,3 0 0-15,-3-1 0 0,3 1 0 0,-3-4 0 31,3 4 0-31,-8 0 0 0,4-3 192 0,-3 1-160 0,-3-2 160 16,5 1-160-16,0-2 160 0,5-1 0 16,1 1-144-16,0-2 144 0,0 6 656 0,0-6 208 0,2 3 32 0,-2-1 16 31,1 5-1680-31,-1-2-320 0,-2 4-80 0,2-2-16 0,-5 0 800 0,0 3 176 0,-3-1 16 0,-1 0 16 16,-1 0 176-16,1 1 0 0,1 1 0 0,-1-3-128 15,4 6 128-15,2-5 0 0,1 3 0 0,-1 2 0 16,1-5 0-16,1 5 0 0,1-5 0 0,0 1 0 15,-4 2 0-15,-1-1 0 0,0-2 0 0,-5-1 0 0,1 1 0 0,-4-2 0 16,1 4 0-16,1-3 128 0,-1 1-128 16,5 0 0-16,1 1 0 0,-1 1 0 0,2-3 0 0,0 3 0 0,1-1 0 0,1-1 0 15,1 2 0 1,-1-4 0-16,-2 0 0 0,-4 0 128 0,3-4-128 0,-7 4 0 0,3-3 0 0,2-3 0 16,-3 5 0-16,4-3 0 0,6 1 0 15,-4 3 0-15,1-2 0 0,3-1 0 0,1-1 0 0,-2 2 0 16,4 1 0-16,-2-5 0 0,2 5 0 0,-5-3 0 15,1 1 0-15,-3 1 0 0,-1 2 0 0,-1 0 0 16,2 0 0-16,1 0 0 0,1 2 0 0,5-2 0 16,0 3 0-16,5-3 0 0,-2 0 0 0,2 0 0 15,0 0 0-15,-1 0 0 0,-1 0 0 0,-3 0 0 16,0 4-192-16,-2-3 0 16,2 8 0-16,-11 5 0 0,-1 3-320 0,-2 4-64 0,-2 2 0 0,4 7-7840 15,1 4-1568-15</inkml:trace>
  <inkml:trace contextRef="#ctx0" brushRef="#br0" timeOffset="88859.48">20113 9094 13823 0,'-18'-4'1216'0,"2"4"-960"0,8 4-256 0,6-4 0 16,2 5 992-16,-9-5 160 0,-3 3 16 0,-7 1 16 15,-7 1-1184-15,0 0 0 0,3 2-144 0,2-1-16 32,2-1-928-32,1 2-176 0,-4 0-32 0,1 0-16 0,-2-2 688 0,-3 0 144 0,-4 4 32 0,-3-1 0 0,-1 5 976 0,-1-3 208 15,0 1 32-15,3-1 16 0,-2 2 304 0,2-1 48 16,1 4 16-16,-1-1 0 0,5 0-48 0,-1 4 0 16,0-1 0-16,2 4 0 0,0 3-288 0,-4 1-64 15,2 1-16-15,2 2 0 0,0 0-448 0,-4 1-96 16,6 3 0-16,-1 2-16 0,3-2-176 0,-1-1 128 15,2-1-128-15,2 1 128 0,-4-1-128 0,6-2 0 16,-4 3 144-16,0-5-144 0,2 5 496 0,1-5 16 16,-1 1 16-16,2-1 0 0,-1 2 208 0,1-4 32 0,0 2 16 15,-1-2 0-15,1 3-112 0,3-1-32 0,-2 0 0 0,6-3 0 16,1 1-160-16,0-1-32 0,6-1-16 0,1 1 0 16,4 1 80-16,3-5 0 0,2 4 16 0,-2-2 0 15,4 0-16-15,-9-21-16 16,0 0 0-16,0 0 0 0,56 82-240 0,-56-82-32 0,0 0-16 0,0 0 0 15,76 64-208-15,-76-64 0 0,0 0 0 0,0 0 0 16,89 58 0-16,-89-58-128 0,0 0 128 0,0 0 0 16,87 45 0-16,-87-45 0 0,0 0 0 0,0 0 0 15,0 0 0-15,87 57 0 0,-87-57 0 0,0 0 0 16,0 0 0-16,81 61 256 0,-81-61-64 0,0 0 0 16,75 53-32-16,-75-53-16 0,0 0 0 0,101 48 0 0,-101-48-144 0,0 0 128 15,115 37-128-15,-115-37 128 0,85 21-128 0,-85-21 128 16,98 21-128-16,-98-21 128 0,104 19-128 0,-104-19 160 15,106 17-160-15,-106-17 160 0,105 14-160 0,-105-14 0 16,99 9 144-16,-99-9-144 0,105 9 0 0,-105-9 0 16,110 8 0-16,-110-8 128 0,120 14-128 0,-120-14 0 15,131 12 0-15,-131-12 0 0,118 14 0 0,-118-14 0 16,112 9 0-16,-112-9 0 0,106 18 0 0,-106-18 0 16,111 17 0-16,-111-17 0 0,117 23 0 0,-117-23 0 15,133 17 128-15,-133-17-128 0,123 7 0 0,-56-7 0 16,-5-2 0-16,8-3 128 0,-4 5-128 0,4-2 0 15,7 4 0-15,-2-2 0 0,3 0 0 0,-10-2 0 0,2 1 0 16,-4-5 0-16,-3 6 0 0,1-1 0 16,-1 1 0-16,-63 0 128 0,129 5-128 0,-61-2 0 0,3 3 0 0,-71-6 0 15,127 3 0-15,-127-3 0 0,121-2 0 0,-121 2 0 16,111-5 0-16,-111 5 0 0,124-2 0 0,-60 2 0 16,4 0 0-16,-1-1 0 0,-3-1 0 0,-5-2 0 15,-59 4 0-15,114-8 0 0,-57 6 0 0,-57 2 0 16,112-7 0-16,-112 7 0 0,118 3 0 0,-118-3 0 15,131 6 0-15,-131-6 0 0,127 3 0 0,-127-3 0 16,120 4 0-16,-120-4 0 0,110 1 0 0,-110-1 0 16,110 9 0-16,-110-9 0 0,115 16 0 0,-115-16 0 0,115 14 0 0,-115-14 0 15,108 5 0-15,-108-5 0 0,101 3 0 0,-101-3 0 16,92 0 0-16,-92 0 0 0,91 2 0 0,-91-2 0 16,94 7 0-16,-94-7 0 0,94 10 0 0,-94-10 128 15,96 18-128-15,-96-18 0 16,92 16 0-16,-92-16 0 0,84 10 0 0,-84-10 0 0,84 5 0 0,-84-5 0 15,83 9 0-15,-83-9 0 0,80 9 0 0,-80-9 0 16,87 7 0-16,-87-7 0 0,91 8 0 0,-91-8 0 16,94 9 0-16,-94-9 0 0,89 11 0 0,-89-11 0 15,84 8 0-15,-84-8 0 0,80 9 0 0,-80-9 0 16,78 12 0-16,-78-12 0 0,75 9 0 0,-75-9 0 16,80 5 0-16,-80-5 0 0,84 2 0 0,-84-2 0 0,91-5 0 15,-91 5 0-15,90-6 0 0,-90 6 0 0,87-8 0 0,-87 8 0 16,86-13 0-16,-86 13 0 0,87-8 0 0,-87 8 0 15,82-11 0-15,-40 4 0 0,-42 7 0 0,85-14 0 16,-41 6 0-16,-1-1 0 0,2-1 0 0,-3-3 0 16,-2 1 0-16,0-4 0 0,-3 1 0 0,-2-3 0 15,-6-1 0-15,3-2 0 16,-4-1 0-16,1 1 0 0,-1-2 0 0,-2 0-128 0,1 3 128 0,-1-5 0 16,0-1 0-16,0-4 0 0,5-1 0 0,-3 0 0 15,5-4 0-15,4 0 0 0,1-5 0 0,2 0 0 16,-3-4 0-16,3 4 0 0,-2 0 0 0,-1-3 0 0,1 6 0 0,-6-5 0 15,-3 2 0-15,-1 0 0 0,-10 5 0 0,-6-1 0 32,-7 1 0-32,-9-3 0 0,-4 1-304 0,-6 2 32 15,-9 0 0-15,-8 1 0 0,-2 1 0 0,-4 1 0 0,-3 3 0 0,-4-1 0 0,-3 4 272 0,6 1 192 16,-1 1-16-16,2-2-16 0,3-2 176 0,-3 2 48 16,5 3 0-16,-3-3 0 0,5 4-256 0,-6-5-128 15,3 5 160-15,-3-3-160 0,3 3 0 0,-6-1 0 16,0-3 0-16,-5 3 0 0,-2-3 0 0,-5 0 0 15,-1 3 0-15,-5 1 0 0,3 6 0 0,-1-1 0 16,-8 1 0-16,2 0 0 0,-3 1 0 0,-1-1 128 0,0 2-128 0,-5 2 0 16,0 1 0-16,-4-1 0 0,-1 7 0 0,3-4 0 15,0 1 0-15,0-1 0 0,9 0 0 0,0 0 0 16,3 1 0-16,-1-1 0 0,1 0 0 0,2 4 0 16,2-2 0-16,1 2 0 15,6 0 0-15,-4 1 0 16,2 1-400-16,-3 1 16 0,1 2 16 0,-3 0 0 0,-2 0-16 0,-6 2-16 0,1-2 0 0,-4 1 0 15,4 1 144-15,-5-2 48 0,-1 5 0 0,-1-3 0 16,5 3 208-16,-2-1 0 0,-1-2 0 0,-4 1 0 16,2-1 0-16,0 0 0 0,3-1 0 0,-5 5 0 15,4-3 0-15,1 2 0 0,0-1 0 0,0 1 0 16,-1 2 0-16,0-5 0 0,-3 5 0 0,6-2 0 16,2-2 0-16,-3-1 0 0,6-2 128 0,2 0-128 0,7 4 128 0,-4-8-128 15,3 4 144-15,-3 0-144 0,4-2 128 0,-4 1-128 16,-3-1 0-16,4-2 0 0,1 4 0 0,-3-1 0 15,1-1-128-15,1 2 128 0,-1 2-224 0,1-1 64 16,-4 5 16-16,-4-3 0 0,3 2 144 0,1-1 0 16,3 1 0-16,1-1 0 0,3-1 0 0,1 0 0 31,3-1 0-31,-1-2 0 0,3 4-144 0,2-8 144 16,-3 4-160-16,-3-3 160 0,-2-2-128 0,2 1 128 15,0-1 0-15,3 0-144 0,-3-1 144 0,3-2 0 16,3-1 0-16,5 0 0 0,4 1 0 0,-3-5 0 0,9 5 192 15,-4-1-64-15,3 0 96 0,1 0 32 0,1 4 0 0,1 2 0 16,-3-6-256-16,-2 4 0 0,0-4 0 0,-4 0 0 16,2 4 0-16,-6-3 0 0,0 1-192 0,-5 1 192 15,2 1-304-15,-3 5 48 0,3 0 16 0,-4 0 0 16,6 4 240-16,-1-3 0 0,2 6 0 0,4-1 0 31,-5-1-704-31,2 2-64 0,-2 1 0 0,1-1-14864 0</inkml:trace>
  <inkml:trace contextRef="#ctx0" brushRef="#br0" timeOffset="91159.52">9054 11109 1839 0,'0'0'160'0,"-2"3"-160"0,2-1 0 31,0-2 0-31,0 0 224 0,0 4 16 0,-5-1 0 0,2 2 0 16,-6 4-480-16,-5 1-80 0,2-1-32 0,0 0 0 16,1-2 736-16,-1-2 128 0,7 0 48 15,-4-1 0-15,4-1 352 0,1-1 80 0,1-2 16 0,3 0 0 16,0 3-128-16,3-3-32 0,1 4 0 0,-4-2 0 15,5 1-112-15,-2 1-32 0,-1 3 0 0,2-4 0 16,-1 6-80-16,-1 0-32 0,1-1 0 0,-3 1 0 16,0 0-80-16,0-1 0 0,0 6-16 0,-3-2 0 15,1 2 160-15,-1 0 48 0,-1 2 0 0,2-2 0 16,-1 0-16-16,3 0 0 0,0-2 0 0,0 2 0 16,0 0-112-16,0-2 0 0,0 4-16 0,3-6 0 0,-3 8-256 0,0-4-48 15,-3-2-16-15,3 2 0 0,0 0-240 0,-3 1 0 16,1-1 0-16,2 0 0 0,-4 2 0 0,4-2 0 15,-3 0 176-15,1-4-176 0,2 2 176 0,0 1-176 16,0-3 160-16,2-1-160 0,1-1 160 0,1-4-160 16,1 1 160-16,-2-5-160 0,3 4 0 0,-3-8 0 15,2 4-128-15,-5-2 128 16,4-5-592-16,-4 2-16 0,2 2 0 0,-2-6 0 0,0 2 352 0,0-2 64 16,3-1 0-16,-3-4 16 0,0-3 400 0,2-6 80 15,1 4 16-15,3-6 0 0,1 3 480 0,1-4 96 16,-2-1 32-16,6 1 0 0,-4-2-496 0,3-1-112 0,3-3 0 0,-2 5-16 15,2-5-304-15,2 3 0 0,-2 3 0 0,0 3 0 16,-1 0-240-16,3 2 0 0,-2 4 0 0,-3 5 0 31,-1 1-144-31,-1-1-48 0,1 7 0 0,-1 1 0 0,0 3 432 0,-1 1-160 0,3 0 160 0,-3 1 0 16,1 6 0-16,0-1 256 0,3-1-32 0,0 3 0 16,-1 6 224-16,3-1 64 0,-2 4 0 0,2 0 0 15,2 6-256-15,-3 1-32 0,1-1-16 0,0 0 0 16,4-1-208-16,-1 1 176 0,4-2-176 0,-3-4 160 15,-18-17-160-15,0 0 0 0,59 46 0 0,-44-34-8544 16,-1-2-1632-16</inkml:trace>
  <inkml:trace contextRef="#ctx0" brushRef="#br0" timeOffset="91661.87">8798 12177 9215 0,'-17'5'816'0,"3"-3"-656"0,5-1-160 0,4-1 0 15,5-1 1600-15,-4-3 304 0,4-1 48 0,0-2 16 0,4-7-1456 0,-4-4-304 16,5 1-48-16,2-6-16 15,2 6-1296-15,-1 3-272 0,1 0-48 0,0 2-16 16,1 3 400-16,2 1 64 0,-3-1 32 0,1 5 0 16,3-1 1120-16,-1 3 240 0,2 1 32 0,3-5 16 0,1 5 1216 0,-18 1 240 15,0 0 48-15,0 0 16 0,106-30-384 0,-106 30-80 16,0 0 0-16,92-35-16 0,-92 35-640 0,68-35-128 16,-68 35-32-16,75-45 0 0,-75 45-336 0,82-49-80 15,-82 49-16-15,89-52 0 0,-89 52 96 0,98-52 32 16,-98 52 0-16,101-51 0 0,-101 51-144 0,92-55-16 15,-52 28-16-15,-5 5 0 16,-4 1-800-16,-5 3-144 0</inkml:trace>
  <inkml:trace contextRef="#ctx0" brushRef="#br0" timeOffset="92185.93">9237 12034 14735 0,'-21'7'1312'0,"7"-4"-1056"0,6 1-256 0,-1-3 0 0,9 1 800 0,0-2 96 16,0 0 32-16,-4 0 0 0,3-2-416 0,1 1-64 15,-4-3-32-15,8 1 0 16,-3-3-1056-16,5-2-224 0,1-1-32 0,1 0-16 0,1 1 432 0,0-3 96 16,1-1 0-16,2 2 16 0,0-3 368 0,-1 1 0 15,1 3 0-15,-3-1 0 16,0 3 528-16,-4 0 80 0,0 0 16 0,2 7 0 0,-5 0 176 0,-2 5 32 16,0 2 16-16,-2 2 0 15,2 3 192-15,-3 4 48 0,-3 1 0 0,3 8 0 0,-2-1-320 0,-4 9-64 16,0 0-16-16,0 6 0 0,1 4-688 0,-6-1-352 0,-2 0 32 15,0-2 16 1,1 0-1184-16,-3-5-240 0,1-4-64 0,-1-3 0 16,1-2 656-16,1-3 128 0,1-2 32 0,1-8 0 0,2 5 1376 0,1-9 288 0,2-1 48 0,1-4 16 15,2-1 544-15,3-4 112 0,3-5 32 0,0-2 0 16,3-10-496-16,4-1-112 0,4-7 0 0,3-4-16 16,0-3-336-16,7-5-64 0,1 3-16 15,1-2 0-15,3 3-208 0,0 4-32 0,0 7-16 0,-26 23 0 16,58-34-144-16,-58 34 0 0,0 0 0 0,94-18 0 15,-94 18-864 1,0 0-96-16,122 18-32 0,-122-18 0 0,110 29-608 0,-110-29-128 0</inkml:trace>
  <inkml:trace contextRef="#ctx0" brushRef="#br0" timeOffset="93164.89">28067 11255 6447 0,'-8'0'576'0,"1"-2"-576"16,5 2 0-16,2-3 0 16,-3 6-224-16,1-3-160 0,-5 0-16 0,-4 0-16 15,-6 0 416-15,0 2-128 0,-4 5 128 0,1-2 0 0,0 6 0 0,0-1 0 16,3 1-160-16,0-3 160 0,-1 1 0 0,2-4-128 15,6-5 128-15,1 0 0 16,4 0-128-16,2-5 128 0,3 2 0 0</inkml:trace>
  <inkml:trace contextRef="#ctx0" brushRef="#br0" timeOffset="93683.53">27738 11236 2751 0,'-2'0'128'0,"-1"0"16"0,3-3-144 0,-2 3 0 0,2 0 0 0,0-2 0 16,0 0 208-16,0-3 16 0,0 3 0 0,0-7 0 15,0-3 496-15,0 0 112 0,-2 2 0 0,2-3 16 16,0 1 368-16,-1-2 64 0,1 5 0 0,0-1 16 16,-4 1 272-16,2 2 48 0,-1 2 16 0,-1 2 0 15,1 1-80-15,-2 2-16 16,1 2 0-16,-1-1 0 0,3 5-80 0,-1-1-32 0,3 0 0 0,0 2 0 0,3 2-304 0,-1-1-64 16,3 3-16-16,2-2 0 0,2-1-656 0,0 5-128 15,-1-3-16-15,1-1-16 0,0-1-224 0,1 5 0 16,2-1 0-16,-3-2 0 0,-4-1 0 0,1 3-128 15,-3 2 128-15,1 0 0 16,-4 0 0-16,-4-2 0 0,-1 6 0 0,-2 2 0 0,0 0 320 0,-2 0 80 16,-3 0 16-16,3 1 0 0,-1-2 272 0,-1-2 48 15,3 1 16-15,1-3 0 0,3-4-400 0,-1 1-80 16,3-3-16-16,1-4 0 0,1 0-256 0,0-1 0 0,1-4 0 16,1-4 0-1,3 2-432-15,-1-5 16 0,1-3 0 0,4-2 0 16,-1-6-96-16,3-4-32 0,1-5 0 0,0 1 0 0,2-5 240 0,0-4 48 0,4-8 16 0,-1-3 0 15,0-2 656-15,1-5 128 0,-1 1 32 0,-3 2 0 32,4 1-1648-32,-4 5-320 0,-1 6-64 0,0 7-16 0,-1 11 1024 0,-3 5 192 0,-2 6 32 0,0 7 16 15,1 2 208-15,1 2 0 0,5 3 0 0,-2 4 0 16,2 1 224-16,0 1 32 16,2 3 16-16,-1 1 0 0,3 1-16 0,-18-16 0 15,0 0 0-15,56 42 0 0,-39-25-112 0,-3-1-16 0,0 0-128 0,0 1 192 16,-2 2 0-16,0 7 0 0,-5 4 0 0,0 1 0 0,-3 4-64 15,-3 0-128-15,-1 2 176 0,-1 3-176 0,-1-2 192 0,0-1-192 16,2-3 192-16,-3-2-192 16,6-6-288-16,-1 0-160 0,5-5-48 0,2-5-13504 15</inkml:trace>
  <inkml:trace contextRef="#ctx0" brushRef="#br0" timeOffset="94153.38">27494 11858 35007 0,'-26'3'1552'0,"12"-1"320"0,5-2-1488 0,6 0-384 0,3 0 0 0,3-2 0 15,3 1-304-15,1-5-128 0,6-2-16 0,5-1-16 16,-1-5-2608-16,6 2-528 0,-23 12-112 0,0 0 0 16,66-46 624-16,-43 29 128 0,-23 17 16 0,45-35 16 0,-45 35 2640 0,52-35 528 15,-52 35 96-15,65-34 32 0,-65 34 1872 0,66-37 384 16,-66 37 80-16,77-31 16 0,-77 31-96 0,89-35 0 31,-89 35-16-31,99-28 0 0,-99 28-1216 0,101-30-240 0,-101 30-64 0,98-29 0 0,-98 29-832 0,90-23-256 16,-90 23 128-16,94-31-128 15,-94 31-800-15,98-35-224 0,-98 35-64 0,92-31-8320 16,-92 31-1680-16</inkml:trace>
  <inkml:trace contextRef="#ctx0" brushRef="#br0" timeOffset="94640.81">27837 11886 25791 0,'-8'-9'1152'0,"4"4"224"0,1-4-1104 0,6 4-272 0,1 0 0 0,1 1 0 0,4 1 0 0,3-6-272 16,-12 9 48-16,0 0 16 31,80-44-1968-31,-80 44-384 0,0 0-64 0,101-28-32 16,-101 28 1072-16,0 0 224 0,98-12 32 0,-98 12 16 0,0 0 1312 0,96-8 304 15,-96 8 32-15,0 0 16 0,0 0 1632 0,97-11 320 16,-81 11 64-16,-4 2 0 0,0 7-640 0,-7-2-144 16,-5 3-32-16,0 7 0 0,-8 4-368 0,-5 5-80 15,-2 6-16-15,-3 4 0 0,-6 4-464 0,-2 4-112 16,-2 8 0-16,-3 0-16 0,-4 1-496 0,-4-4-256 0,6-4 16 15,-2-5 16 1,1-5-1040-16,4-6-208 0,2-6-32 0,5-9-16 16,3-5 384-16,2-9 80 0,8 0 16 0,-3-9 0 0,5-3 1040 0,4-2 128 0,4-7 64 0,2-2 0 15,5-3-192-15,5-2 0 0,2 2 0 0,7 0-160 16,2 3-16-16,-23 23 0 0,61-38 0 0,-61 38 0 16,76-31 176-16,-76 31 192 0,93-18-32 0,-93 18-16 15,104-5 336-15,-104 5 64 0,115 3 16 0,-115-3 0 16,136 9-112-16,-136-9 0 0</inkml:trace>
  <inkml:trace contextRef="#ctx0" brushRef="#br0" timeOffset="101114.59">8467 9888 6447 0,'-2'0'576'0,"2"3"-576"0,0-1 0 0,0-2 0 16,0 0 816-16,0-2 48 16,0 4 16-16,0-2 0 15,0 2 192-15,0-2 32 0,0 2 16 0,0-2 0 16,0 0 48-16,-3 0 16 0,1 0 0 0,-2 0 0 15,1 3 544-15,-2-1 96 0,-1 0 32 0,-1-1 0 16,2 3-544-16,-2-1-96 0,0-1-32 0,-1-2 0 16,-1 5-448-16,0-1-96 0,0-4 0 0,1 5-16 15,3-2-224-15,-2 1-32 0,-2-2-16 0,0 1 0 16,0 2-16-16,-1 1 0 0,-2 1 0 0,0 1 0 16,-2 3-128-16,0 1-16 0,0 2-16 0,-2 3 0 15,0 4-176-15,1 2 0 0,-3 3 144 0,3 4-144 16,2 3 0-16,1 1 128 0,0 10-128 0,5 0 0 0,-2 1 0 0,1 4 144 15,2-1-144-15,5 3 0 0,1-6 432 0,1 0-32 16,5-3 0-16,2-5 0 0,-2-2-208 0,2-4-32 16,3 0-16-16,-1-1 0 0,4-6-144 0,-3-3 0 15,4-3 0-15,1 3 0 0,1-4 0 0,1 0 0 16,-1-3 0-16,4 0 0 0,-2-2-176 0,2-1 176 16,-2 1-128-16,2-3 128 0,2-4 0 0,1 0-160 15,-1-1 160-15,-2-1 0 0,2-1-128 0,-1-4 128 0,-3-1 0 16,2-6 0-16,-3 0 0 0,-1-5-128 0,1-3 128 0,-5-4 0 15,1 2 0-15,-1-11 0 16,-5-1 0-16,1-4 0 0,0-5 0 0,-9 0 0 0,0-5 0 0,-5-2 0 16,1-2 0-16,-8 0 0 0,0 0 144 0,-4 2-144 15,4 7 160-15,-7 0-160 0,1 2 192 0,1 1-192 16,-1 10 160-16,3 2-160 0,4 6 128 0,2 5-128 16,2 4 0-16,1 3 0 0,2 3 0 0,1 1 0 15,1 1-1152-15,2 2-304 16,0 2-64-16,2-2-13264 0</inkml:trace>
  <inkml:trace contextRef="#ctx0" brushRef="#br0" timeOffset="101442.19">8850 9822 2751 0,'-3'-2'256'0,"1"0"-256"15,2 0 0-15,-4-1 0 0,3 3 1984 0,-1-2 368 16,0-1 64-16,2 3 16 0,-5-4-320 0,-4 3-48 16,1-3-16-16,-1 4 0 0,-3 5-832 0,0 4-160 15,-2 0-32-15,0 3-16 0,0 0-32 0,0 4 0 16,2 1 0-16,-4 6 0 0,5-2-128 0,-1 7-16 0,3-1-16 0,1 1 0 16,1 4-144-16,0-1-32 0,2 4 0 0,-1 3 0 15,3-1-64-15,-1 3-32 0,3 3 0 0,1 4 0 16,0 4-272-16,0-2-48 0,5-1-16 0,0-1 0 15,2-1-80-15,2-3-128 0,1 1 176 0,4-4-176 16,-2-5 128-16,6-4-128 0,-1-5 0 0,1-5 0 31,-1-5-384-31,1-4-176 0,4-7-32 0,-3-3-16 0,2-6-2320 0,-2-4-464 0</inkml:trace>
  <inkml:trace contextRef="#ctx0" brushRef="#br0" timeOffset="101915.93">8911 10320 6447 0,'-14'14'576'0,"7"-11"-576"0,2 2 0 0,0-1 0 16,5-1 576-16,-4-3 0 0,3 2 0 0,-1-2 0 0,0 4 16 0,-1-1 16 16,1-1 0-16,0 5 0 0,2-5 96 0,0 5 0 15,2-2 16-15,3 0 0 0,-3 2 672 0,5 0 128 16,-2 2 16-16,-1-1 16 0,1 5-560 0,0 1-112 15,-2-1-32-15,1 0 0 0,1 4-256 0,-5 0-48 16,0-3-16-16,0 4 0 0,0-1-272 0,0 1-64 16,-5 1-16-16,3-2 0 0,0-5-176 0,-3 2 0 15,5 0 0-15,-7-2 0 0,6 1 0 0,-3-5 0 0,1 1 0 16,3-4 0-16,-2-1 0 0,4-8 0 0,1 4-128 0,1-5 128 16,1-4-224-16,-2-3 32 0,4-5 0 0,0-1 0 15,2 1-32-15,0-6 0 0,-1-3 0 0,1-2 0 16,0-1 224-16,-1-4 0 0,-2-2 0 0,2-4-144 15,-4 5 144-15,1-6 128 0,-1 3-128 0,-4 2 176 16,1 0 400-16,-1 13 96 0,-1 4 16 0,1 6 0 16,0 7 112-16,0 5 32 0,-2 2 0 0,2 1 0 15,2 4 112-15,-1 3 16 0,5 3 16 0,1 1 0 16,-2 0-224-16,4 3-48 0,-1 0-16 0,1 4 0 0,0-3-464 0,1-1-96 16,1 1 0-16,-1-3-128 0,2 3 0 0,-3 3 0 15,5-2 0-15,-4-2 0 0,1 4 0 0,3-2 0 16,-6 2 0-16,3 0 0 0,1-2 0 0,-3 2 0 15,0-2 0-15,-1-3 0 16,3-2-1264-16,-3-4-256 0,5-3-48 0,-5-5-12288 16</inkml:trace>
  <inkml:trace contextRef="#ctx0" brushRef="#br0" timeOffset="102201.17">9314 9447 15263 0,'-14'7'320'0,"3"-5"80"0,3 1 16 0,4 1 32 0,4-2-448 0,-3-2 0 0,1 7 0 0,-2 3 0 15,-4 4 1584-15,2 7 224 0,3 5 48 0,-2 0 16 16,5 2-592-16,2-4-128 0,4 1-32 0,1-4 0 16,6 5 0-16,2-4 0 0,5 5 0 0,0 0 0 15,7 0-352-15,0 6-80 0,3-2-16 0,1 2 0 16,4 0 64-16,2 4 16 0,-2-2 0 0,-4 5 0 15,0 0-96-15,-8 7-16 0,-5-2 0 0,-6 7 0 16,-9 6-384-16,-5-1-96 0,-4 1-16 0,-7-4 0 0,-4-2-144 0,-6-3-176 16,-3 3 48-16,-4-7 0 15,4-8-640-15,7-9-112 0,0-2-16 0,7-12-14896 0</inkml:trace>
  <inkml:trace contextRef="#ctx0" brushRef="#br0" timeOffset="115149.43">11170 14075 5519 0,'-4'-7'496'0,"4"5"-496"16,0 1 0-16,0-5 0 0,4 6 1088 0,-4-5 112 15,1 0 16-15,3-7 16 0,5-2-352 0,-6 0-80 16,4 3-16-16,-4 3 0 0,1 2-528 0,-4 5-128 16,2-3 0-16,-2 4-128 0,-2 4 128 0,2-3-128 15,-4 5 0-15,3-3 0 0,-3 6 128 0,1 0-128 16,1 5 192-16,-1-6-192 0,-1 4 480 0,4 2-16 16,4 0 0-16,-1-2 0 15,-3 2 96-15,0-1 16 0,2 4 0 0,1 0 0 0,-3 1-192 0,0 1-16 16,0-2-16-16,0 1 0 0,0 4-208 0,0-1-144 15,0 0 192-15,-3-2-192 0,1 8 128 0,-1-5-128 0,-1-1 0 0,-1-2 0 16,1 2 0-16,3-7 0 0,-6 2-128 0,5-6 128 16,-2-5-384-16,3-1 0 0,-1-1 16 0,4-6 0 31,3-1-128-31,0-6-16 0,4-6-16 0,3-6 0 0,-3-4 272 0,5-6 64 0,0-8 16 0,0 0 0 16,1-3 176-16,-1 2 0 0,0 1 128 0,7-3-128 15,-4 3 0-15,6 0 0 0,-4 0 0 0,2 1 128 16,-2 5-128-16,1 6 0 0,-1 3 0 0,2 3 0 15,-6 8 0-15,1 3 0 0,-2 4 0 0,-2 4 0 16,2 3 0-16,-3 0 0 0,-1 3 0 0,0 6-128 16,3 0 448-16,-13-9 112 15,0 0 16-15,0 0 0 0,45 66 304 0,-45-66 64 0,0 0 16 0,35 75 0 0,-27-46 96 0,1 3 32 16,-4 3 0-16,2 1 0 0,-1 3 32 0,-3-3 16 16,-1 4 0-16,1 0 0 0,-1-1-528 0,2-5-96 15,-1 1-32-15,2-3 0 16,1-6-672-16,0-4-128 0,-6-22-16 0,0 0-11472 15</inkml:trace>
  <inkml:trace contextRef="#ctx0" brushRef="#br0" timeOffset="115516.01">10950 14706 11055 0,'-21'0'480'0,"11"0"112"0,-3 1-464 0,8-1-128 0,5 0 0 0,0 0 0 16,0 0 416-16,4 4 64 0,-4-2 16 0,8-1 0 15,1-1-624-15,7 0-128 0,3-3-32 0,4-1 0 16,-1-1-352-16,1 0-64 0,3-2 0 0,2-2-16 16,2 4 864-16,-1-4 176 0,-1-3 48 0,0 3 0 15,0 1 1392-15,0 1 288 0,-2 0 48 0,0 1 16 16,-26 6-144-16,0 0-32 0,92-8 0 0,-92 8 0 0,72 0-784 0,-72 0-176 16,80 0-16-16,-80 0-16 0,91-5-752 0,-91 5-192 15,94-13 0-15,-94 13 0 16,89-19-1024-16,-51 9-224 0,-1-4-48 0,-3 0-16 15,1 2-288-15,-5 1-64 0,-30 11-16 0,56-15-7216 0</inkml:trace>
  <inkml:trace contextRef="#ctx0" brushRef="#br0" timeOffset="115956.08">11387 14747 14735 0,'-10'-10'640'0,"1"3"160"0,2 2-640 0,2 3-160 0,3 2 0 0,1 0 0 15,-1 2 592-15,-3 1 96 0,-2 2 16 0,-2 4 0 16,0 3-496-16,4 2-80 0,-4 5-128 0,4-1 176 15,2 4-176-15,3-1 0 0,0-3-160 0,3-1 160 0,-1 1-384 16,1-8 0-16,1-1 16 0,-3-1 0 0,3-4 112 0,-1 1 32 16,-3-1 0-16,0 1 0 0,0-2 608 0,0 1 128 15,2-2 32-15,-2 5 0 0,0 0 432 0,4 0 96 16,-1-2 16-16,-3 3 0 0,5 1-240 0,1-4-32 16,1-1-16-16,3 1 0 0,2 4-416 0,6-9-96 15,-18 0-16-15,0 0 0 0,0 0-272 0,75 8 0 16,-75-8 0-16,0 0 0 0,80-10 0 0,-80 10-304 15,61-17 48-15,-30 3 0 16,4-2-208-16,-4-1-48 0,1-1 0 0,-3 1 0 16,-3-1-64-16,-3-1-32 0,-4 2 0 0,-3-1 0 15,0 1-688-15,-4 0-144 0,0 3-32 0,-3-4 0 16,-2 6 96-16,0-2 16 0,-4 0 0 0,-1 2-3840 0</inkml:trace>
  <inkml:trace contextRef="#ctx0" brushRef="#br0" timeOffset="116128.83">11926 14645 911 0,'0'1'0'0,"-2"-1"0"0,2 2 0 0,0-2 0 15,0 2 800-15,-7 3 80 0,-2 7 16 0,-4 9 0 16,-1 4 1088-16,-4 1 208 0,4 5 48 0,5-1 16 16,1-1 144-16,-1-1 32 0,6 3 0 0,1-4 0 15,4 4-576-15,-2-5-96 0,3 5-32 0,-1-1 0 0,1-2-784 16,1-2-176-16,-1 5-16 0,2-5-16 0,-5 6-544 0,0-3-192 16,2 3 144-16,-2 3-144 15,2-4-688 1,-4 0-208-16,0-1-64 0,-1 6 0 0,0-1-464 0,-3 4-112 0,1-3 0 0,0-3-8768 15</inkml:trace>
  <inkml:trace contextRef="#ctx0" brushRef="#br0" timeOffset="117252.4">9826 12267 6447 0,'-28'5'576'0,"6"1"-576"0,4-3 0 0,6 1 0 16,1 1 816-16,-9 0 48 0,-21 9 16 0,-21 9 0 16,-11 3 0-16,-2 9 0 0,8-1 0 0,10 5 0 15,8-3-688-15,9 3-192 0,2 1 0 0,5-4 0 16,1 4 0-16,6 0 0 0,2 0 0 0,-1 2 0 15,4 3 0-15,0 4 0 0,2 3 0 0,2 1 0 0,-1-4 176 0,4-4 16 16,2 4 0-16,2-6 0 0,6 1 320 0,1-1 80 16,6-3 16-16,3 0 0 15,2 6 160-15,-8-46 16 0,35 87 16 0,-35-87 0 0,49 97-112 0,-49-97-32 16,57 99 0-16,-57-99 0 0,67 91-320 0,-67-91-64 16,78 75-16-16,-78-75 0 0,98 61-496 0,-98-61-96 15,125 49-32-15,-125-49 0 16,150 38 224-16,-72-28 144 0,1-1-192 0,-1-2 192 0,4 0 0 0,2-3 0 15,-1-1 0-15,8-1 144 0,8 0-16 0,-1-1 0 16,-2-1 0-16,-4-1 0 0,-5-1 0 0,11 2-128 16,-1 0 192-16,5 0-64 0,-3 0-128 0,-3-2 0 0,-4 2 0 0,-5-3 0 15,2-3 0-15,3 3 0 0,6-2 0 0,-2-2-176 16,-2 0 176 0,-10-2 0-16,-8-3 128 0,6-2-128 0,-3 0 576 0,1 2 64 0,3 3 0 0,-2 0 0 15,-3 1 384-15,-5-1 64 0,-3-2 32 0,-6 1 0 16,-1 1-480-16,0-1-80 0,1 1-32 0,2 0 0 15,1 1-400-15,4-6-128 0,-5-7 0 0,-3-2 0 16,-4-5-304 0,-5-5-160-16,-5-2-48 0,-2-5 0 15,-5 0 64-15,-4-3 16 0,-1 1 0 0,-2-5 0 0,-4 3 688 0,-1 1 128 0,-2-2 16 0,1-1 16 16,-6-1 352-16,-4-1 64 0,-1 4 0 0,-6-5 16 16,-5 0-592-16,-6-3-112 0,-2-2-16 0,-3 2-128 0,-8 0 0 0,-2-2-144 15,-3 5-16-15,-3 0 0 0,1 0-144 0,-3 1-16 16,-4 1-16-16,-6 1 0 0,1 3 128 0,-9-1 16 15,-9 1 16-15,0-3 0 0,-12 6-144 0,-2-3-48 16,-3-2 0 0,-7 1 0-16,-7 0 368 0,-6 1 208 0,-1 3-16 0,-5 1-16 0,5 3 720 15,-11 6 160-15,-3 2 32 0,-10 9 0 0,-10 2-560 0,-6 6-96 0,-9 13-32 0,-8 14 0 32,-8 10-1312-32,-7 12-272 0,-8 8-48 0,3 9-16 15,1 8-1056-15,1 8-192 0,-1 8-64 0,22-1-7744 0</inkml:trace>
  <inkml:trace contextRef="#ctx0" brushRef="#br0" timeOffset="118181.16">15345 12304 14735 0,'-54'-9'1312'0,"14"0"-1056"16,0 1-256-16,8-1 0 0,13 7 1536 0,3-1 240 15,-10-1 48-15,-17-5 16 0,-23-5-560 0,-15-3-128 16,3 7 0-16,3-1-16 16,12 4-1776-16,6 5-368 0,1 4-64 0,2 7-16 15,-7 5-400-15,-2 8-96 0,2 5-16 0,-5 0 0 0,3 8 1008 0,2 4 192 16,4 2 32-16,3 3 16 0,7 5 640 0,-2 3 128 15,2 11 32-15,2 1 0 0,5 6 384 0,-1 5 64 0,7 7 32 0,4-1 0 16,6 0 80-16,6-3 16 0,9-7 0 0,2 4 0 16,11-3-128-16,5-3 0 0,10-2-16 0,5-1 0 15,8 3 144-15,-32-69 16 0,69 121 16 0,-69-121 0 16,82 102-576-16,-82-102-112 0,105 96-32 0,-105-96 0 16,130 89-144-16,-49-49-16 0,7-5-16 0,10-2 0 15,7-5-160-15,-3 0 192 0,3-7-192 0,1-4 192 16,6-3-64-16,6-5-128 0,4-2 192 0,0-2-64 15,-3 0-128-15,3-1 128 0,3-3-128 0,1-2 128 16,3-5-128-16,-2-4 0 0,-7-4 0 0,4-5 0 16,8-4 0-16,-5-3 0 0,-3 0-144 15,-9-4 144-15,-5-1-256 0,8 0 16 0,3-4 0 0,-3 0 0 0,-10 0 240 0,0 4-176 16,-1-4 176-16,-3 4-160 16,2 3 160-16,-3-2 0 0,0-1 0 0,-9-4 0 0,-3 5 368 0,-8-1 0 15,-1 5 0-15,-5-2 0 0,-2 2-96 0,-11 0-16 16,-8 0 0-16,-5 1 0 0,-9 1 64 0,-8-2 0 15,-4 1 0-15,-4-4 0 0,-8 6 16 0,-3-3 16 16,-4-4 0-16,-6-1 0 0,-5 3-176 0,-7-7-48 16,-4 0 0-16,-6-3 0 0,-6-2-128 0,-6 0 0 15,-3-4 0-15,-8-1 0 0,-3-2 128 0,-6-7-128 16,-5 2 128-16,-7-2-128 16,-5 7 128-16,-4-2-128 0,-1 0 0 0,-10 0 128 15,-6 1-528-15,-2-1-112 0,-10 4-32 0,-5-4 0 16,-4 2-624-16,-2 3-128 0,2 3-32 0,-2-1 0 15,0 2 400-15,-5 5 80 0,-9 3 16 0,2 5 0 0,-1 6 496 0,-6 7 96 0,-4 5 32 0,-13 14 0 32,-7 13-640-32,-6 10-128 0,0 6-32 0,-4 15 0 15,-1 3-400-15,5 9-96 0,13 2-16 0,5 3-7232 0</inkml:trace>
  <inkml:trace contextRef="#ctx0" brushRef="#br0" timeOffset="119110.13">20123 12295 12895 0,'-17'-17'1152'0,"-1"-1"-928"15,8 9-224-15,3 4 0 0,0 0 1024 0,-11-4 176 16,-13-12 16-16,-18-6 16 0,-12-3-736 0,-9 4-160 15,4 8-16-15,4 13-16 16,1 9-1120-16,-2 4-208 0,2 6-64 0,-2 5 0 16,2 8 512-16,-9 6 112 0,2 3 16 0,-1 3 0 0,-4 1 1168 15,5 1 240-15,3 3 64 0,6 8 0 0,-2 6 400 0,9 3 96 16,6 1 16-16,6 5 0 0,5 4 64 0,13-1 32 16,4 1 0-16,13-5 0 0,12-5 32 0,-7-61 16 15,38 110 0-15,-38-110 0 0,61 104-960 0,-61-104-192 16,74 98-32-16,-74-98-16 0,95 108-480 0,-95-108 0 15,119 108 0-15,-51-58 0 0,8 6 0 0,5-7 0 0,-3-4 0 0,2-3 0 16,4-2 0-16,5-3 0 0,3-1 0 0,6-1 0 16,6-4 0-16,-4-1 0 0,-1-4 0 0,-2 0 0 15,-2-7 0 1,6-3 0-16,5-5 0 0,-2-3 0 0,3 1 0 16,-6-4-128-16,-4-3 128 0,-1-13 0 0,7-8 0 0,0-7 0 0,10-9 0 0,-3 2 0 15,-4-3 320-15,1-4 128 0,2-6 32 0,-2 3 0 16,-1 3-480-16,-10-4-288 0,-7 2 32 15,-14-1 16-15,-4 1-944 0,-6-3-192 16,-8 1-32-16,1 2-16 0,-1-1 912 0,-6 1 176 16,-1 4 32-16,-6-1 16 0,-3 5 832 0,-6-1 160 0,-5 7 48 0,-4-2 0 0,-2-1-128 0,-3 3-32 15,-7-2 0-15,2-1 0 16,0 0-192-16,-4-4-32 16,2 0-16-16,-5 0 0 0,-1-1-352 0,-4-3 144 15,-4 5-144-15,-9-7 0 0,-5 7-160 0,-3-3-144 16,-9-3-16-16,-6 0-16 15,-1 2-320-15,-9-2-64 0,-5 3-16 0,-12-5 0 0,-2 2 512 0,-12 0 224 16,-2 0-192-16,-5 0 192 0,0 2 0 0,-9 1 320 16,-4-1-48-16,-13 3 0 0,-13 2-64 0,-1 1-16 0,-2 3 0 15,-1-1 0-15,-5 4-48 0,-4 2-16 0,-6 3 0 0,6 3 0 32,1 6-2080-32,-3 3-416 0,-5 4-96 0,-1 12-16 15,4 7 1376-15,-8 9 272 0,-1 15 48 0,-7 25-9776 0</inkml:trace>
  <inkml:trace contextRef="#ctx0" brushRef="#br0" timeOffset="119958.93">24931 12251 11967 0,'-35'-31'1072'0,"12"12"-864"0,1 0-208 0,6 5 0 0,7 5 992 0,4 0 160 16,-4 2 16-16,-8-10 16 0,-11-9-992 0,-7-4-192 15,-10 1 0-15,1 4 0 16,1 8-1920-16,-4 5-320 0,-2 12-64 0,0 5-16 15,-3 7 1344-15,-2 6 272 0,-4 4 48 0,1 11 16 0,1 4 2704 0,-2 3 560 16,-1 9 96-16,2 5 32 0,-4 1 336 0,3 3 80 16,4-1 16-16,2 8 0 0,3 3-1568 0,0 1-304 15,8 3-64-15,4 3-16 0,6 5-912 0,4 2-176 16,5 3-144-16,6-1 192 0,7-1-192 0,11 1 0 0,12-6 0 16,9-1-176-16,8-2 304 0,13-2 48 0,8-5 16 0,7-7 0 15,11-4 64-15,5-4 32 0,12-5 0 0,4-8 0 16,8-3-416-16,-2-11-96 0,5-3-16 0,4-11 0 15,9 4-48-15,9-9-16 0,3-4 0 0,0-5 0 16,2-1 880-16,7-1 192 0,7 8 16 0,-6 1 16 16,-4 4-80-16,-2-6-16 0,-3-1 0 0,3-11 0 15,-2-5-1024 1,-14-7-192-16,-10-6-64 0,-6-10 0 0,-5-1 400 0,-3-6 176 0,-8 2-160 0,-4-8 160 16,-13-4-144-16,-8-7 144 0,-11-5-128 0,-6-4 128 15,-6-1 0-15,-9-1 144 0,1-3 0 0,-5-3 0 0,-10-6 416 16,-6-1 80-16,-6-2 0 0,-9-5 16 0,-5-1-192 15,-10 1-32-15,-8 3-16 0,-10 4 0 0,-8 3-208 0,-13 5-32 16,-12 6-16-16,-17 6 0 0,-11 13-32 0,-21 9 0 16,-15 6 0-16,-21 11 0 0,-16 12-128 0,-6 9-144 15,-6 6 144-15,2 8-208 16,-3 3-816-16,12 2-144 0,13 9-48 0,14-6-9584 16,11 1-1920-16</inkml:trace>
  <inkml:trace contextRef="#ctx0" brushRef="#br0" timeOffset="121027.64">17572 14018 8287 0,'-9'5'736'0,"4"0"-592"16,-2 0-144-16,5-1 0 0,2-4 2560 0,0 3 464 15,2-1 112-15,-2 5 0 0,0-2-2528 0,0 7-608 0,3 2 0 0,-3-2 0 31,0-1-2000-31,0 3-448 0,0-2-96 0,0-2-16 16,0 1 1152-16,-3-1 208 0,1 4 48 0,2 2 16 0,-7 1 1488 0,0 3 288 16,0 0 64-16,-1 3 16 0,-1 0 1072 0,-2-1 192 0,3 1 64 0,1-4 0 15,5-3-512-15,-3-4-112 0,5 2-16 0,1-7 0 16,3-2-1104-16,-2-5-304 0,1 0 0 0,1-3 0 31,1 1-576-31,-5-5-224 0,3-2-32 0,-1-1-16 0,2-4 656 0,1-4 192 0,2-2 0 0,2-7 0 16,4 1 224-16,1-5 160 0,-1 0 48 0,6-4 0 15,3 0-432-15,3-5 0 0,6 2 0 0,1-1 0 32,-1 3-656-32,4-1-224 0,1 2-32 0,3 4-16 15,-4 5 224-15,-4 3 64 0,-3 4 0 0,-4 3 0 0,-5 8 640 0,-1 2 0 16,-1 1 176-16,-3 3-48 0,-2 4 864 0,1 0 160 0,1 7 48 0,-6-1 0 16,1 8 256-16,0 0 48 0,-1 1 16 0,-2 6 0 0,2-2-480 0,-4 5-80 15,1 0-32-15,-1-3 0 0,2-1-928 0,1-1-384 16,-1-2 32-16,1-1 0 15,0-1-1344-15,0-1-272 0</inkml:trace>
  <inkml:trace contextRef="#ctx0" brushRef="#br0" timeOffset="121341.86">17370 14544 28559 0,'-19'12'2544'0,"5"-5"-2032"0,5 0-512 0,5-4 0 0,4-1 1216 0,2-2 160 15,2 0 32-15,1 5 0 31,4-1-1856-31,3 1-384 0,-12-5-64 0,0 0 0 0,0 0-1984 0,0 0-384 0,96 12-64 0,-96-12-32 16,0 0 1824-16,76-9 384 0,-76 9 64 0,70-19 0 0,-70 19 2592 0,80-29 512 16,-80 29 96-16,96-35 32 0,-39 12 64 0,-2-3 16 15,2 3 0-15,-3-6 0 0,-2 3-1488 0,-3-1-288 16,0 0-64-16,-6 4-16 16,-43 23-1488-16,75-35-288 0</inkml:trace>
  <inkml:trace contextRef="#ctx0" brushRef="#br0" timeOffset="121812.12">17884 14676 27647 0,'-16'5'1216'0,"6"0"256"0,3-3-1168 0,5 0-304 16,2-2 0-16,0 0 0 0,-4 0 0 0,4 5-192 15,-3-1 16-15,1 1 16 16,-1 2-1952-16,-3-2-400 0,0 4-80 0,0-1-16 16,3 1 368-16,1 0 80 0,2 0 16 0,0-1 0 0,0 1 1504 0,0 0 320 15,4 1 48-15,1-1 16 0,0 3 1680 0,-2-2 352 16,3 3 64-16,2-5 16 0,3 5 448 0,1-8 80 15,-12-5 32-15,0 0 0 0,0 0-928 0,0 0-176 16,96 22-32-16,-96-22-16 0,0 0-1024 0,80 0-240 16,-80 0 0-16,0 0 0 15,85-8-1120-15,-85 8-224 0,0 0-64 0,84-16-10032 0</inkml:trace>
  <inkml:trace contextRef="#ctx0" brushRef="#br0" timeOffset="122048.45">18380 14488 35935 0,'-27'24'1600'0,"9"-5"320"0,4-1-1536 0,5-3-384 0,4-4 0 0,5-2 0 0,0 5 1024 0,0 8 128 16,2 17 16-16,1 6 16 0,3 2-736 0,2 2-160 15,3-1-32-15,-2-1 0 16,-1-1-1024-16,-1-6-192 0,2 3-64 0,-7-3 0 15,1-1-1104-15,-3-3-240 0,4 1-32 0,-4-4-16 16,5-2 1216-16,-2-3 240 0,6-2 64 0,-9-26-7088 16,0 0-1408-16</inkml:trace>
  <inkml:trace contextRef="#ctx0" brushRef="#br0" timeOffset="122687.09">20604 14293 19343 0,'-2'-4'1728'0,"2"-1"-1392"0,5 5-336 0,-1-2 0 0,-2 1 800 0,5-1 96 0,-2-2 0 0,5-1 16 15,6 0-1440-15,-4 1-304 0,2 4-48 0,-5 0-16 16,-4 6-1296-16,-5 6-272 0,0 2-48 0,-5 0-16 0,-2 3 2176 0,2 1 352 16,-1 2 240-16,-2 0-48 0,1-3 2176 0,2 0 448 15,1 1 64-15,2-4 32 0,2 1-352 0,0-1-64 16,0 0 0 0,0 2-16-16,-3 0-1376 0,1 1-272 0,0-1-48 0,-3-1-16 0,2 1-608 0,-3-2-160 15,1 0 0-15,0-2 0 0,-2-3-256 0,5-4-64 16,-3 2-32-16,3-5 0 15,4-2-432-15,3-4-96 0,-3-1-16 0,5-4 0 16,2-1-464 0,1-6-112-16,2 2 0 0,2-5-16 0,4-2 192 0,-4-5 32 0,7 0 16 0,-4 0 0 0,0-5 848 0,3-4 160 15,0-2 48-15,1-1 0 16,2 1 544-16,0-1 112 0,-1 5 32 0,1 0 0 16,0 7 336-16,1-1 64 0,-5 5 0 0,2 4 16 15,-2 4-272-15,2 4-48 0,-3 1-16 0,-18 9 0 16,0 0-144-16,0 0-48 0,69-12 0 0,-69 12 0 15,0 0-160-15,0 0-32 0,94-3-16 0,-94 3 0 16,0 0-176-16,81-2-272 0,-81 2 64 0,0 0 16 16,0 0-1280-16,87 17-256 15,-87-17-64-15,0 0 0 0,0 0-800 0,54 54-160 0</inkml:trace>
  <inkml:trace contextRef="#ctx0" brushRef="#br0" timeOffset="123000.98">20386 14575 35935 0,'-24'12'3200'0,"10"-7"-2560"16,5 1-512-16,7-3-128 0,8 1 960 0,-1-4 160 15,-5 0 32-15,0 0 16 0,0 0-1168 0,90 13 0 16,-90-13-224-16,91 11 32 16,-91-11-1920-16,87 3-368 0,-87-3-80 0,75 0 0 15,-75 0-464-15,0 0-96 0,101-14-16 0,-101 14 0 0,66-20 2880 0,-66 20 576 0,77-32 128 0,-30 13 0 16,2-5 2752-16,8-1 528 0,10-1 112 0,8-3 32 16,-1 1-2864-16,1-5-576 0,-3 1-112 0,-2 1-32 15,-8 1-288-15,3 2 0 0,-11 2-176 0,0 7 176 16,-2-2-2736-16,-52 21-432 15</inkml:trace>
  <inkml:trace contextRef="#ctx0" brushRef="#br0" timeOffset="123362.51">21212 14589 3679 0,'-10'3'320'0,"3"1"-320"16,1 1 0-16,1-1 0 0,5-3 5792 0,5 3 1088 0,-5 1 224 0,4 4 32 15,1 5-4288-15,0 3-864 0,2 7-160 0,-7-24-32 16,20 51-1472-16,-20-51-320 0,17 43 0 0,-17-43 0 31,0 0-880-31,26 53-112 0,-21-39-32 0,1 0 0 16,1-2-32-16,-2-4-16 0,-2 1 0 0,-1 0 0 0,5-4 1072 0,-2 4 224 0,0-4 32 0,4 2 16 15,0-2 592-15,-9-5 112 0,0 0 32 0,0 0 0 16,0 0-608-16,0 0-112 0,0 0-32 0,90 9 0 16,-70-18-1472-16,-20 9-320 15,0 0-48-15,57-26-7424 0,-36 17-1488 16</inkml:trace>
  <inkml:trace contextRef="#ctx0" brushRef="#br0" timeOffset="123566.61">21501 14615 29487 0,'-17'26'1296'0,"7"-8"288"0,1-1-1264 0,7-3-320 16,2-2 0-16,4-3 0 0,1 5 944 0,3 12 128 15,3 17 16-15,6 15 16 0,4 12-592 0,0 1-128 16,2-1-32-16,-6-2 0 16,1-2-656-16,-1-4-128 0,2-4-16 0,-5-11-16 15,2 0-1696-15,1-7-336 0,-1 0-64 0,0-5-5680 16,-16-35-1136-16</inkml:trace>
  <inkml:trace contextRef="#ctx0" brushRef="#br0" timeOffset="124321.36">25323 14146 23039 0,'-4'-3'2048'0,"1"3"-1648"0,1 0-400 0,2-2 0 15,2 0 1168-15,-2 1 160 0,0-4 16 0,-2-2 16 16,2 1-496-16,-3-6-96 0,1 7-32 0,-2-4 0 15,4 6-560-15,-5 1-176 0,2-2 0 0,-2 8 0 16,1-2 400-16,-1 1-16 0,1 6-16 0,4 0 0 16,-3-1 80-16,3 6 32 0,0 4 0 0,3-1 0 15,-3 6-320-15,4 1-160 0,1 0 160 16,-3-3-160-16,1 2-208 0,1-2-144 0,-4-2-32 0,0-3 0 16,-4-2-256-16,-1 0-48 15,-2-2-16-15,0-3 0 0,-5 1 704 0,3-1 352 0,-5-1-32 0,0 1-16 0,2 0 272 0,-2-2 48 16,2-2 16-16,1 0 0 0,3 0-496 0,4-5-144 15,1 4 0-15,3-4 0 0,3 0 160 0,1-4-160 16,4-1 128-16,6 0-128 0,0-7 0 0,7-2 0 16,4-7 0-16,4-2 0 0,3-5 0 0,4-6 0 15,3-8 0-15,-3 0 0 0,3 2 0 0,-10 2 256 16,3 1 0-16,-5 2-16 0,-2 4 80 0,-1 5 0 16,-3 3 16-16,-3 7 0 0,-6 6-208 0,2 3-128 0,-6 5 160 0,1 2-160 15,-4 6 0-15,-5-6 128 0,0 0-128 0,0 0 0 16,0 0 256-16,58 69 0 0,-58-69 0 0,0 0 0 15,57 66 160-15,-57-66 32 0,0 0 16 0,72 77 0 16,-72-77-208-16,52 52-32 0,-52-52-16 0,0 0 0 16,66 75-208-16,-66-75-128 0,0 0 128 0,47 66-208 31,-47-66-1152-31,0 0-240 0,0 0-32 0,0 0-14048 0</inkml:trace>
  <inkml:trace contextRef="#ctx0" brushRef="#br0" timeOffset="124714.93">25075 14739 4607 0,'-26'12'192'0,"5"-3"64"0,7-4-256 0,6-2 0 15,2-1 0-15,5-2 0 16,-1 0 544-16,-1 0 64 0,-3 0 16 0,1-2 0 0,5-1-208 0,0 1-32 0,5-5-16 0,1 2 0 16,6 0 1488-16,-12 5 288 0,0 0 64 0,0 0 16 15,75-30 80-15,-75 30 32 0,0 0 0 0,83-21 0 16,-83 21-448-16,68-14-96 15,-68 14 0-15,84-14-16 0,-84 14-400 16,104-14-80-16,-104 14-16 0,107-21 0 0,-107 21-832 0,118-19-160 16,-118 19-32-16,124-24-16 0,-58 13-464 0,6-1-96 0,1 2 0 0,0-2-16 15,0 3-944-15,-7-3-176 0,-66 12-32 0,126-23-16 32,-126 23-720-32,117-21-144 0</inkml:trace>
  <inkml:trace contextRef="#ctx0" brushRef="#br0" timeOffset="125092.93">25856 14763 22111 0,'-17'2'976'0,"6"-2"208"0,4 0-944 0,4 0-240 0,3 0 0 0,0 0 0 16,0 3 352-16,0-3 32 0,3 2 0 0,-1 1 0 31,3 1-1600-31,-1 1-304 0,1 0-64 0,2 2-16 16,-4 2 464-16,3 2 96 0,-6 1 16 0,3 0 0 0,-1 2 1664 0,1-2 352 0,3-2 64 0,-1 3 16 31,-5-13 1488-31,0 0 320 0,0 0 48 0,0 0 16 0,73 41-1200 0,-73-41-224 0,0 0-48 0,0 0-16 31,92 13-1120-31,-92-13-208 0,0 0-128 0,0 0 128 0,86 0-128 0,-86 0-192 0,0 0 64 0,0 0 0 0,92-11-144 0,-92 11-32 16,0 0 0-16,75-19 0 31,-75 19-320-31,0 0-64 0,75-31-16 0,-75 31-8480 16,44-23-1696-16</inkml:trace>
  <inkml:trace contextRef="#ctx0" brushRef="#br0" timeOffset="125281.4">26361 14641 30399 0,'-19'14'2704'0,"5"-2"-2160"16,11-3-544-16,3-4 0 0,0 4 2064 0,0 0 304 0,-7 13 64 0,0 13 16 15,-5 12-1520-15,3 7-304 0,4 2-64 0,0 3-16 16,1-2-544-16,1 4 0 0,-1 6 0 0,-1-1 0 31,0 5-272-31,1-5-112 0,1 1-32 0,1-6 0 16,2-4 0-16,2-13 0 0,-1-6 0 0,5-10-11072 0,-6-28-2208 0</inkml:trace>
  <inkml:trace contextRef="#ctx0" brushRef="#br0" timeOffset="130589.59">8284 12938 8287 0,'-18'0'736'0,"6"0"-592"0,-2 1-144 0,6-1 0 0,2 0 192 0,3 0 16 16,-2 0 0-16,-4-1 0 0,-7 1 576 0,-1 0 112 16,-2-4 32-16,-2 1 0 0,3-3-352 0,1 3-64 15,-1 3 0-15,3-5-16 0,-3 5 256 0,1 0 48 16,-4 0 16-16,-2 3 0 0,2 2-96 0,2 4-16 15,-3 0 0-15,-1 5 0 0,2 3 64 0,-5 1 0 16,-2 4 0-16,0 4 0 0,0 1-400 0,-3 4-80 16,0 0-16-16,-3 2 0 0,1 0-272 0,0 2 0 15,0 0 0-15,0-4 0 0,2 4 352 0,3 0 16 0,-2 5 0 16,7-1 0-16,3 2 240 0,2-1 48 0,4 2 16 0,4 3 0 16,1 2-224-16,2 2-64 0,0 2 0 0,4-1 0 15,-3-1-384-15,5 2 0 0,-1 1 0 0,4-3 0 16,-1-6 0-16,5 2 0 15,2-1 0-15,1-1 0 0,5-4 128 0,3-6 0 0,1 2 0 0,-18-35 0 16,40 55 240-16,-40-55 32 0,0 0 16 0,77 54 0 16,-77-54-128-16,0 0-32 0,90 11 0 0,-90-11 0 15,0 0 32-15,89-33 0 0,-59 8 0 0,1-6 0 16,0-4-16-16,-4-7 0 0,0-1 0 0,-2-2 0 16,-2-2-272-16,-1-7 0 0,-4-4 128 0,1-3-128 15,-4 0 0-15,-1 0 0 0,-1 2 0 0,-6-2-144 0,0 0 144 0,1 0 0 16,-4 2 0-16,1 3-128 0,4 2 128 0,-4 5 0 15,4 2 0-15,-1 2-128 16,1 7 128-16,0 1 0 0,-1 6 0 0,1 1 0 0,2 8-128 0,-3 2-64 16,-1 5 0-16,-1 1 0 15,-6 10-1040-15,-4 3-224 0,-1 2-32 0,-6 6-11392 16</inkml:trace>
  <inkml:trace contextRef="#ctx0" brushRef="#br0" timeOffset="130982.34">8244 12730 16575 0,'-21'14'1472'0,"7"-5"-1168"0,2 2-304 0,7-5 0 16,1-2 1376-16,4-2 224 0,0 6 32 0,0 1 16 15,0 10-304-15,-5 2-64 0,5 2-16 0,-4 1 0 16,1-1-1712-16,-2-1-352 0,-1 1-64 0,-6 3-16 16,0 0-80-16,-4 2 0 0,-1-2-16 0,-8 6 0 0,3-3 976 0,-4 6 0 15,0 2 0-15,1 5 208 0,-1-1 1280 0,0 6 256 16,5-3 48-1,2 5 16-15,1 1-144 0,6 1-16 0,3-1-16 0,8 2 0 0,1 2-672 0,5-3-144 16,4-2-32-16,3-4 0 0,2 4-544 0,3 0-112 16,2 3-128-16,2-3 176 0,2-1-432 0,3-4-96 15,-3-1-16-15,3-6 0 16,-26-37-464-16,47 66-80 0,-47-66-32 0,54 52 0 16,-54-52-544-16,0 0-112 0,75 67-32 0,-75-67 0 15,0 0-640-15,0 0-128 0</inkml:trace>
  <inkml:trace contextRef="#ctx0" brushRef="#br0" timeOffset="131533.12">8467 13244 18431 0,'-18'12'816'0,"4"-3"160"0,4 0-784 0,3-4-192 0,5-1 0 0,-1-4 0 0,3 5 1408 16,-5 2 256-16,-8 7 32 0,5 3 16 0,-3 2-688 0,-1 4-144 15,3 1-32-15,-3 2 0 0,2 2-688 0,1 2-160 16,0 3 0-16,1 2 0 0,-1 0-192 0,0 3-48 16,2 4 0-16,0-4 0 0,0 2 16 0,2 0 0 15,-4-5 0-15,4 0 0 0,-4 3 224 0,2-5 0 16,6 2 192-16,-5 0-192 0,5 2 320 0,-1-3-32 15,-2 6-16-15,3 0 0 0,-3 4-272 0,1 0 0 16,1 1 0-16,-2-2 0 0,-1 1 0 0,-3-4 0 16,1-5 0-16,0-9 0 0,3 0-144 0,-5-9-48 15,6-4 0-15,1-6 0 0,0-4-64 0,4-3 0 0,0-3-16 16,3-4 0-16,4-4 16 0,3-6 0 0,0-8 0 0,2-6 0 31,5-11-176-31,-1-1-16 0,3-11-16 0,0 1 0 0,1-1 96 0,-4 2 32 0,-4 3 0 0,3-3 0 16,-3 2 336-16,3-3 0 0,-4 5 0 0,1 1 0 15,-1 7 0-15,1 5 0 0,-1 7-144 0,-1 2 144 16,2 8 0-16,0 1 0 0,3 0 176 0,4-1-176 16,2 1 736-16,3 1 32 0,-26 16 16 0,49-26 0 15,-49 26-208-15,0 0-64 0,0 0 0 0,101-12 0 16,-101 12-384-16,0 0-128 0,0 0 0 0,61 57 0 16,-56-25 128-16,-3 2-128 0,-2 5 192 0,-7 2-192 15,-2 1 208-15,-1 4-64 0,-1-1-16 0,-3 5 0 0,2-3-128 0,1 0 0 16,3 2 144-16,1 3-144 0,2-3 0 0,-2 3 0 15,5 1 0-15,2-5 0 16,2-2-688-16,1-3-96 0</inkml:trace>
  <inkml:trace contextRef="#ctx0" brushRef="#br0" timeOffset="131862.75">9009 12802 13823 0,'-35'14'608'0,"12"-2"128"0,2 0-592 0,11-5-144 0,3-3 0 0,7 1 0 15,-2 4 560-15,-1 4 80 0,-3 8 0 0,6 9 16 16,4 1-288-16,5-3-64 0,5 2-16 0,3-8 0 15,2 5-288-15,-19-27 0 0,0 0 0 0,65 71 0 16,-65-71 688-16,43 56 128 0,-20-23 16 0,-4 3 16 16,2 3 1328-16,-4-1 256 0,1 11 48 0,-4 5 16 15,-2 5-640-15,-2 4-112 0,-3 8-16 0,-1-1-16 16,-6 6-1120-16,-4-2-208 0,1 2-64 0,-4 8 0 0,0 6-320 0,-2 4-192 16,-1 11 32-16,-6-4 0 15,2-2-224-15,-3-6-32 0,3-1-16 0,-4-9-15120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57:59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10126 17097 8287 0,'-16'0'736'0,"4"-4"-592"0,5 4-144 0,5 0 0 16,-1 0 512-16,-3-1 80 0,-7-3 16 0,-8 1 0 16,-6-4-352-16,0 0-80 0,2-2-16 0,3 0 0 15,2 1-160-15,3-1-224 0,1 4 48 0,1-4 16 16,-3 6 16-16,1-3 0 0,1 5 0 0,-1 1 0 15,1 1 864-15,-5 3 176 0,0 1 48 0,2 0 0 16,2 4 528-16,-4 3 96 0,1 0 32 0,0 2 0 16,0 0-32-16,3 4 0 0,-4-1 0 0,2 2 0 0,-2-1-448 0,4-1-96 15,-3 6 0-15,-1-4-16 16,4 0-272-16,-2 4-48 0,1 1-16 0,1-1 0 0,0-1-128 0,1 1-32 16,2 3 0-16,0-5 0 0,5-4-160 0,-1-1-32 15,3-4-16-15,-2 6 0 0,4-4-96 0,-4 3-16 16,4 0 0-16,-4 1 0 0,2 1 192 0,0-2 48 15,0 4 0-15,2-3 0 0,0 3 16 0,1-4 0 16,4 2 0-16,0-5 0 0,0 4-272 0,4-4-48 16,1-2-128-16,-1 0 192 0,4-2-192 0,3 4 0 15,-2-1 0-15,1-1 0 0,-10-12 0 0,0 0 0 16,0 0 0-16,52 50-160 0,-52-50 160 0,0 0 0 0,0 0-144 0,61 52 144 16,-61-52 0-16,0 0 0 0,0 0 0 0,79 65 0 15,-79-65 0-15,0 0 0 0,80 45 0 0,-80-45 0 16,0 0 0-16,89 40 0 0,-89-40 0 0,0 0 0 15,92 40 0-15,-92-40 160 0,0 0-160 0,92 35 160 16,-92-35-16-16,0 0 0 0,103 18 0 0,-103-18 0 16,82 5-144-16,-82-5 128 0,89-2-128 0,-89 2 128 15,101-3-128-15,-101 3 128 0,101-9-128 0,-101 9 128 16,98-5-128-16,-98 5 0 0,83-7 0 0,-83 7 0 16,86-11 0-16,-86 11 0 0,87-9 0 0,-87 9 0 15,80-8 0-15,-80 8 0 0,96 0 0 0,-96 0 0 16,106 0 0-16,-106 0 0 0,103 0 0 0,-103 0 0 15,99 0 0-15,-99 0 0 0,93-4 0 0,-93 4 128 0,99 4 32 16,-99-4 0-16,105 5 0 0,-105-5 0 0,111 7-160 0,-111-7 0 16,106 2 0-16,-106-2 128 0,108 3-128 0,-108-3 0 15,103-3 0-15,-103 3 0 0,107-9 224 0,-107 9-32 16,115-14-16-16,-115 14 0 0,127-12-176 0,-127 12 160 16,127-11-160-16,-127 11 160 0,110-12-160 0,-110 12 0 15,97-5 0-15,-97 5 0 0,93-9 0 0,-93 9 0 16,94 0 0-16,-94 0 0 0,97 0 144 15,-97 0-144-15,114 0 160 0,-114 0-160 0,115-8 0 0,-115 8 0 16,104-18 0-16,-104 18 0 0,91-21 0 0,-91 21 0 16,76-22 0-16,-76 22 0 0,72-18 0 0,-72 18 0 0,0 0 0 15,92-24 0-15,-92 24 0 0,0 0 0 0,84-26 0 0,-84 26 0 16,49-25 0-16,-49 25 0 0,43-31 0 0,-25 14 0 16,-3-3 0-16,-2 0 0 0,-3-3 0 0,-3 2 0 15,2 2 0-15,-8-2 0 0,1 2 0 0,-2-2 0 16,0 3 0-16,-2-4 0 0,1 4 0 0,-6 1 0 15,2 0 0-15,-1 3 0 0,-6 1 0 0,2-1 0 16,-3 2 0-16,1-2 0 0,-2 4 0 0,0-2 0 16,6 0 0-16,-10-2 0 0,1 1 0 0,3-1 0 15,-4 1 0-15,-2-1 0 0,0 0 0 0,-2-2 0 16,-3 4 0-16,-1-2 0 0,2 0 0 0,-6 5 0 0,2 0 0 16,-1-1 0-16,-1 0 0 0,2 1 0 15,-1-2 0-15,1 3 0 0,1-1 0 0,0-3 0 0,0-2 160 0,-2 3-160 16,-1-1 160-16,-1 0-160 0,-2 2 128 0,-2-3-128 15,-5 3 0-15,-4 0 0 0,1-1 0 0,-4 2 0 16,5 1 0-16,-2-1 0 0,4 0 0 0,0 1 0 16,0 2 0-16,2-6 0 0,3 2 0 15,0-3 0-15,2 1 0 0,-2-2 0 0,4 2 0 0,-4-2 0 16,0 0 0-16,-5 2 0 0,0-2 0 0,0 5 0 16,1-3 0-16,-1 2 0 0,0-2 0 0,2 3 0 15,1 0 0-15,-3 2 0 0,0 0 0 0,-3 4 0 16,1-2 0-16,-4 5 0 0,6-2 0 0,-8 4 0 0,-5 1 0 0,-4 2 0 15,4 4 0-15,-7 0 0 0,-3 5 0 0,2 0 0 16,2 1 0-16,3-1 0 0,-2 0 0 0,1-2 0 16,3 2 0-16,-4 0 0 0,1 2-128 0,-8-2 128 15,6 0 0-15,-2 1-128 0,4-4 128 0,1 1 0 16,5-2 0-16,-1-6-128 0,3 1 128 0,0 2 0 16,1-5 0-16,1 1 0 0,1-3 0 0,-3 0 0 15,-3-3 0-15,-2 3 0 0,2-5 0 0,3 5 0 16,0 0 0-16,2 3 0 15,4-1 0-15,-3 5 0 0,-2 3-880 0,-1 4-64 0,5 4-16 0,-5 6-16272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58:43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5890 14497 10127 0,'-14'1'896'0,"5"-1"-704"0,0 2-192 0,2-2 0 15,5 0 688-15,-3 3 96 16,2-3 32-16,-2 2 0 0,-8 2 144 0,-1 3 16 0,-3-2 16 0,3 0 0 0,-2 0-768 0,6-1-224 16,-2 1 0-16,1-5 128 0,4 4-128 0,2-4 0 15,-4-4 0-15,4 4-128 16,2-2 320-16,-3-1 80 0,3-1 16 0,-2 4 0 0,-4 0 608 0,0 0 128 16,1 7 32-16,-6-1 0 0,1 4-160 0,-8 2-16 15,2 2-16-15,-3 4 0 0,1-3-416 0,-7 3-64 16,2 1-32-16,-4 2 0 0,2-2-80 0,7 2-16 15,-5-2 0-15,7 2 0 0,2 1 192 0,1-4 16 16,5 3 16-16,-2-2 0 0,4-2-160 0,0 6-48 16,0 1 0-16,-3-1 0 0,3 0 16 0,-1 5 0 15,1-2 0-15,-1 3 0 0,1 3 256 0,2-3 48 16,-2-1 16-16,1-2 0 0,1 6 208 0,0-3 32 0,0 3 16 0,2 2 0 31,-4 1-256-31,0 0-48 0,0 2-16 0,1-1 0 0,-1-1-336 0,-3-2-64 0,1-2-16 0,4-3 0 16,0 4-128-16,4-6 0 0,-1-2 0 0,8-1 0 15,-1-4 0-15,4-2 240 0,2 1-64 0,7-1-16 16,-2-3-16-16,-14-14 0 0,0 0 0 0,0 0 0 16,0 0-144-16,83 58 0 0,-83-58 0 0,0 0 128 15,0 0-128-15,81 40 0 16,-81-40 0-16,0 0 0 0,0 0 0 0,73 43 0 0,-73-43 0 0,0 0 0 16,0 0 0-16,82 44 0 0,-82-44 0 0,0 0 0 15,0 0 0-15,101 45 0 0,-101-45 0 0,0 0 0 16,0 0 0-16,108 38 0 0,-108-38 0 0,0 0 0 0,89 23 0 0,-89-23 160 15,0 0-32-15,101 14-128 0,-101-14 256 16,80 7-64 0,-80-7-16-16,85 5 0 0,-85-5-176 0,91 0 128 0,-91 0-128 15,89 4 128-15,-89-4-128 0,83 1 0 0,-83-1 0 0,0 0 0 16,117 4 0-16,-117-4 0 0,82 5 0 0,-82-5 0 16,80 4 0-16,-80-4 0 0,89-4 0 0,-89 4 0 15,108-9 0-15,-108 9 0 0,117-14 0 0,-117 14 0 16,108-17 0-16,-108 17 0 0,106-26 0 0,-106 26 0 15,108-23 0-15,-108 23 0 0,110-17 0 0,-110 17 0 16,113-14 0-16,-113 14 0 16,110-5 128-16,-110 5-128 0,106-7 0 0,-106 7 0 0,91-9 0 0,-91 9 0 0,92-14 0 15,-92 14 0-15,100-17 0 0,-100 17 0 0,102-23 0 0,-102 23 0 16,114-17 0-16,-114 17 0 0,115-20 0 0,-115 20 0 16,103-19 0-16,-103 19 0 0,87-22 0 0,-87 22 0 15,76-19 0-15,-76 19 0 0,70-16 0 0,-70 16 0 16,66-16 0-16,-66 16 0 0,66-16 0 0,-66 16 0 15,67-17 0-15,-67 17 0 0,69-16 0 0,-69 16 0 16,72-17 0-16,-72 17 0 0,0 0 0 0,97-17 192 16,-97 17-192-16,0 0 192 0,88-13-192 0,-88 13 0 0,0 0 0 0,80-10 0 15,-80 10 0-15,0 0 0 0,87-21 0 0,-87 21 0 16,59-21 0-16,-59 21 0 0,66-24 0 0,-66 24 0 16,74-33 0-16,-74 33 0 15,66-28-176-15,-66 28 176 0,59-25 0 0,-59 25 0 0,52-22 0 0,-31 11-128 16,-3-1 128-16,-4 3 0 0,-1-3 0 0,-4 2 0 15,3 1 0-15,-6-3 0 0,1 1 0 16,-2-1 0-16,-2-2 0 0,-3-1 0 0,0-1 0 0,-3-2 0 16,-2-2 0-16,-4 0 128 0,-2-4-128 0,1 1 0 15,-4-3 192-15,2 4-48 0,-2-4 0 0,0-1 0 16,2 5-16-16,-6-4-128 0,4-2 192 0,-3 2-64 16,0 1-128-16,-4-3 0 0,1 7 144 0,-4-1-144 0,0-1 0 0,-2 2 144 15,-1-1-144-15,-2-1 0 0,-3 2 144 0,5-3-144 16,0-1 0-16,1 3 144 0,0 3-144 0,-4-2 0 15,3 3 0-15,-5 1 0 0,1-1 0 0,-4 6 0 16,0-2 0-16,-3 4 0 0,1-2 0 0,-3 1 0 31,-5 1 0-31,1-4 0 0,-6 5 0 0,1-5 0 0,-2 4 0 0,3-1 0 0,1 1 0 0,-2-2 0 16,-4 3 0-16,1 4 0 0,-2-1 0 0,0-1 0 16,-3 2 0-16,-4-3 0 0,-6-1 0 0,1 0 0 15,-5 4 0-15,1-4 0 0,-1 0 0 16,1 6 0-16,-5-2 0 0,0 0 0 0,0-2 0 0,-10 1 0 15,-2 3 0-15,-2 1 0 0,2 4 0 0,-7 1 0 16,-2 11 0-16,-11 4 0 0,-2 4 0 0,-5-1 0 0,-2 7 0 0,1 2 0 16,5 5 0-16,-3-4 0 15,1 4 0-15,0 0 0 16,3-4-384-16,-1 7 0 0,9 2 0 0,3 2-17984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1:04:13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8334 7084 18431 0,'-26'3'1632'0,"7"-3"-1312"16,10 0-320-16,4 0 0 0,2 0 544 0,-6-3 32 15,-14 6 16-15,-15-6 0 0,-7 1-224 0,-2-2-48 16,1 1-16-16,-1-2 0 15,5 5-624-15,1-4-112 0,-1 8-16 0,-2-4-16 0,1 5 192 0,-3 2 32 16,-1-2 16-16,-1 4 0 0,-5 0 224 0,3-1 192 16,-6 1-48-16,5 0 0 0,3-4 256 0,4 0 48 15,-3 4 16-15,5-2 0 0,0 2-208 0,2-1-32 0,0 3-16 0,2-3 0 32,1 1-576-32,-1 5-112 0,0-2-32 0,-1 7 0 15,-1 1-64-15,-3 2 0 0,-1 6-16 0,4-2 0 0,0 6 592 0,3 1 0 0,8 0 0 0,-3 2 128 16,8-1 192-16,0-2 48 0,6-1 0 0,4-1 0 15,2-2-48-15,-4 3 0 0,6-1 0 0,1 1 0 16,-5-1 288-16,5-3 48 0,-3 6 16 0,4-5 0 16,2 0 160-16,-2 2 48 0,2 1 0 0,3 4 0 15,3 0-80-15,-4 0-16 0,4 0 0 0,0 1 0 16,4 4-304-16,-4 0-64 0,0 4-16 0,3-4 0 16,-3-2-272-16,6-1-128 0,-3 1 0 0,2-7 128 15,4 1-128-15,0-1 0 0,-9-31 0 0,26 58 0 0,-26-58 272 16,31 50-16-16,-31-50-16 0,46 47 0 0,-46-47 176 0,0 0 32 15,90 59 16-15,-90-59 0 0,77 32-336 0,-77-32-128 16,92 19 0-16,-92-19 144 0,101 17-144 0,-101-17 0 16,96 9 0-16,-96-9 0 0,98 9 0 0,-98-9 0 15,101 8 0-15,-101-8 0 0,111 6 0 0,-111-6 0 16,119 3 0-16,-119-3 0 0,129 4-160 0,-129-4 160 16,127 5 0-16,-127-5-144 0,127 5 144 0,-127-5-160 15,140 4 160-15,-64-4-160 0,8 0 160 0,1 3 0 16,2-1-144-16,-3-2 144 0,-2 7 0 0,0-6 0 15,1 6 0-15,1-5 0 0,8 5 0 0,-1 0 0 0,0 2 0 16,-6 0 0-16,-1-3 0 0,-2 0 0 0,3-1 0 0,7 4 0 16,2-2 0-16,2-6 0 0,2 6 0 0,-2-7 128 15,-4 0 64-15,6 0 16 0,-6 2 0 0,7-2 0 16,9-2 208-16,-7-5 32 0,-3 2 16 0,-4 0 0 16,-1-2-176-16,2 5-32 0,3-1-16 0,-4 3 0 15,2 5-240-15,-9-2 128 0,-2 6-128 0,3 5 0 16,-5-2 0-16,3 2 0 0,4 4 0 0,-1-1 0 15,-4-3 0-15,-3-2 0 0,0 0 0 0,0-1 0 16,2 1 0-16,5-2 0 0,5-1 0 0,0 0 0 16,-4-4 144-16,-6-1 48 0,-2-4 0 0,-2 0 0 15,-1 3 160-15,2-3 32 0,7 2 16 0,-10-7 0 0,2 3-272 16,-5-7-128-16,-3-3 128 0,-3-2-128 0,1-2 0 0,1-1 0 16,4-6 128-16,0 1-128 0,2-1 192 15,-4-7 0-15,-7 4 0 0,-3-5 0 0,-2 3 80 0,-3-3 32 16,-4 1 0-16,-2-1 0 0,0-4-112 0,-10 3-32 15,0-2 0-15,-6 2 0 0,-1-3-160 0,-7 1 128 16,0 2-128-16,-5-3 128 16,3 1-128-16,-4-6 0 0,1 0 0 0,0 1 128 0,1-1-128 0,-1 0 0 15,1 0 0-15,1 0 0 0,-6 3 0 0,2 3 0 16,-4 2 0-16,-8-1 0 0,0 7 0 0,-4 0 0 16,-5 1-192-16,0 1 192 0,-5 1-160 0,-1 3 160 0,3-3 0 15,-6 4-144-15,0 1 144 0,1 1 0 0,-1-4 0 0,-5 4 0 16,-3-3 0-16,-4 0 144 0,-2 0-144 0,-8-1 0 15,-4 4 0-15,-5-2 0 0,-9 1 0 0,-3 1 0 16,-2 0 0-16,-2 4 0 16,2-1 0-16,-4 2 0 0,1 2 0 0,-2-2 0 0,1 3 0 0,-1-1 0 0,1-3 0 15,-6 5 0-15,1-3 128 0,-8 1-128 0,-2 1 0 0,-1-1 160 16,1 1-160-16,2-3 128 0,-2 5-128 0,-2-6 128 16,-2 1-128-1,-2-2 128-15,3 6 0 0,-6-6 0 16,-2 0 0-16,2-4 0 0,4 1-128 0,-2-7 128 0,1 4-128 0,-4-2 128 0,-3-3-128 0,-4 3 0 31,3 1 0-31,-4-2 0 0,-1 4 0 0,-6-2 0 0,0 7 0 0,-6-3 0 16,-6-1 0-16,-1 6 0 0,1-2 0 15,-3 6 0-15,5-1 0 0,-2 0 0 0,-4 2 0 0,3-2 0 16,-2-1 0-16,3 1 0 0,2 4 0 0,-5 0 0 16,-4-4-224-16,0 0 80 0,0 1 16 0,1 2 0 15,1 6-64-15,-9-3-16 0,-2 1 0 0,-1 1 0 16,5-1-112-16,0 4-32 0,0 1 0 0,-5 2 0 15,-2-5 128-15,-2 4 32 0,6 4 0 0,-4 1 0 16,2 2-64-16,-6-3 0 0,1-1 0 0,-1 7 0 16,-1 9-576-16,-7 3-112 0,-2 0-16 0,-7 5-15104 15</inkml:trace>
  <inkml:trace contextRef="#ctx0" brushRef="#br0" timeOffset="28780.09">3880 10792 13823 0,'-19'0'1216'0,"4"0"-960"15,6 3-256-15,5-1 0 0,-1 2 448 0,-4-1 64 16,-8 1 0-16,-16 4 0 16,-6 3-1328-16,-4 3-256 0,1-2-48 0,2 2-16 0,0 3 880 0,0-5 256 15,3 2 0-15,-3-5 0 0,2 1-176 0,0-1 176 16,1-5-128-16,2 4 128 0,4-1 0 0,-1-1-176 16,6 2 176-16,-5-3 0 0,6 4 1536 0,3 2 416 15,3-4 96-15,1-2 16 0,4 4-848 0,2-4-160 16,0 2-32-16,1-2 0 0,3 4-416 0,-6-1-96 15,2 5 0-15,-6 1 0 0,-5 3-512 0,-1 0 0 16,0 6-128-16,-9-2 128 16,-1 3-512-16,-4-3-16 0,-2 2 0 0,-5-1 16 0,1 3 176 0,-3 1 16 0,4-2 16 0,1 1 16 15,2-3 880-15,1-2 176 0,8 0 48 0,0 1 16 16,1-3 384-16,4-3 64 0,3 3 32 0,2-1 32 16,6-1-192-16,-3-2-16 0,9 0-16 0,1 0 16 15,1 0-496-15,5-2-80 0,2 2-32 0,3-2 16 16,-3-12-416-16,0 0-128 0,0 0 0 0,0 0 128 15,42 80-128-15,-42-80-192 0,0 0 32 0,0 0 32 16,56 70 128-16,-56-70 0 0,0 0-144 0,0 0 144 16,77 66 0-16,-77-66 0 0,0 0-160 0,83 35 160 15,-83-35 0-15,75 12 0 0,-31-10 0 0,3-2 0 16,2-2 320-16,0 2 0 0,-1 0-16 0,-2-2 0 0,1 1 80 0,-5 1 32 16,1 0 0-16,4 1 0 0,2-1-128 15,1 0-32-15,6 0 0 0,7-5 0 0,7 3-256 0,5-6 0 16,5-1 0-16,0-9 0 0,-2-2 176 0,1-1-176 15,4-2 160-15,-2 6-160 0,2-3 192 0,3 3-64 16,4 0-128-16,-6-4 192 0,-8 2-192 0,3-4 0 16,-8 2 0-16,8 0 0 0,-4 2 320 0,1-2 0 15,3 4 16-15,-4 1 0 0,-4 5-32 0,-6 3-16 16,-3 3 0-16,-1 3 0 0,-3 2-80 0,-1 2-16 16,1-2 0-16,-1 0 0 0,4 3-192 0,2-1 0 15,3 0 128-15,1-1-128 0,-1-1 0 0,0 0 0 16,4 0 0-16,-2-1 0 0,1-6 0 0,5 1 0 0,6-2 0 15,-2-5 0-15,2 5 0 0,-3 1 0 0,1 0 0 0,-3-2 0 16,-3 6 0-16,-3 1 0 0,3 2 0 0,-2 3 0 16,1 3 0-16,-1-1 0 0,-4 7 144 0,-9 2-144 15,4 0 0-15,-3 3 0 0,1-1 128 0,-1-2-128 16,-58-14 0-16,115 23 0 0,-47-11 0 0,-2-4 0 16,2 1 0-16,-2-4 0 0,-1 1 0 0,-6-3 0 15,0-1 0-15,-1 1 0 0,-1-3 0 0,1 4 0 16,-4 1 0-16,0-2 0 0,1 3 0 0,-1 2 0 15,2-2 0-15,-56-6 0 0,101 17 0 0,-101-17 0 16,91 14 0-16,-91-14 0 0,87 12 0 0,-87-12 0 16,92 12 0-16,-92-12 0 0,93 14 0 0,-93-14 0 0,92 23 0 0,-92-23 0 15,84 26 0-15,-84-26 0 0,75 30 0 0,-75-30 0 16,0 0 0-16,94 41 0 0,-94-41 0 0,64 35 0 16,-64-35 0-16,0 0 0 0,94 53 0 0,-94-53 0 15,67 31 0-15,-67-31 0 0,62 23 0 0,-62-23 0 16,70 24 0-16,-70-24 0 0,75 19 0 0,-75-19 0 15,71 18 0-15,-71-18 0 0,74 13 0 0,-74-13 0 16,66 18 0-16,-66-18 0 0,66 17 0 0,-66-17 0 16,66 21 0-16,-66-21 0 0,66 19 0 0,-66-19 0 15,67 25 0-15,-67-25 0 0,66 15 0 0,-66-15 0 16,66 18 0-16,-66-18 0 0,71 17 0 0,-71-17 0 0,84 14 0 16,-84-14 0-16,86 12 0 0,-39-8 0 0,1-1 0 0,5-3 0 15,-5 2 0-15,-1-2 0 0,1-2 0 0,4-1 0 16,4-1 0-16,-4 1 0 0,4-2 0 0,-1 3 0 15,-2-2 0-15,-5 1 128 0,1-1-128 0,-5-1 128 16,-2 4-128-16,-2-1 0 0,2-3 0 0,-6 5 128 16,2-6-128-16,-6 6 0 0,3-3 0 0,-2 1 0 15,0-1 0-15,-2 3 0 0,1-4 0 0,-3 2 0 16,4-1 0-16,-1-1 0 0,3 4 0 0,-1-1 0 16,1-3 0-16,2 2 0 0,-1 2 0 0,1-1 0 15,3-1 0-15,-3-2 0 0,5 3 0 0,-2-3 0 16,-4 1 0-16,4-2 0 0,0-2 0 0,2 0 0 15,-2 0 0-15,0 5 0 0,-3-2 0 0,1 1 0 0,-3 3 0 0,-3 0 0 16,-1 0 0-16,-1 0 0 0,-3 0 0 0,3 0 0 16,-4 3 0-16,0-3 128 0,-26 0-128 0,54 6 128 15,-54-6-128-15,61 3 128 0,-29-3-128 0,3-3 0 16,-1 3 0-16,3-6 0 0,0 3 0 0,3-6 0 16,1 2 0-16,3-1 0 0,1 1 0 0,-1-2 0 15,-4 0 0-15,4 0 0 0,-4 4 0 0,0 0 0 16,-4-2 0-16,3 2 0 0,-3 0 0 0,3-1 0 15,-5 5 0-15,6-5 0 0,-8 5 0 0,3-3 0 16,5 1 0-16,-2-3 0 0,2 1 0 0,-3-2 0 16,1 2 0-16,-1 2 0 0,-2-3 0 0,-1 1 0 15,-2-2 0-15,-3 2 0 0,3 1 0 0,-1-1 0 0,-3 0 0 0,2 2 0 16,1 1 0-16,-1 0 0 0,3 2 0 0,0-2 0 16,-2 2 0-16,1 0 0 0,2 0 0 0,1 2 0 15,0 0 0-15,2-2 0 0,-6 0 0 0,0 0 0 16,3-2 0-16,-3-3 0 0,-3 3 0 0,-2-5 0 15,4-2 0-15,-8 4 0 0,4-4 0 0,-3 1 0 16,0-3 0-16,-1 1 0 16,3-1 0-16,-3-1 0 0,1 3 0 0,-2 1 0 0,-2-3 0 0,-3 3 0 15,0-1 0-15,-1 0 0 0,-6 0 0 0,0 1 0 16,-2-1 0-16,0 0 0 0,-6 4 0 0,6 0 0 16,-3-2 0-16,3-2 0 0,0 4 0 0,-2-2 0 0,4 0 128 15,-1 0-128-15,1 2 192 0,3-4-64 0,2 0-128 0,4 1 0 16,-4-3 0-16,3-4 0 0,0-3 0 0,1 1 0 15,-1 1 0-15,-1-3 0 0,1-5 0 0,-1 1 0 16,1-1 0-16,-6 1 0 0,-2 0 0 0,-4 2 0 16,-3-1 0-16,-4 3 0 0,0-2 0 0,-7 0 0 15,2 2 0-15,-3-2 0 0,-2 2 0 0,1-2 0 16,-1 3 0-16,0 1 0 0,2-2 0 0,1 1 0 16,0 3 0-16,-1-3 0 0,3 2 0 0,1 1 0 15,-1 1 0-15,2 2 0 0,0-2 0 0,-4 2 0 16,1-2 128-16,-1 0-128 0,0 0 0 0,-1 0 0 15,1-2 0-15,-1-1 0 0,-1 3 0 0,-1-4 0 16,1 1 0-16,-3 3 0 0,-1-3 0 0,1-1 0 0,-4 1 0 0,-4-2 0 16,-3 1 0-16,1-3 0 0,-2 7 0 0,0-3 128 15,0 0-128-15,-4 3 0 0,2-2 0 0,-7 2 0 16,4 0 0-16,-6 0 0 16,-1 2 0-16,0 3 0 0,-3 0-128 0,1-1 128 0,4 1 0 0,-6-3 0 15,4 7 0-15,-1-4 0 0,-1 0 0 0,0 3 0 16,5 0 0-16,-5-2 0 0,-3 6 0 0,-6-5 0 15,0 2-128-15,-3 1 128 0,0-1-160 0,-2-4 160 16,-4 4-192-16,2-4 48 0,2 1 16 0,-2-1 0 16,2 2 128-16,0-4 0 0,-7 8 0 0,0-6-128 0,2 8 128 15,-5-6 0-15,1 1 0 0,-3 3 0 0,0-4 0 0,-4 0 0 16,2-2 0-16,2 7 0 0,-1-1-128 0,1 0 0 16,0 6 0-16,-4-3 0 0,-1 2-48 0,-4-4 0 15,0 2 0-15,-3 0 0 0,3 2-32 0,-6 1-16 16,0 4 0-16,-5 0 0 0,3 4 32 0,-6-4 16 15,2-4 0-15,-2 2 0 0,7 4 0 0,0-2 0 16,3 2 0-16,5-1 0 0,-1 3-48 0,-4-6-16 16,3-1 0-16,1 1 0 15,0-2-208-15,5 2-64 0,4-1 0 0,-6 1 0 0,-3 4 96 0,0-2 16 16,0-2 0-16,1 0 0 0,-7 2 272 0,3 0 128 16,3-3-128-16,0 4 128 0,4-2-176 0,-4 2 176 15,3-4-208-15,-3 5 80 0,2-4-128 0,-2 0 0 0,-3 4-16 16,1-2 0-16,2 1 112 0,-3-2 32 0,1 2 0 0,-1 5 0 15,-1-3 128-15,-3-1 0 0,0 3 0 0,6 0 0 16,1-1 0-16,2-3 0 0,5 1 0 0,-2-4 0 16,7 4 0-16,2-4 0 0,-3 2 0 0,1-3 0 15,6 1 0-15,-4-2 0 0,1-1 0 0,-4 1 0 16,6-1 0-16,-1-2 144 0,2 0-144 0,-1-2 0 16,2-1 512-16,-1 3-16 0,-4 0 0 0,-2-2 0 15,6 2-96-15,-4 2-16 0,-2-2 0 0,0 0 0 16,-1 3-224-16,-3-1-160 15,5-2 192-15,-4 0-192 0,-1 0 0 0,1 0 0 0,-4 0 0 0,8 0 0 0,2-2-144 16,3 2-48-16,3-3 0 0,2 1 0 0,3-5-48 0,4 4-16 16,-3-2 0-16,3-4 0 0,0 4 256 0,1-4 0 15,-3 4 0-15,2-2 0 0,-4-2 176 0,0 4-32 16,2 0 0-16,-2-1 0 0,4-1-16 0,-11 4 0 16,2 1 0-16,-7-1 0 15,4 3-128-15,-6 3 0 0,2 1 0 0,-9-3 0 0,4 6 0 0,0-1 0 16,3-1 0-16,-3 4 0 0,0-4 0 0,0 2 0 15,1-2 0-15,-3 0 0 0,2 2 0 0,-9 2 0 16,0 1 0-16,-5-1 0 0,5 5 256 0,-7 2-16 16,-3 3-16-16,-8 2 0 0,-4 1 16 0,-13 6 0 15,0-2 0-15,-10 0 0 16,2 4-736-16,-6-2-144 0,-5 5-16 0,-2-9-16 16,-1-6-1696-16,3 6-320 0</inkml:trace>
  <inkml:trace contextRef="#ctx0" brushRef="#br0" timeOffset="43050.15">2934 13596 23039 0,'-19'5'2048'0,"3"-1"-1648"0,6 1-400 0,6 4 0 0,3-1 1264 0,-8 1 160 16,-9 7 48-16,-16 6 0 0,-6 5-800 16,-8 0-160-16,3 0-16 0,2-5-16 0,3 3 288 0,5-3 48 15,3-3 16-15,10 4 0 0,1-2-208 0,3 2-48 16,1 3 0-16,3 0 0 16,2 0-256-16,7 0-48 0,-1 2-16 0,3 2 0 0,6 1 128 0,3 0 32 15,2 4 0-15,1 2 0 0,1-3-416 0,1 5 128 16,3-3-128-16,-4 6 0 0,2 0 0 0,2 0-320 15,2 0 48-15,0 5 16 16,1-2-480-16,4 4-96 16,-3-1 0-16,4 1-16 0,1 2 64 0,1-1 16 15,4 2 0-15,0 4 0 0,0 0 144 0,-4 0 48 0,1 1 0 0,-3-3 0 16,1-5 112-16,-6-2 16 0,-17-47 16 0,35 85 0 0,-21-46 176 0,-2-3 16 0,-1 3 16 16,-2-1 0-16,-2 0 224 0,-2-3 0 0,-3 0 0 15,-2 3 0-15,-6 2 0 0,-4 0 0 0,-6 4 192 0,-1-1-192 16,-2 3 592-16,-8 1 16 0,5-2 0 0,-1 0 0 15,2-3 32-15,4-5 0 0,5-6 0 0,6-5 0 16,10-3-192-16,-4-23-16 0,0 0-16 0,40 57 0 16,-40-57-288-16,0 0-128 15,84 40 128-15,-84-40-128 0,0 0 192 0,109 9-64 16,-109-9 0-16,89-2 0 0,-89 2-128 0,94-8 0 16,-94 8 0-16,114-13 0 0,-114 13 0 0,123-17-176 15,-55 12 176-15,-68 5-128 0,131-6 128 0,-131 6-208 0,132-3 80 0,-132 3 128 16,136 3-224-16,-61-1 80 15,5 2 16-15,4-4 0 0,1 0 128 0,-3 0 0 0,-2 3 0 0,-1-1 0 16,-2-2 0-16,6-2 272 0,4-1-32 16,-1-1-16-16,3 4 0 0,-7 0 0 0,-2 0 0 0,-2 0 0 15,-3 4-96-15,5-4 0 0,7 3-128 0,2-1 192 16,4 5-16-16,-5 0-16 0,-4 2 0 0,1-2 0 16,3-2 32-16,4 2 16 0,9-6 0 0,5 3 0 0,-3-4 48 0,2-4 0 15,-4 1 0-15,9-6 0 0,5-5-128 0,8 4 0 16,3-6-128-16,-4 6 192 0,-4-2-192 0,-3 3 0 15,9-2 0-15,-6 4 0 0,-3 2 144 0,-7 2-144 16,-6 6 128-16,2-3-128 0,-1 0 256 0,5 4-16 16,-2-3-16-16,1-1 0 0,-12 0-224 0,12-1 144 15,8-6-144-15,3 1 128 0,6-2-128 0,-4-1 160 16,-1 0-160-16,-3-1 160 0,3 1-160 0,-1 1 0 16,1 1 0-16,-4-2 128 0,-9 4-128 0,4 1 0 0,-4 4 144 15,1-5-144-15,6 1 128 0,-2-4-128 0,8-6 160 0,1 0-160 16,7 0 0-16,1-2 128 0,-1 1-128 0,-2-3 0 15,-3-3 128-15,2 7-128 0,3 2 176 0,-3 0-176 16,-2-2 192-16,-4 4-192 16,-4-6 192-16,6 5-192 0,4 3 256 0,3-4-48 0,-5-1-16 0,7-2 0 15,-6-1-64-15,13 0 0 0,11-1-128 0,-6-4 192 16,-9 4-192-16,2-3 0 0,9 1 0 0,-3 4 0 16,-4 2 0-16,-9 5 0 0,-7 2 0 0,2-1 0 15,2 0 0-15,-6 1 0 0,-8 6 0 0,2 0 0 16,-6-2 0-16,4 0 144 0,5 0-144 0,-4-1 128 15,-3 6 32-15,0-1 0 0,0-2 0 0,4-2 0 0,6 2-32 16,-3 0-128-16,6 6 192 0,-8-1-64 0,-5-5-128 0,0-2 128 16,-5-1-128-16,-2 3 128 0,-7 5-128 0,-3-2 192 15,1 2-192-15,0-1 192 0,-3 1-192 0,4-3 128 16,-5 0-128-16,-2-2 128 0,-3 0-128 0,-1 5 0 16,-2-5 0-16,4 0 0 0,0-2 0 0,8-5 0 15,0-2 0-15,3-1 0 0,-5 1 0 0,-1-3 0 16,0-2 0-16,-2 0 0 0,4-3 0 0,1-4 0 15,4 4 0-15,-7-1 0 0,-6 4 0 0,-2-3 0 16,2 3-128-16,-1 0 128 0,2-2-192 0,-2 2 16 16,5 2 16-16,-9-2 0 0,2 5-16 0,-5-1 0 15,2-2 0-15,-4-2 0 0,-7 2 176 0,2 1-192 16,0-1 192-16,-1 7-192 0,-3-4 192 0,0-3-160 16,-4 3 160-16,1 0-160 0,-6 1 160 0,3-1 0 0,-1 4 0 0,-57 5 0 15,102-14 0-15,-102 14 0 0,90-12 0 0,-90 12 0 16,77-12 0-16,-77 12 0 0,54-14 0 0,-54 14 0 15,0 0 0-15,43-18 0 0,-43 18 0 0,0 0 0 16,0 0 0-16,0 0 192 0,0 0-64 0,0 0 0 16,0 0 32-16,0 0 16 0,0 0 0 0,44-17 0 15,-44 17-176-15,0 0 0 0,0 0 0 0,0 0 128 16,0 0-128-16,0 0 0 0,0 0 0 0,0 0 0 16,17-25-128-16,-20 17 128 0,-2-5-160 0,-2 0 160 15,-2-1 0-15,4-6 0 16,-7-2 0-16,3-3 0 0,0 1 0 0,2-2 0 0,4 0 0 0,-3-2 160 0,6-3 16 0,2-3 0 15,3-2 0-15,2-1 0 0,4-3-176 0,-2-7 0 16,3 2 144-16,-2-6-144 16,2-3 0-16,-3-3 0 0,-2-1 0 0,-5 1-128 0,-2-6 128 15,-5 2-160-15,-2 0 160 0,-4 4-160 0,-1 3 32 0,-2 3 0 16,0 4 0-16,-3 0 0 0,-1 4 128 0,-4 3 0 16,-1 1-144-16,2 1 144 0,0 0 0 0,2 1-176 15,3-1 176-15,2 3-128 0,6 4-32 0,4-4 0 16,4 4 0-16,2-4 0 0,5 5-96 0,2-1 0 15,1-1-16-15,1 6 0 16,1 0-240-16,-7 2-64 0,4-1 0 0,-4 1 0 0,-2 0 240 0,-3 4 32 0,0 0 16 16,-8 2 0-16,2 1 288 0,-6-1 0 0,-7 4 176 0,0-3-176 31,-4 6 400-31,-1-1-16 0,-4 4-16 0,0-1 0 0,-2 0-160 0,3 4-16 0,-5-2-16 0,1 2 0 16,-2 1-176-16,0-1 0 15,0 0 0-15,-1-4 128 0,0 6-304 0,-1-6-64 0,-5 4-16 0,-4-4 0 16,-1 0-256-1,-6 1-64-15,1-1-16 0,-6 4 0 0,2-1 272 0,-4-1 64 0,-3 6 16 0,0-3 0 16,2 4 240-16,-2 0 0 0,-5-3 0 0,-4 3 0 16,-1 0 0-16,-1-2 0 0,-1 2 0 0,2 0 0 15,-1 0-208-15,3-4 48 0,-1 1 16 0,-7 1 0 0,-3-1-80 16,-5 3-16-16,-6-2 0 0,-1 0 0 16,1 2 48-16,0-1 0 0,-1-3 0 0,1-1 0 0,-1 0 48 0,-2-2 16 15,-2 1 0-15,2-1 0 0,-2 0 128 0,4-5 0 16,1 0 0-16,-1 2 0 0,-4-3 0 0,-5 1 192 15,2 2-32-15,-1 1-16 0,6 0 544 0,-7 1 96 16,-5 2 32-16,-7 1 0 0,-2 5-208 0,3-1-32 16,-1 1-16-16,3 0 0 0,-2 0-368 0,-1 0-64 15,-2 3 0-15,4-3-128 0,1-2 0 0,4-5 0 16,1 2-240-16,-3 0 80 0,-2 1 160 0,-1 1-208 16,3 1 80-16,5-5 128 15,2 2-240-15,-6 0 80 0,1-2 16 0,-2 2 0 16,9 1 144-16,-1-1-128 0,1 0 128 0,-2-1-128 0,0 3 128 0,-5-1 0 0,-4 4 0 0,5 0 0 15,8 0 0-15,3 0 0 0,-2 0 0 0,-2 0 0 32,-3 7 128-32,4-5 48 0,4 5 16 0,-3-2 0 0,11-3-192 0,1 2 0 0,-3-1 144 0,2-1-144 15,-6 1 0-15,6 2 0 0,-4-1 0 0,5 1 0 16,2-5 0-16,1 5 0 0,2-3 0 16,-5 0 128-16,-3 3-128 0,4-1 0 0,1-1 0 0,3-1 0 15,4-2 0-15,4 0 0 0,-2-2 0 0,-2-1 0 16,3 3 0-16,-2 0 0 15,-3 5 0-15,0-3 128 0,2-1-128 0,-1-1 192 0,1 4-64 0,-9-2 0 16,0 1 0-16,-5 4 0 0,-3 0 0 0,3 2 0 0,2-2-128 0,0-2 176 16,2 4-176-16,-4-4 192 0,0 0-192 0,2-2 0 15,-2 4 0-15,5-5 128 0,9-2-128 0,-8-2 0 16,2-1 0-16,-2-1 0 0,-1 1 0 0,-8 1 0 16,-1 2 0-16,-2-3 0 0,2 1 0 0,3-1 0 31,3-1 0-31,-9-1 0 0,2 1 0 0,-7 4 0 15,3 0 0-15,-3 0 0 0,9 0 176 0,-6 0-48 16,-3 0-128-16,-2 4 192 0,2 1-192 0,-4 0 0 16,3-1 0-16,1 1 0 0,8-5 0 0,-3 0 0 15,2 0 0-15,2-2 0 0,0-1 0 0,3 1 0 0,5-5 0 16,0 2 0-16,1-4 0 0,-3 4 0 0,-1-2-192 0,-2 2 192 16,6-1-224-16,-4 1 64 0,-2-2 16 0,0 2 0 15,2-2 144-15,-6 2 0 0,-4 5 0 0,1 0 0 16,4 0 0-16,-3 0 0 0,3 0 0 0,0-2 0 15,3 2 0-15,-3 0 0 0,-4 5 0 0,7-1 0 16,3-2 0-16,3 1 0 0,-1 1 0 0,2-3-128 16,6 3 128-16,-5 1 0 0,-1 4 0 0,6-1 0 15,1 6 0-15,5-5 0 0,7 5 0 0,-1-4 0 16,5 1 0-16,-1-2 0 0,5-1 0 0,-3 1 0 16,6-4-560-16,0 0-80 0,-1-3 0 0,5-5-15920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1:06:16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28756 2123 3679 0,'-5'4'320'0,"1"-4"-320"0,4 0 0 0,2 0 0 16,-2 0 384-16,-2 0 0 0,-1 0 0 0,-3 3 0 16,1-1-384-16,-4-2 0 0,1 3 0 0,-6 3 128 15,2-3-128-15,-4 2-208 0,0-1 48 0,0-1 16 16,1 3 144-16,3-5 176 0,-2 1-48 0,1 0 0 16,1-2 560-16,2 0 96 0,1 0 32 0,2 0 0 15,2 0-128-15,0-2-32 0,1 2 0 0,2-2 0 16,-5 1-304-16,6-3-64 0,-6 2-16 0,-2 1 0 15,2-1 48-15,-3 2 0 0,-1 0 0 0,-3 2 0 16,2-1 48-16,-5 1 16 0,-1 3 0 0,1-1 0 0,-2 5 48 0,1-1 16 16,-4 1 0-16,1 0 0 15,-2 3-256-15,-1-2-64 0,1 4 0 0,-1-3 0 0,3-1-128 0,-2 2 0 16,-1-3 0-16,1 1 0 0,0-1 384 0,2 3 112 16,2-3 16-16,2 0 0 0,-1 1 176 0,1-1 32 15,3 3 16-15,-2-1 0 0,1-1-240 0,2 0-48 16,-4 4-16-16,3-1 0 0,-3 1-256 0,-1-2-48 15,1 0-128-15,3-2 192 0,-4 4-192 0,4-5 0 16,2 3 0-16,-2 0 0 0,-1 2 368 0,1 0 80 16,3 0 0-16,-4-2 16 0,4 2 176 0,2 0 16 15,1 2 16-15,-1-2 0 0,2 3-192 0,0-3-32 16,4 4-16-16,-3-1 0 0,-1 0-160 0,6-3-16 0,-3 4-16 0,4-1 0 16,-3 1 32-16,3-1 16 15,3 0 0-15,-3 1 0 0,0-1 32 0,4-1 0 0,1 1 0 0,-2-1 0 16,-1-2 64-16,2 3 32 0,1 1 0 0,0-4 0 15,2 7-32-15,2-6-16 0,-1 3 0 0,1-3 0 16,0-1-64-16,5 6-16 0,0-5 0 0,3-1 0 16,-17-14-16-16,0 0 0 0,0 0 0 0,87 44 0 15,-87-44 0-15,0 0 0 0,0 0 0 0,112 28 0 16,-112-28 16-16,0 0 0 0,96 20 0 0,-96-20 0 16,0 0-80-16,88 27-16 0,-88-27 0 0,0 0 0 15,0 0-192-15,105 27 176 0,-81-20-176 0,1-1 160 0,-25-6-160 16,0 0 0-16,0 0 0 0,111 17 0 0,-111-17 0 0,0 0 0 15,93 5 0-15,-93-5 128 0,75-3-128 0,-75 3 160 16,83-11-160-16,-83 11 160 0,93-8-160 0,-93 8 160 16,90-13-160-16,-90 13 160 0,82-5-160 0,-82 5 0 15,80-3 144-15,-80 3-144 16,79-5 0-16,-79 5 0 0,0 0 0 0,101-6 0 0,-101 6 0 0,71-12 0 16,-71 12 0-16,72-9 128 0,-39 1-128 0,-33 8 0 15,71-11 0-15,-39 4 0 0,-1 0 0 0,-1 0 0 16,-3-1 0-16,0 2 0 0,-1 1 0 0,-5-2 0 15,1 2 0-15,-3-4 0 0,4 1 128 0,-2 2-128 16,0-6 160-16,-2 3-160 0,2 1 128 0,-4-1-128 16,6-5 0-16,-5 2 0 0,1 1 0 0,-2-1 128 0,-1 0-128 0,-2-2 0 15,-2 4 0-15,-2-2 0 0,3-1 0 0,-5-1 0 16,1 2 0-16,-4-2 0 0,0-3 128 0,1 3-128 16,1-4 0-16,-7 1 144 0,1 0-144 0,-1 1 128 15,-1-1-128-15,-3-1 0 0,1 2 0 0,-4-1 128 16,-2 1-128-16,0 1 128 0,-3 1-128 0,0-4 128 15,-2 8-128-15,0-6 128 0,-3 6-128 0,3-2 128 16,-4-1-128-16,3 3 160 0,-1 1-160 0,-2-3 160 16,-4 3-160-16,3 1 0 0,-1-1 144 0,0 4-144 15,-3-4 0-15,0 5 0 0,-3 3 0 0,-2-3 128 0,4 1-128 16,-4 3 0-16,2 0 0 0,-4-2 0 0,4-1 0 0,-2 1 0 16,2-5 0-16,3 3 128 15,-3-1-128-15,4-4 0 0,-1 1 0 0,-3-1 128 0,0-1-128 0,0-3 0 16,-4 3 0-16,2-2 0 0,-2 0 0 0,-3 1 0 15,-2-1 0-15,1 0 0 0,-5 1 0 0,3-1-128 16,-4 2 128-16,1-3-192 16,3 5-960-16,-4-4-192 0,1 5-32 0,4-2-15712 0</inkml:trace>
  <inkml:trace contextRef="#ctx0" brushRef="#br0" timeOffset="23888.28">14660 10637 6447 0,'0'0'576'0,"0"0"-576"0,0 0 0 0,0 0 0 16,0 0 784-16,0 0 48 0,0 0 16 0,0 0 0 16,-5 0 0-16,1 3 0 0,-1-1 0 0,-4 3 0 15,1-1-112-15,-1 1-32 0,0-2 0 0,0 3 0 16,1-3-176-16,-1 2-32 0,0-1-16 0,1-1 0 15,-3 3-160-15,4-1-16 0,2 2-16 0,-4 2 0 16,2-1-288-16,0 1 0 0,0 1 0 0,2 6 0 16,0-2 0-16,1 0 0 0,1 0 0 0,3-5 0 15,3-1 0-15,1 1-144 0,1-4 144 0,4-1-128 16,0 1 128-16,-1-2 0 0,4 3 0 0,-1-3-128 16,1 2 128-16,2 4 0 0,-3 0-144 0,1-1 144 15,0 5 0-15,-3-3 0 0,1-1 0 0,2 0 0 0,-3-1 0 0,0 1 0 16,-1-2 0-16,1-5 0 0,3 3 160 0,2-3-160 15,0-2 192-15,-2-2-192 0,2 0 224 0,-1-1-64 16,2-1-16-16,1-1 0 0,-2 1 32 0,-2-1 0 16,4 0 0-16,-1 0 0 0,1-2-176 0,0 5 0 15,-4-5-192-15,2 2-5376 16,0 0-1056-16</inkml:trace>
  <inkml:trace contextRef="#ctx0" brushRef="#br0" timeOffset="175945.84">12945 4663 7359 0,'-8'8'656'0,"2"-2"-528"15,3-5-128-15,1-1 0 0,2 0 560 0,-3 2 80 16,-3 3 0-16,-8 2 16 0,-3 4 112 0,-6-3 0 16,2-1 16-16,-1-1 0 0,-1 2 176 0,-1-2 48 15,-1 1 0-15,4 0 0 0,-5 3 176 0,4 0 32 16,-1 8 16-16,2 1 0 0,-2 2-416 0,3 5-96 16,-3 5-16-16,2 4 0 0,2 4-256 0,-2 2-64 15,2 3-16-15,1-1 0 0,3 1-160 0,4 0-16 16,-1 1-16-16,7-2 0 0,1-1 208 0,4-4 32 15,4 1 16-15,4-3 0 0,1-1-272 0,3-3-160 16,4-1 192-16,1-5-192 0,4 0 144 0,6-5-144 0,-1 2 0 0,5-4 144 16,-31-19-144-16,66 33 160 0,-66-33-160 0,77 24 160 15,-77-24-160-15,91 18 0 0,-91-18 0 0,108 0 0 16,-108 0 0-16,116-14 0 0,-116 14-128 0,107-35 128 16,-107 35 0-16,83-54 0 0,-83 54 0 0,75-73 0 15,-43 38-128-15,-10-2 128 0,1 3 0 0,-2-6 0 16,-4-1 0-16,-5-4 0 0,-3-4 0 0,-4-1 0 15,-3 1 208-15,-4-5 16 0,2 0 0 0,-7-5 0 16,0 1 224-16,0-1 32 0,2 0 16 16,-4 2 0-16,1 3 112 0,-1 1 32 0,-5 8 0 0,2 7 0 0,-2 6-400 0,-7 13-80 15,-2 7-16-15,1 7 0 0,-10 5-144 0,-2 5 160 32,-1 4-160-32,-5 5 160 15,-4 7-944-15,-5-2-192 0,-3 2-48 0,0-2-12592 0</inkml:trace>
  <inkml:trace contextRef="#ctx0" brushRef="#br0" timeOffset="178814.28">9145 10647 4799 0,'0'4'432'0,"0"-4"-432"0,-4 3 0 0,2-1 0 16,1 0 752-16,1-1 64 0,-2 3 16 0,-3 1 16 15,1 4 368-15,-3-4 64 0,2-1 0 0,2-1 48 16,1-1-240-16,-3-2-32 0,1 0-16 0,1 3 32 16,-3 1-192-16,1-2-48 0,-4 5 0 0,1-2 32 15,-1 3-32-15,0 1 0 0,1 3 0 0,-1-1 32 16,4 1 0-16,-2-2 0 0,5 4 0 0,-1-1 32 15,3 2-192-15,3 1-16 0,2 0-16 0,0 1 16 16,4 2-416-16,-2 4-80 0,4 3 0 0,-3 4 0 16,4 1-192-16,-3 5 0 0,0 3-192 0,0 4 192 0,-1 6-176 0,-1 0 176 15,0 5-208-15,-5 3 208 0,5 8-208 0,-7 3 64 16,0 1 16-16,-5 6 128 0,1 0-192 0,-4 0 64 16,-1-5 128-16,-3-8-192 0,1-6-96 0,2-14-32 15</inkml:trace>
  <inkml:trace contextRef="#ctx0" brushRef="#br0" timeOffset="179626.96">11011 10801 4607 0,'2'0'400'0,"-2"-2"-400"0,0 2 0 0,2 0 0 0,-1 0 1408 0,3 0 208 16,-4 0 48-16,3 2 0 0,2 1 0 16,1 1 0-16,-3 3 0 0,-3-1 0 0,0 0-1088 0,0 2-224 15,-3 1-32-15,-3 0-16 0,1 1-304 0,2 1 0 16,-4-1 0-16,2-1 0 0,-1 3 128 0,-1-1 32 15,6 2 0-15,-6 0 0 0,1 2 736 0,1 1 160 16,0 1 32-16,1 1 0 0,-1 3-416 0,2-2-80 16,1 7-16-16,0 0 0 0,2 0-448 0,-1 2-128 15,2-7 0-15,3 2 0 0,1-2 0 0,2-4 0 16,-2-3 0-16,4 0 0 16,0 0 0-16,-1-4 0 0,3 1 0 0,1-3 0 0,0 1 0 0,2-4 0 0,0-1 0 0,0 1 0 15,2-5 0-15,1 0 0 0,-1 0 0 0,-1 0 0 16,3 0 0-16,-1-2 0 0,1-1 0 0,1-1-128 15,2-4 128-15,-2-1-128 0,4-7 128 0,-2 1-128 32,-1-3-688-32,3-4-128 0,0-5-16 0,-1 1-5504 15,-1-5-1104-15</inkml:trace>
  <inkml:trace contextRef="#ctx0" brushRef="#br0" timeOffset="179867.56">11403 10867 17503 0,'-2'14'768'0,"2"-7"176"0,2-2-752 16,0 0-192-16,1-1 0 0,-1 1 0 0,5-2 1584 0,2 6 272 15,1 5 64-15,11 3 16 0,-2 6-576 0,0 0-112 16,1-2-32-16,-8-1 0 0,2 0-928 0,-9 4-288 16,-2 0 128-16,-3 2-128 0,-5 6 0 0,-2 3 0 15,-3 3 0-15,-2 7 0 0,-2 2 0 0,-4 6 144 16,1 4 0-16,-1 1 0 15,-1 4 224-15,0-1 32 0,0 2 16 0,0 3 0 0,0-3-416 0,1-2-144 16,2-4 0-16,4-10-8928 0,4-10-1776 16</inkml:trace>
  <inkml:trace contextRef="#ctx0" brushRef="#br0" timeOffset="181029.44">12647 10848 3679 0,'0'0'320'0,"-3"0"-320"0,3-4 0 0,0 4 0 15,0 0 896-15,-4-3 96 0,3 3 32 0,-3-6 0 16,-1 3 304-16,1-4 64 0,4 0 16 0,-3-2 0 16,3 1-32-16,3 2 0 0,3-1 0 0,1-3 0 15,1 1-608-15,3 1-112 0,1-3-16 0,2 1-16 0,3-4-496 0,-3 5-128 16,4 0 0-16,3 1 0 0,-2-1 0 0,3 4 0 16,5 5 0-16,-3 0 0 0,0 0 0 0,1 3 0 15,-3 2 0-15,-2 4 0 0,-1 5 0 0,-5 3 0 16,-4 1 0-16,-1 4 0 0,-2 5 448 0,-7-1 192 15,0 5 16-15,-4 2 16 0,-4 4-224 0,-1-1-64 16,-5 3 0-16,-2-3 0 0,-1 6-384 0,-2-2 0 16,-7 0 0-16,-1-3 0 0,1 1 0 0,-2-1-176 15,-1 1 176-15,-3-3-192 0,5-2 192 0,-3-7-208 16,2 0 80-16,4-5 128 0,4-4 0 0,3-6 0 0,0-2 0 16,4-6 0-16,8-1 0 0,0-7 0 0,1 1 0 0,4-6 128 15,4-3 16-15,1-2 0 0,7-4 0 0,2-4 0 16,5-1-144-16,8-6 0 0,2-1 144 0,3-1-144 15,-32 32 0-15,80-64 128 0,-80 64-128 0,96-49 0 16,-96 49 128-16,106-26-128 0,-106 26 128 0,103 0-128 16,-103 0 0-16,82 24 0 0,-42-1 0 0,-5 1 0 15,-1 2 0-15,-2 1 0 0,-1 2 0 0,-1-3 0 16,1-3-704-16,0-2-96 16</inkml:trace>
  <inkml:trace contextRef="#ctx0" brushRef="#br0" timeOffset="182800.1">14944 11074 11055 0,'-14'12'976'0,"9"-7"-784"0,0 1-192 0,1-3 0 0,4-3 0 0,0 4 0 16,0-4 0-16,0 1 0 0,0 6 0 0,0 2 176 15,0 0-32-15,0 1 0 16,-3 4-656-16,-3-2-128 0,1 6-16 0,-2-1-16 0,0 2 224 0,-1-1 64 16,1 3 0-16,-2 1 0 0,0 1 384 0,4 1 176 15,-4-1-16-15,4 0 0 0,2-6 608 0,1 0 128 16,4-4 32-16,1-5 0 16,2-2-304-16,7-5-64 0,-1-2-16 0,6-5 0 0,4-2-544 0,2-5 0 15,3 1 0-15,0-2 0 16,0 6-672-16,-1-3-144 0,-1 4-16 0,0 4-16 15,-3 4-432-15,-5 1-96 0,-2 5-16 0,-5 0 0 0,-4 4 960 0,-2-1 192 0,-3 7 48 0,0 1 0 16,-3 1 1312-16,-2-2 272 16,-2 8 48-16,-2-6 16 0,0 4 80 0,-1 3 0 0,-2-2 16 0,-1 1 0 15,0-3-720-15,-1-1-128 0,0-4-48 16,-2-3 0-16,0 2-528 0,-1-2-128 0,-1-2 0 0,1-1-5280 16,0-3-1056-16</inkml:trace>
  <inkml:trace contextRef="#ctx0" brushRef="#br0" timeOffset="183034.07">15021 11030 11055 0,'8'0'976'15,"-1"0"-784"-15,2 0-192 0,0-1 0 0,3-3 1056 0,-3-1 160 16,8-4 48-16,-17 9 0 0,80-43-256 0,-80 43-48 16,136-70-16-16,-136 70 0 15,143-73-2768-15,-143 73-544 0,143-73-128 0,-143 73 0 0,139-58 1984 0,-139 58 512 16,131-43-128-16</inkml:trace>
  <inkml:trace contextRef="#ctx0" brushRef="#br0" timeOffset="183793.54">16434 10729 911 0,'-5'-3'0'0,"-2"3"0"0,5 0 0 0,2-2 0 16,0 2 1696-16,0-2 256 0,0 2 48 0,-3 0 16 0,1-2 224 0,-2 2 32 16,-1 2 16-16,-2 0 0 0,-2 0-512 0,-1 3-112 15,1-3 0-15,0-1-16 0,-4 5-496 0,0-5-112 16,-4 1-16-16,3 2 0 0,-3-1-640 0,1-1-144 16,0-2-32-16,-1 5 0 0,3 2-208 0,-2 2 0 15,-1 1 0-15,-2 4 0 0,1 2-128 0,-6 3 128 16,-1 11 0-16,-1 1 0 0,0 9-144 0,0 3 144 15,5 6 0-15,2-2-144 0,5-5 144 0,5-4 0 16,2-6 0-16,11-10 0 0,-1-4 0 0,6-6 0 16,5-7 0-16,0-5 0 0,7-2 0 0,1-4-160 15,1-3 160-15,0-3 0 16,-2-2-768-16,-1 0-64 0,3-4 0 0,0-4 0 0,3-1 416 0,-5-1 80 0,1-1 16 0,1 1 0 16,-2 0 320-16,2-1 160 0,1-1-16 0,0-2 0 15,3-1 48-15,-5-3 16 0,1 1 0 0,3 3 0 16,-3-2-16-16,-1 4 0 0,3 9 0 0,-8 3 0 15,2 5-192-15,-1 6 0 0,-4 8 0 0,-2 7 0 16,-2 9 0-16,-3 3 0 0,2 9 0 0,-7 11 0 16,0 10 448-16,-2 9-16 0,-2 12 0 0,0 8 0 15,-1 8 320-15,-3 3 64 0,3 9 16 0,-2-8 0 16,-2 1-288-16,1-10-48 0,5-12-16 0,2-11 0 16,6-16-608-16,9-15-128 0</inkml:trace>
  <inkml:trace contextRef="#ctx0" brushRef="#br0" timeOffset="184537.23">18710 10801 2751 0,'-9'-6'256'0,"0"1"-256"0,2 2 0 0,0-1 0 16,0 4 128-16,-3 0-128 0,-14 0 176 0,-13-2-176 0,-12 4 0 0,-8 5-352 16,1 9 48-16,7 3 16 0,7 0 784 0,7 4 144 15,2 1 48-15,9-5 0 0,7 0 1216 16,3-3 240-16,1-2 48 0,6-2 16 0,6-3-992 0,1-4-192 15,3 0-32-15,4 1-16 0,5-6-272 0,4-2-48 16,3-3-16-16,7-2 0 0,2-2-256 0,-28 9-48 16,0 0-16-16,108-31 0 0,-108 31 48 0,0 0 0 15,120-23 0-15,-120 23 0 0,0 0 224 0,0 0 48 16,0 0 16-16,105 3 0 0,-98 4-16 0,-5 4 0 16,-4-1 0-16,-3 4 0 0,-4 4-256 0,-1 3-48 0,-3-4-16 15,-1 0 0-15,-1 1-192 0,-3-1-128 0,3-1 128 0,-3 0-128 16,3-2 0-16,-3-2 0 0,1 2 0 0,1-2-192 15,0-2 192-15,1 4 0 0,-1 2 0 0,2-6 0 16,0 6 0-16,5-5 0 0,1 1 0 0,1-2 128 16,5-1-128-16,4-2 0 0,5-5-128 0,3 1 128 15,6-3-176-15,1-3 176 0,6 1-208 0,3-5 80 16,2 5-128-16,2-1 0 0,1-1-16 0,-3 4 0 16,-28 0 272-16,0 0 0 0,0 0 128 0,104 18-128 15,-86-10 160-15,-10 8-160 0,1 0 160 0,-9 1-160 16,-5 6 512-16,-2-2 16 0,-3 1 0 0,-3 4 0 15,-4 6 288-15,-4-3 48 0,-3 3 16 0,-3 3 0 16,-4 1-64-16,-4-1-16 0,-5 3 0 0,-2-5 0 16,1 0-240-16,-3-5-48 0,4-2-16 0,2-5 0 0,6-7-208 0,6-5-32 15,7-9-16-15,7-9-10880 16,3-8-2176-16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07-04T21:08:00.9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7-04T21:08:01.821"/>
    </inkml:context>
  </inkml:definitions>
  <inkml:trace contextRef="#ctx0" brushRef="#br0">26860 13389 0,'0'0'0,"0"0"16,0 0-1,0 0 1,0 0 0,0 0-1,0 0 1,0 0 0,0 0-16,0 0 15,0 0 1,-68 87-1,59-82 1,-8 9 0,-1-5-1,1 8 1,-4 1 0,4-1-1,1 4 1,4-5-1,-1-6 1,8-3 0,2 2-1,1-6 1,2 2 0,-7 4-1,-2-2 1,-1 2-1,-6 1 1,1-1 0,-1 0-1,5-4 1</inkml:trace>
  <inkml:trace contextRef="#ctx1" brushRef="#br0">15366 6126 1839 0,'-4'2'160'0,"8"-1"-160"16,-4-1 0-16,0 0 0 0,0 0 528 0,0-1 80 16,0 1 16-16,0-2 0 0,1-2-336 0,1 3-64 15,0-3-16-15,1-1 0 0,-1 1 240 0,0-1 32 16,0 2 16-16,1-1 0 0,-3 2 144 0,0-1 48 16,0-1 0-16,0 3 0 0,2-3-160 0,0 4-16 15,-1-2-16-15,3 1 0 0,-4 1-240 0,2-2-64 0,5 2 0 0,-6-3 0 16,3 3-192-16,1 0 176 0,-1-2-176 0,1 0 160 15,0 0 192-15,-2-1 32 0,1 3 16 0,-2 0 0 16,-1-2 288-16,-1 2 48 0,2 0 16 0,-2 0 0 16,0 2-48-16,-2-2-16 0,2 0 0 0,-1 3 0 15,-1-1-80-15,-2 2-16 16,3 1 0-16,-3-2 0 0,-1 2-416 0,2 4-176 0,-3 0 128 0,3-2-128 16,-2 3 0-16,-4-1 0 0,2 3 0 0,-2 0 0 15,0 2 0-15,1-3 0 16,-3 6 128-16,3-3-128 0,-1-2 0 0,-2 6 0 15,1-4 144-15,0 3-144 0,1-1 272 0,0-1-16 16,-3-2 0-16,1 1 0 0,3 3-256 0,-6-1 128 16,2-1-128-16,-2 3 0 0,1-1 0 0,0 4 0 15,-1-2 0-15,1 2 0 0,-1-2 128 0,-1-1-128 0,4 3 0 0,-1-1 0 16,2 0 0-16,3-3 0 0,1-3 0 0,1 0 0 0,5-5 0 0,0-2 0 16,5-2 0-16,-1 0 0 0,1-1 0 0,4-4 0 15,0 5 0-15,1-5 160 0,6 3 96 0,-2-3 32 16,0 5 0-16,0-1 0 0,1-4 96 0,-1 5 0 15,-2-1 16-15,2 1 0 0,-1 4-80 0,-3-1 0 0,2-1-16 0,-3 2 0 16,5 1 96-16,-5-4 32 0,1 2 0 0,2 1 0 16,0-4 64-16,2-1 16 0,0-4 0 0,2 3 0 15,1-3-112-15,3 2-16 0,-7-2 0 0,3 0 0 16,2-2-208-16,-3 2-48 0,3 2-128 0,-1 0 192 16,1-1-192-16,-1 3 144 0,2-1-144 0,-1-1 128 15,2 5-128-15,1 0 0 16,-3 0 0-16,4 2 0 0,-4 0 0 0,1 1-320 0,2-1 48 0,-4 3 16 15,3-2-1136-15,-3-1-208 0,0 0-64 0,4-6 0 16,-3 1-592-16,-3-4-128 0,6-4-32 0,0-1-6048 16</inkml:trace>
  <inkml:trace contextRef="#ctx1" brushRef="#br0" timeOffset="800.49">15225 6497 3679 0,'-4'5'320'0,"4"-3"-320"0,0-1 0 0,0-1 0 15,4 0 576-15,-4 0 32 16,1 0 16-16,3 6 0 0,-1-3-368 0,6 2-64 0,-4-1 0 0,0 1-16 16,2-1 480-16,-1 1 112 0,-1 0 0 0,2-1 16 15,2 1 496-15,1-2 80 0,2-3 32 0,-1 5 0 0,1-1-256 16,2-1-48-16,2-1-16 0,3 0 0 0,2 0-224 0,1-2-32 16,-1 0-16-16,4-2 0 0,4 0-160 0,-29 2-16 15,0 0-16-15,103-16 0 16,-103 16-288-16,0 0-64 0,134-24-16 0,-134 24 0 0,0 0 192 0,138-17 32 15,-138 17 16-15,0 0 0 0,118-7 48 0,-118 7 16 16,0 0 0-16,121-2 0 0,-121 2-48 0,0 0-16 16,115-7 0-16,-115 7 0 0,0 0-96 15,129-16 0-15,-129 16-16 0,0 0 0 0,132-26-32 0,-132 26 0 16,0 0 0-16,117-36 0 0,-117 36 16 0,0 0 0 16,108-44 0-16,-108 44 0 0,0 0-160 0,108-43-16 0,-108 43-16 15,0 0 0-15,120-41-160 0,-120 41 0 0,0 0 0 0,132-26 0 16,-132 26 0-16,0 0 0 0,136-17 0 0,-136 17 0 15,0 0 0-15,107-5 0 0,-107 5 0 0,0 0 0 16,0 0 0-16,109 8 0 0,-82-2 0 0,-3-1 0 16,0-2 0-16,-1 3 0 0,3-3 0 0,-1-3 0 15,-1 4 0-15,2-4 0 16,2 0 0-16,-28 0 0 0,0 0 0 0,0 0 128 0,119-14-128 0,-93 7 128 16,0-2 16-16,-4 0 0 0,1 1 0 0,-2-6 0 15,-2 3-144-15,2-5 0 16,-2 6 0-16,-1-2 0 0,-1 1 0 0,1 1 0 0,-5 1 0 0,3 1 0 0,-2 1 0 15,-5 0 0-15,3 1 0 0,-2 1 0 16,3-2 0-16,-5 5 0 16,-2-1 0-16,2-1 0 0,-2-1 0 0,1 3 0 15,-2-1-128-15,-4 0 128 16,3-1-1184-16,-1-1-160 0,1 5-48 16,-2-4 0-16,1-1-1472 0,-1 5-288 0,1 0-64 0,3 0-6656 15</inkml:trace>
  <inkml:trace contextRef="#ctx0" brushRef="#br0" timeOffset="24093.24">29766 11462 0,'0'0'0,"0"0"15,0 0 1,0 0 0,0 0-1,0 0 1,0 0-1,0 0 1,0 0 0,0 0-1,0 0 1,0 0 0,0 0-1,23-106 1,-18 84-1,-5 9 1</inkml:trace>
  <inkml:trace contextRef="#ctx1" brushRef="#br0" timeOffset="24909.95">20299 968 2751 0,'0'0'256'0,"0"0"-256"0,70-15 0 0,-60 15 0 16,2-4 384-16,9 1 16 0,-21 3 16 0,98-19 0 16,-23 5 112-16,1-2 32 15,1 6 0-15,-77 10 0 0,131-16 544 0,-131 16 112 0,104 0 32 0,-104 0 0 16,93 12-160-16,-93-12-48 0,0 0 0 0,110 31 0 15,-110-31-592-15,0 0-128 0,111 39-32 0,-111-39 0 16,0 0-288-16,115 31 0 0,-115-31-176 0,91 14 176 16,-91-14 0-16,113 12 0 0,-113-12 0 0,125 2 0 15,-125-2 144-15,150 0 96 0,-70-5 16 0,4 1 0 16,-9-3-48-16,-75 7 0 0,150-15 0 0,-73 6 0 16,1 0 160-16,6 4 16 0,1 2 16 0,2-3 0 0,-3 1-272 15,-1-4-128-15,1 1 128 0,1-5-128 0,-1 10 0 0,7-4 128 16,6 0-128-16,-3 2 0 0,-3 0 0 0,-2-4 0 15,-5 0 0-15,4 1-176 0,-4 2 176 16,5 3 0-16,12-1-144 0,-3-1 144 0,-3-2-192 0,-2-3 48 16,-4 1 0-16,3-3 0 0,14 7 144 0,-1-4 0 15,3 0 0-15,-4 0-128 0,-11-3 128 0,-1 2 0 16,-1 5 0-16,5-2 0 0,-1 7 0 0,-4-6 0 16,-4 6 0-16,-87 0-128 0,147-3 128 0,-147 3 0 15,135 0 0-15,-135 0 0 0,145 7 0 0,-145-7 0 16,155 2 0-16,-155-2 128 0,145-2-128 0,-145 2 176 15,131-7-176-15,-131 7 192 0,139-5 0 0,-139 5 0 0,150 0 0 0,-150 0 0 16,146-2-192-16,-146 2 0 0,127-2 0 0,-127 2 0 16,110-5 0-16,-110 5 0 0,99 0 0 0,-99 0 0 15,105 3 0-15,-105-3 240 0,115 2-48 0,-115-2 0 16,113 0 368-16,-113 0 64 0,103-7 16 0,-103 7 0 16,94-10-384-16,-94 10-80 15,91-9-16-15,-91 9 0 0,92-7-160 0,-92 7 0 0,94-7 0 0,-94 7 0 16,98 0-144-16,-98 0 144 0,91-5-192 0,-91 5 192 15,74 0-240-15,-74 0 64 0,0 0 16 0,81 0 0 16,-81 0 160-16,0 0 0 0,0 0-144 0,0 0 144 16,78 5 0-16,-68-5 0 0,3 5 0 0,-5-3 0 15,1 0 0-15,-4 3 240 0,4-1-64 0,-5 1-16 0,1-2 16 0,0 4 0 16,-2 0 0-16,3-3 0 0,-3 4-48 0,1 1 0 16,1 0 0-16,4 1 0 0,-4-1 96 0,4 1 16 15,-1 1 0-15,1 3 0 16,0 1-48-16,-1 1-16 0,3 2 0 0,-2 2 0 0,3 7 112 0,-7-1 32 15,4 5 0-15,-2 4 0 0,-2 1-16 0,-3 5 0 16,-1-3 0-16,5 2 0 0,-5 0 80 0,3-2 0 16,1-1 16-16,2 3 0 0,-2-2 272 0,2-3 48 15,0 0 16-15,2-2 0 0,-2-3-352 0,0 1-80 16,0 0-16-16,2 1 0 0,-8-1-288 0,3-3 0 16,-1 0 0-16,-1-2 0 0,0 0 0 0,-2 0 0 15,0-3 0-15,0-1 0 0,1-1 0 0,3-2 160 0,-4-1-160 0,0-4 128 16,0-2-128-16,0 0 0 0,0-3 0 0,-5-2 0 15,1 0 176-15,-1-4-48 16,-4 3-128-16,1-5 192 0,-5 3-64 0,1-4 0 0,-2 3-128 0,0-1 192 16,-3-2-192-16,-6 0-240 0,2 0 48 0,-1-2 16 31,-4 2-592-31,-6-3-112 0,1 3-16 0,-4-2-16 0,0-1 208 0,-1-1 64 16,-3 1 0-16,-4-3 0 0,-3 5 448 0,-6-3 192 0,-2 4-128 0,-3 0 128 15,-1 2 0-15,2 0 0 0,2-1 0 0,-3 5 0 16,-4-3 0-16,-2 1 0 0,2-3 0 0,-9 3 0 0,-1-1-208 15,-4 2 32-15,-5 1 16 0,1 1 0 0,8-2-32 0,-8 0 0 16,5-1 0-16,-5-1 0 0,2-1 192 0,-10 5 0 16,-5-2 0-16,0 0 128 0,3 4-128 0,0-4 0 31,0 4 0-31,-3-2 0 0,-1-2 0 0,-4 4-160 0,-4-4 160 0,3-2 0 0,6 3-144 0,-1-3 144 16,10 1 0-16,-10 1-144 15,-1-2 144-15,-2-1 0 0,-1-2 0 0,4 4 0 0,13-3-368 0,-3 3 16 16,1-1 0-16,-4-1 0 0,-3 2 352 0,-6-4 0 15,6 0 0-15,2 0 0 0,6 0 0 0,1 3 240 16,5-3-64-16,0-3-16 0,-3 3 160 0,0-6 48 16,1-1 0-16,2 0 0 0,9 0-368 0,0-1 0 15,3-1 0-15,2 0 0 0,0 4-160 0,0-4-48 16,-2 1-16-16,-3-3 0 0,-4 3 448 0,7-1 96 0,1 2 0 0,1-2 16 16,7 0 0-16,1 4 0 0,-2-4 0 0,4 4 0 15,-1-2-128-15,-6 0-16 0,-3 4-16 0,0-1 0 16,2 4-176-16,-2 0 0 0,4 0 0 0,-4 0 0 15,7 0 0-15,-4 0 0 0,2 4 0 0,2-2 0 16,-1 1-128-16,-3 2 128 0,-1 2 0 0,-4-2 0 16,7 4 0-16,-6 0-144 15,1 5 144-15,3-5 0 16,6 4-560-16,0 0 0 0,3-1 0 0,3-2 0 16,-2 2-80-16,-1-1-32 0,-2-1 0 0,3-3 0 0,-1 2 480 0,3 0 192 15,3-2-176-15,3 0 176 0,3 0 0 0,2 1 0 0,1 1-128 0,2 2 128 0,6-3 192 0,-4 4 64 16,3 2 32-16,2-1 0 0,-1 1 64 0,2 3 16 15,1 0 0-15,2-3 0 16,4 4-176-16,-3-3-48 0,3-1 0 0,1 0 0 0,2 0-144 0,0 0 0 16,2-3 0-16,0-4 0 0,2 5 0 0,1-4 0 15,0 1 0-15,4-4-176 0,5 2 176 0,-4-5-128 16,4-2 128-16,-3 4-128 0,3-8 512 0,0 4 96 16,-2 0 32-16,2 0 0 0,-3-3-160 0,1-3-32 15,-2 3 0-15,1-2 0 0,0-1-320 0,-3 1 0 16,1-2 0-16,-2 2 0 0,0-5-320 0,-2-1-16 15,1 2-16-15,-1-5 0 0,2 1 160 0,0-5 48 16,4 4 0-16,-1-7 0 0,4 4 144 0,0-6-208 0,4-3 80 0,-3 0 128 16,3 2-240-16,-1-4 80 0,-1-4 16 0,2 1 0 15,-1-4 144-15,-1 2 0 0,1-5 0 0,1 1 0 16,-4-1 0-16,1-2 0 0,3 10 0 0,-1-10 128 16,-3 4 32-16,6-8 16 15,-5 9 0-15,1-5 0 0,-2 4 16 16,0-6 16-16,2 5 0 0,-2-3 0 0,-4-3-64 0,3 3-16 0,-5-8 0 0,3 7 0 31,-2-6-128-31,-4 3 160 0,6-1-160 0,-8-2 160 16,2-2-544-16,1 5-96 0,-1 6-32 0,0 0 0 15,0 3-768-15,3 5-144 0,0 3-48 0,1 0-5152 16,7 5-1040-16</inkml:trace>
  <inkml:trace contextRef="#ctx1" brushRef="#br0" timeOffset="25855.9">20604 2956 2751 0,'7'-5'256'0,"2"-2"-256"15,-4 0 0-15,-3 0 0 0,1 5 176 0,4-7-16 16,4-6 0-16,9-8 0 0,3-7 256 0,3-6 48 16,-5 1 16-16,2 0 0 0,-6 4 160 0,1-1 16 15,-4 6 16-15,0-2 0 0,-2 2 224 0,-2 4 64 0,-1 1 0 0,0 0 0 16,3 5-112-16,-7-1-16 15,4 1 0-15,-4 2 0 0,2 2-448 0,-2 1-80 16,4 3-32-16,-6 1 0 0,3 2-272 0,-1 1 0 0,4-1 0 0,-3 3 0 16,5-1 320-16,-2 3-64 0,1-4 0 0,2 4 0 15,1 4-256-15,-1-4 160 0,2 3-160 0,3-1 128 16,-1 1-128-16,-1 1 0 0,3 1 144 0,1 0-144 16,-19-5 400-16,0 0 16 0,0 0 0 0,92 35 0 15,-92-35 32-15,0 0 0 0,70 47 0 0,-51-31 0 16,2 1-448-16,-7 1 0 0,0-1 0 0,-3 4 0 15,-3-2-368 1,-3-1-144-16,-5 4-48 0,2-1 0 0,-2 0-896 0,-2-2-176 0</inkml:trace>
  <inkml:trace contextRef="#ctx1" brushRef="#br0" timeOffset="26234.57">20918 2493 7359 0,'1'3'320'0,"1"-1"80"0,2-2-400 0,-3 3 0 0,1-1 0 0,0 1 0 15,1 1 0-15,3 1 0 16,0 4 0-16,5 5-176 0,1 3 176 0,-1 4 0 0,1 2 0 0,-3 3 0 16,1 2 496-16,2 1 80 0,-3 3 0 0,0 6 16 15,-1-1 320-15,1 3 64 0,-4 3 16 0,0 1 0 16,2 1 0-16,-5 2 0 0,2-2 0 0,-1 4 0 16,-3 0-32-16,2 1 0 0,-2 1 0 0,3 6 0 15,-3-1-480-15,0-2-96 0,0 4-32 0,0-6 0 0,0 2-352 0,4-4 0 31,1-4 0-31,-1-3-9408 0</inkml:trace>
  <inkml:trace contextRef="#ctx1" brushRef="#br0" timeOffset="27328.31">28019 2573 9215 0,'-4'7'816'0,"4"-2"-656"0,0-2-160 0,0-1 0 0,0 2 256 0,0-1 32 15,0 4 0-15,0 2 0 0,4 6-112 0,-3-4-32 16,6-2 0-16,-1-4 0 0,6-4 400 0,-2-7 80 15,4 0 16-15,4-6 0 0,3-2 48 0,-1 0 16 16,3-3 0-16,0-4 0 0,-4 2-384 0,2-2-80 16,0 0-16-16,-2-2 0 0,2 1-224 0,-4 1 0 15,2-2 128-15,2 0-128 16,-3 3 0-16,1-5 0 0,2 3 0 0,1-3 0 16,3-1 0-16,-2 3 0 0,-1-3 0 0,4 0 0 0,-3 2 0 0,3-2 0 0,-3 1 0 0,-2 3 0 15,-2 4 0-15,2 1 0 0,-7 3 0 0,3 5 0 16,-6 6 0-16,-1 1 0 15,0 2 0-15,-3 2 0 0,4 5 0 0,-6 1 128 0,2 3-128 0,2 6 144 16,1-1 208-16,2 1 32 0,-3 2 16 0,5 4 0 16,-2-2-240-16,2-2-160 0,-3 7 192 0,1-3-192 15,2 1 0-15,-2-1 0 0,0 0 0 0,2 3 0 16,-2-4 192-16,2 8-32 0,-3-2 0 0,1 5 0 0,5 0-16 0,-6 0 0 16,5 0 0-16,-4 0 0 15,2-5-384-15,-4 2-80 0,2-4 0 0,-1-3-8064 16</inkml:trace>
  <inkml:trace contextRef="#ctx1" brushRef="#br0" timeOffset="27658.83">28526 2081 5055 0,'-4'-1'0'0,"4"-1"224"0,0 2-64 0,0 0-16 0,4 0-144 0,-3 2 0 0,3-1 0 0,1 1 0 16,7 5 1152-16,1 4 192 0,6 3 32 0,-2 3 16 16,1 4-896-16,-4 2-176 0,-1 6-48 0,3 4 0 15,-5 2-96-15,1 5-32 0,-3-2 0 0,-8 11 0 16,3 0 272-16,-4 7 48 0,-2 3 16 0,-5 2 0 15,2 2 496-15,-4 3 112 0,0-2 0 0,1-1 16 16,-1 0-240-16,0-2-48 0,4 1-16 0,-4-1 0 0,2 0-448 0,6-3-96 16,-5-4 0-16,6-6-16 0,6-4-240 0,-1-6-240 15,4-6 48-15,4-6-5936 16,5-9-1184-16</inkml:trace>
  <inkml:trace contextRef="#ctx1" brushRef="#br0" timeOffset="28899.49">24331 2365 911 0,'-10'9'0'0,"1"-4"0"0,2-1 0 0,5 1 0 15,-1-2 768-15,-1-3 64 0,3 6 0 0,-3-3 16 16,-4 6-96-16,-1 5-32 0,-2 0 0 0,1-2 0 16,3 2-16-16,-2-5-16 0,2 6 0 0,-1-4 0 15,2 3 528-15,-2-2 128 0,2 2 0 0,1-2 16 0,2 2-16 0,-4-2 0 16,1 2 0-16,3-5 0 0,1-1-672 0,2-2-144 16,0 1-16-16,0-6-16 0,4-1-496 0,1 0 0 15,-2-5 0-15,3 2 0 0,2-4-144 0,1-2-32 16,0-3 0-16,0-2 0 0,1-2-144 0,2-1-16 15,0-2-16-15,4-4 0 0,0-1 224 0,3-3 128 16,2 0-160-16,-2 0 160 0,2 1 0 0,2 0 0 16,-1 0-128-16,1 2 128 0,1-1 0 0,-1 1 0 15,3 0 0-15,0 6 0 0,0 1 0 0,-3 1 0 16,3 6 0-16,-3-1 0 0,-4 6 0 0,2-2 0 0,-4 7 0 16,1 3 0-16,-4 3 0 0,-2 2 0 0,-2 8 0 0,1 1 0 15,-1 3 464-15,2 6 48 0,-1 0 0 0,1 2 0 16,-1 5 128-16,-1 0 48 0,0 0 0 0,3 0 0 15,-5 7-144-15,3-1-32 0,1 1 0 0,-3-2 0 16,-1-3-384-16,1-4-128 0,0 0 0 0,-4-3 0 16,4-2 0-16,-7-5-256 0,1-2 32 0,1-3-6928 15,1-5-1376-15</inkml:trace>
  <inkml:trace contextRef="#ctx1" brushRef="#br0" timeOffset="29182.82">24593 2214 8287 0,'-11'5'736'0,"3"0"-592"16,4 1-144-16,-1-3 0 0,5 2 0 0,-4-1 128 15,3 4-128-15,-3 1 128 0,-5 12 304 0,-3 5 48 16,2 7 16-16,-8 6 0 0,4 1 592 0,0 0 128 16,2 5 32-16,4-2 0 0,-1 8 288 0,4 0 48 15,1 1 16-15,4 5 0 0,0 1-960 0,2 3-192 16,0-4-48-16,-1-3 0 0,3 4-544 0,-4-1-112 0,2-5-32 0,-2 1-9200 16</inkml:trace>
  <inkml:trace contextRef="#ctx1" brushRef="#br0" timeOffset="29779.92">24309 685 8287 0,'0'5'736'0,"0"4"-592"0,0-3-144 0,0 0 0 0,0-1 448 0,0 4 48 16,-4 12 16-16,4 6 0 0,-2 17 512 0,2 8 96 15,-3 2 32-15,3 4 0 0,0 6-496 0,-4 2-80 16,4 2-32-16,4 2 0 15,-4 1-544-15,0 4 0 0,3 0 0 0,-3 0 0 0,-3 0 0 0,3 0-176 16,3 5 176-16,-6-2-160 0,3 1 160 0,0-4 0 16,-4-4 0-16,4-5 0 0,-1 0 0 0,1-5-208 15,-4-8 16-15,4-3-6704 0</inkml:trace>
  <inkml:trace contextRef="#ctx1" brushRef="#br0" timeOffset="30534.31">24533 1127 7359 0,'-3'2'656'0,"1"-2"-528"0,2 1-128 0,0-1 0 16,2 4 368-16,-4-1 32 15,1 3 16-15,-1 4 0 0,-5 2 304 0,0 9 64 0,3-2 16 0,-4 4 0 16,2 0 96-16,3 1 32 0,-2-1 0 0,5 5 0 16,-4-2-496-16,8 3-112 0,-4 1 0 0,1-2-16 15,3 3-112-15,-4 4-32 0,0-4 0 0,0 1 0 16,0-1-160-16,-4-1 160 0,4-1-160 0,-1-3 160 16,1-1-160-16,0-3 0 0,-4-4-160 0,4-6 160 15,-2-3-320-15,1-4 48 0,-1-2 0 0,2-3 0 0,-4 4-48 16,3-8-16-16,1-1 0 0,-2-4 0 15,0-3-304-15,2-2-48 0,0-3-16 0,0-4 0 16,-3-2 144-16,3-3 32 0,0-5 0 0,0-4 0 0,3-2 528 0,-3-1-128 16,2-2 128-16,1-3 0 0,3 1 0 0,2-5 144 15,5 1-16-15,-5-1 0 0,6 4 192 0,2 3 48 16,3 3 0-16,-1 8 0 16,1 6-160-16,-2 6-16 0,4 4-16 0,-4 5 0 0,1 2-176 0,-4 5 160 15,0 2-160-15,1-1 160 0,-4 7 272 0,1 0 48 16,-3 4 16-16,0-1 0 0,-4 4 192 0,-2 4 32 0,-3 4 16 15,0-1 0-15,-7 9-272 0,0-2-48 0,-1 1-16 0,-1-1 0 16,-3 3-80-16,-2-4 0 0,-2 2-16 0,2-6 0 16,0 3-176-16,-3-7-128 15,3-1 144-15,-4-3-144 0,4 1 0 0,2-4-128 0,-2-3-16 0,6-2-5712 16,-1-2-1136-16</inkml:trace>
  <inkml:trace contextRef="#ctx1" brushRef="#br0" timeOffset="30769.68">24873 1169 4607 0,'0'8'400'0,"0"-1"-400"0,0 0 0 0,0-1 0 0,0-3 512 0,0 1 0 15,0 3 16-15,-3 1 0 0,1 10 464 0,-1 4 96 16,-1 4 0-16,-1 4 16 0,0-2 496 0,-2-2 80 15,1-3 32-15,1-2 0 0,2 1-592 0,-1-1-112 16,2-2-32-16,-1-1 0 0,3-1-784 0,-2-1-192 16,1-2 0-16,-1-4 0 15,2 1-512-15,0-4-160 0,2 0-32 0,-1-6-7552 0</inkml:trace>
  <inkml:trace contextRef="#ctx1" brushRef="#br0" timeOffset="31036.19">24971 1076 3679 0,'-2'2'320'0,"0"2"-320"0,2 1 0 0,0-2 0 16,0 1 1088-16,0 1 128 0,2 7 48 0,-2 6 0 15,2 6 0-15,1 6 0 0,-1 1 0 0,5 4 0 16,-5 1-624-16,5-1-112 0,-2 4-16 0,0-3-16 16,2-1 16-16,-2-4 16 0,4 1 0 0,-5-3 0 15,1-3-32-15,0-6-16 0,-1-3 0 0,-3 0 0 16,3-8-240-16,-1 3-48 0,-3-6-16 0,0-1 0 15,0-5-48-15,0 0 0 0,-3-2 0 0,3-5 0 16,0-2 352-16,0-5 64 0,0-3 16 0,0-6 0 16,3 3-416-16,-3-8-144 0,6 0 0 0,-3-2 144 15,2 1-144-15,-1 1-192 0,3-4 32 0,1 1 16 16,3 1-384-16,3 3-80 0,-4 2-16 0,2-1 0 16,2 9-928-16,0 1-192 0</inkml:trace>
  <inkml:trace contextRef="#ctx1" brushRef="#br0" timeOffset="31324.12">25328 1345 1839 0,'-5'10'160'0,"1"-1"-160"15,-1-4 0-15,5-1 0 0,-3 1 640 0,1 2 80 16,-5 7 32-16,-2 8 0 0,-3 8-32 0,2 3 0 16,4-3 0-16,3 1 0 0,-1-5-272 0,8-3-64 15,1-2-16-15,2-7 0 0,2 0-368 0,5-2 0 0,-4-7 0 0,6 2 0 16,1-5 336-16,-1 3 48 0,3-3 16 0,0-4 0 15,-1-3-80-15,-6 1-32 0,2-1 0 0,-5-4 0 16,-4-1-32-16,-2-2-16 0,-3 3 0 0,-5-5 0 0,2 2 736 0,-6-6 160 16,0 3 16-16,-5-3 16 0,6-3-96 0,-5-5-32 15,-1 0 0-15,0 0 0 0,2-2-656 16,-2-1-128-16,6-3-16 0,-5 4-16 0,5-1-224 0,-1 6 0 16,4 2-144-16,0 4 144 15,1 3-640-15,4 3-16 16,0 1-16-16,4 1-7648 0</inkml:trace>
  <inkml:trace contextRef="#ctx1" brushRef="#br0" timeOffset="31549.25">25703 827 8399 0,'0'-5'176'0,"0"5"32"0,0 0 16 0,0 0 32 0,0 5-256 0,-4-1 0 0,3 3 0 0,-3 3 0 0,-1 8 1552 16,-4 8 256-16,0 5 48 0,-5 9 16 0,2 4-16 0,-2 1-16 15,2 2 0-15,0-2 0 0,1 4-544 0,3-2-96 16,-1 2-32-16,2 0 0 0,0 0-464 16,0-2-80-1,2-4-32-15,0-3 0 0,1-3-592 0,-1 1 0 0,1-1-192 0,4-6 64 16,0 0-1472-16,0-5-272 0</inkml:trace>
  <inkml:trace contextRef="#ctx1" brushRef="#br0" timeOffset="31738.17">25380 1130 2751 0,'-8'-31'256'0,"2"10"-256"0,3 6 0 0,3 4 0 0,2 6 2576 0,-1 1 480 0,5-1 80 0,-3 2 32 31,4-8-928-31,2 3-192 0,3 2-48 0,-3-1 0 0,5 7-368 0,-2 4-80 0,2 1-16 0,0 2 0 31,1-2-672-31,3 6-144 0,1-3-16 0,4 1-16 16,-1 2-464-16,-22-11-96 0,0 0 0 0,0 0-128 15,110 27 0-15,-110-27 0 0,0 0 0 0,0 0 0 16,0 0-1840-16,96 14-272 0</inkml:trace>
  <inkml:trace contextRef="#ctx1" brushRef="#br0" timeOffset="31926.64">25060 874 6447 0,'-19'4'576'0,"6"-2"-576"16,5-2 0-16,2 0 0 0,6 3 2560 0,0-3 416 16,0 0 80-16,0 4 16 0,0 1-1792 0,0 0-368 15,0 0-64-15,6-1-16 0,2 3-832 0,5-6-368 16,4 5 32-16,6-6 0 16,-23 0-1232-16,0 0-240 0</inkml:trace>
  <inkml:trace contextRef="#ctx1" brushRef="#br0" timeOffset="32335.56">26285 650 6447 0,'-12'-4'576'0,"6"3"-576"0,1 1 0 0,3-4 0 0,2 4 1648 0,0 4 208 16,0-1 64-16,-1-1 0 0,1 6-816 0,-7 6-144 16,1 4-48-16,1 4 0 0,0 5 816 0,-4-1 176 15,1 9 16-15,1 5 16 0,0 3-336 0,3 6-64 16,-3 8 0-16,5 10-16 0,-3 6-864 0,2 9-160 16,-1 1-48-16,1 8 0 0,-2-8-288 0,-1-1-160 15,3-3 160-15,-2 1-160 0,5-2 0 0,-4 0 0 0,2-10-176 0,2-1-8944 16,2-10-1792-16</inkml:trace>
  <inkml:trace contextRef="#ctx1" brushRef="#br0" timeOffset="122867.23">5020 7073 11967 0,'-5'5'1072'0,"5"-1"-864"0,0-2-208 0,0-2 0 15,2 3 560-15,1-3 64 0,-1 5 16 0,-1 8 0 16,5-1-464-16,-5 3-176 0,1 1 128 0,-2 2-128 15,-3-3 192-15,-3 3-64 0,3-3 0 0,-6-1 0 0,-5 5 848 0,2-3 176 16,-2-2 16-16,0 3 16 0,-1 1 192 0,1-4 32 16,-4 7 16-16,1-4 0 0,-2 2-272 0,1-1-64 15,-4 4-16-15,2 1 0 0,1-2-544 0,0 2-96 16,3 1-32-16,2-5 0 0,0 2-400 0,2-2 0 16,4-1 0-16,2-1 0 0,-1 4 0 0,6-2 0 15,-3-2 0-15,4 6 0 0,0-2 0 0,0 2 0 16,4 1 0-16,-4 0 0 0,0 3 0 0,0 2 0 15,-4 2 0-15,2 1 0 0,1-3 0 0,-1-1 0 16,-3 2 0-16,1-4 0 0,4-2 0 0,-3-3 128 16,3 2-128-16,-2 0 128 0,0-6 208 0,2 4 48 15,0 0 0-15,0-5 0 0,2 1-64 0,0-5-16 0,1 0 0 0,6-1 0 16,-4-3-144-16,7-1-32 0,-1-5 0 0,4 3 0 16,1-5-128-16,3 0 0 0,1 0 0 0,0 0 0 15,0 0 0-15,2-5 0 0,-1 3 0 0,0-5 0 16,2 4 0-16,-4-2 128 0,2 3-128 0,0-1 128 15,-2 3 0-15,2-4 0 0,-4 8 0 0,2-1 0 16,2-1 48-16,-21-2 0 0,0 0 0 0,0 0 0 16,98 14-32-16,-98-14 0 0,0 0 0 0,92 8 0 15,-92-8-144-15,0 0 160 0,124 13-160 0,-124-13 160 16,87 8-32-16,-87-8 0 0,0 0 0 0,129 6 0 16,-129-6 0-16,0 0 0 0,119-2 0 0,-119 2 0 0,81-4 16 0,-81 4 0 15,0 0 0-15,119 0 0 0,-119 0 80 0,0 0 16 16,124 14 0-16,-124-14 0 0,87 21 0 0,-87-21 0 15,0 0 0-15,124 35 0 0,-124-35-96 0,0 0-16 16,115 28 0-16,-115-28 0 0,0 0-128 0,123 16 192 16,-123-16-192-16,91 6 192 0,-91-6-192 0,103 0 160 15,-103 0-160-15,115 0 160 0,-115 0-160 0,118-5 0 16,-118 5 144-16,110-8-144 0,-110 8 0 0,103-9 128 16,-103 9-128-16,101-4 0 0,-101 4 0 0,101 0 0 15,-101 0 0-15,101 2 0 0,-101-2 0 0,106 2 0 16,-106-2 0-16,101-2 0 0,-101 2 0 0,98-12 0 15,-98 12 0-15,103-17 0 0,-103 17 0 0,110-21 0 0,-110 21 0 16,127-25 128-16,-127 25-128 0,134-21 128 0,-134 21-128 0,127-17 128 16,-127 17-128-16,110-12 0 0,-110 12 0 0,101-7 0 15,-101 7 0-15,92 0 0 0,-92 0 0 0,87 5 128 16,-87-5 0-16,89 9 0 0,-89-9 0 0,84 10 0 16,-84-10-128-16,0 0 176 0,120 18-176 0,-120-18 192 15,0 0-192-15,101 8 0 0,-101-8 144 0,0 0-144 16,98 7 0-16,-98-7 144 0,0 0-144 0,94 2 0 15,-94-2 128-15,0 0-128 0,99-2 0 0,-99 2 0 16,0 0 176-16,115-7-176 0,-115 7 160 0,0 0-160 16,115-10 128-16,-115 10-128 0,0 0 0 0,101-16 144 15,-101 16-144-15,0 0 0 0,93-19 0 0,-93 19 0 16,0 0 0-16,85-14 0 0,-85 14 0 0,0 0 0 0,87-10 0 0,-87 10 0 16,0 0 0-16,93-6 0 0,-93 6 0 0,0 0 0 15,109-8 0-15,-109 8 0 0,82-9 0 0,-82 9 0 16,79-11 0-16,-79 11 0 0,75-20 0 0,-75 20 0 15,75-14 0-15,-75 14 0 0,80-14 0 0,-80 14 0 16,78-9 0-16,-78 9 0 0,0 0 0 0,119-3 0 16,-119 3 0-16,0 0 0 0,115 5 0 0,-115-5 0 15,0 0 0-15,109 14 0 0,-109-14 0 0,0 0 0 16,112 7 0-16,-112-7 0 0,0 0 0 0,118-7 0 16,-118 7 0-16,84-14 0 0,-84 14 0 0,77-11 0 15,-77 11 0-15,96-14 0 0,-96 14 0 0,92-8 0 16,-92 8 0-16,85-4 0 0,-85 4 0 0,0 0 0 0,114 2 0 0,-114-2 0 15,0 0 0-15,101 7 0 0,-101-7 0 0,0 0 0 16,101 5 0-16,-101-5 0 0,0 0 0 0,106 4 0 16,-106-4 0-16,0 0 0 0,112 0 0 0,-112 0 0 15,0 0 0-15,106 5 0 0,-106-5 0 0,0 0 0 16,96 14 0-16,-96-14 0 0,0 0 0 0,0 0 0 16,113 17 0-16,-113-17 0 0,0 0 0 0,94 9 0 15,-94-9 0-15,0 0 0 0,101 7 0 0,-101-7 0 16,0 0 0-16,101 2 0 0,-101-2 0 0,0 0 0 15,100 7 0-15,-100-7 0 0,0 0 0 0,104 7 0 16,-104-7 128-16,0 0-128 0,98 6 128 0,-98-6-128 0,0 0 0 16,0 0 128-16,106 14-128 0,-106-14 0 0,0 0 128 15,0 0-128-15,113 9 0 0,-113-9 128 0,0 0-128 0,115-3 160 16,-115 3-160-16,98-9 160 0,-98 9-32 0,113-19 0 16,-113 19 0-16,117-26 0 0,-117 26-128 0,101-21 0 15,-101 21 0-15,92-18 128 0,-92 18-128 0,84-14 0 16,-84 14 0-16,75-8 0 0,-75 8 0 0,0 0 0 15,106-2 0-15,-106 2 0 0,0 0 0 0,110 5 0 16,-110-5 0-16,0 0 0 0,105 14 0 0,-105-14 0 16,0 0 0-16,90 18 0 0,-90-18 0 0,0 0 0 15,91 27 0-15,-91-27 0 0,0 0 0 0,97 27 0 16,-97-27 0-16,0 0 0 0,115 26 0 0,-115-26 0 16,93 15 0-16,-93-15 0 0,92 16 0 0,-92-16 0 0,89 17 0 0,-89-17 0 15,0 0 0-15,110 25 0 0,-110-25 128 0,0 0-128 16,92 19 0-16,-92-19 160 0,0 0-160 0,89 21 160 15,-89-21-160-15,0 0 0 16,96 19 0-16,-96-19 128 0,0 0-128 0,94 23 0 16,-94-23 0-16,0 0 0 0,96 19 0 0,-96-19 0 0,0 0 0 0,89 10 0 15,-89-10 0-15,0 0 0 0,0 0 0 0,101 4 0 16,-101-4 0-16,0 0 0 0,0 0 0 0,85-14 0 16,-64 7 0-16,-4 3 0 0,1-1 0 0,-1 2 0 15,1-3 0-15,-3-2 0 16,1 3 0-16,-2-4 0 0,0 4 0 0,0-2 0 0,2 0 128 0,-3-2-128 15,-2 0 0-15,5-1 0 0,-6-1 0 0,2 3 0 0,0-1 0 0,-3-2 0 16,2 3 0-16,-3-1 0 0,5-1 0 0,-5 1 0 16,1-2 0-16,-7-1 0 0,5 4 0 0,-7-3 0 15,0 2 0-15,0-3 0 0,0 3 0 0,-4 1 0 16,-1-3 0-16,2-1 0 0,-3 2 0 0,3-1 0 16,-1-3 0-16,3 0 0 0,-3 2 0 0,2-2 0 15,2-5 0-15,-1-2 0 0,1-1 0 0,-2-5 0 16,2 1 0-16,-5-5 0 0,1 1 0 0,-3-5 0 0,2-1 0 0,-4 1 0 15,1-5 0-15,-3 2 0 0,2-4 0 0,-5 2 0 16,4 1 0-16,-1-1 0 0,3-3 0 0,-4 3 0 16,3 3 0-16,0-1 0 0,0 7 0 0,2-4 0 15,1 5 0-15,0-1 0 0,1 3 0 0,2 2 0 16,3 0 0-16,0 0 0 0,-4 3 0 0,4-3 0 16,4 8 0-16,-4-1 0 0,0 4 0 0,0-3 0 15,0 4 0-15,0 2 0 0,-4-2 0 0,2 4 0 16,2 1-144-16,-3-3 144 0,-1 6-192 0,3-2 192 15,-3 3-160-15,-1-2 160 0,0 3-128 0,1-1 128 16,1 5 0-16,-1-2-128 16,2 0 128-16,-3 2 0 0,2 0 0 0,-2 4 0 0,1-1 0 0,-5 3 0 0,1 1 0 0,-5 0 0 15,3 1 0-15,-6 1 0 0,1 0 0 0,-3-2-160 16,1 1 160-16,-8 1 0 0,1-2-128 0,-2 2 128 16,-4-1 0-16,-3-1 0 0,0 2 0 0,-4 0 0 15,3-4 0-15,-3 0 0 0,2 4 0 0,0-6 0 16,2 3 0-16,2-3 0 0,-1 1 0 0,1 1 0 15,-6 0 0-15,3 0 0 0,-1-1 0 0,-5 4 0 16,0-2 0-16,-2 2 0 0,0 1-176 0,-7-2 176 16,2-2-160-16,-2 1 160 0,1-3-176 0,4-1 176 15,0 0-192-15,1-2 192 0,3 0-128 0,0-2 128 16,0-3 0-16,-1 5 0 0,1-4-128 0,2-1 128 16,-2 3 0-16,3-5 0 0,-3 4-160 0,2-3 160 0,-2 1-128 15,-4 0 128 1,1-2-128-16,-3 2 128 0,3 1-128 0,-1-1 128 0,1 5-144 0,1-3 144 0,-2-3-160 0,4 6 160 15,0-1-160-15,-2-1 160 0,2 2-160 0,0-2 160 16,4-1-144 0,-3 1 144-16,-1 0-128 0,0 0 128 0,-5-1-128 0,1-1 128 0,1 3-128 0,-3-3 128 15,5 2 0-15,-1-1 0 0,0 3 0 0,2 0 0 16,0 0 0-16,-2 3 0 16,4-1 0-16,-2 2 0 15,1-1 0-15,-1-1 0 0,4-2 0 0,-5 0 0 16,3 5 0-16,-5-5 0 0,-1 0 0 0,2 0 0 0,2-2 0 15,2-1 0-15,-1 3 0 0,6-4 0 0,-2 3 0 0,1-3 0 16,2-1 0-16,1 0 0 0,1-2 0 0,2 2 0 16,-3-1 0-16,3-1 0 0,0 0 0 0,-1-1 0 15,1 1 0-15,-9-2 0 0,2 4 0 0,-3 0 0 16,1 1 0-16,-3 1 0 0,-2-3 0 0,2 6 0 16,4 0 0-16,-4 0 0 0,1 0 0 0,3 4 0 15,-4-2 0-15,5-2 0 0,-3 3 0 0,1 1 0 16,4-3 0-16,-4-1 0 0,2 6 0 0,-1-6 0 15,-4 1 0-15,-2-1 0 0,2 2 0 0,0-2 0 16,3 4 0-16,2-3 0 0,4 1 0 0,1 0 0 16,2-2 0-16,2 0 0 0,4 0 0 0,1-2 0 15,-2-1 0-15,2-1 0 0,2-1 0 0,-2 0 0 0,0-2 0 0,2 1 0 16,-4 1 0-16,1-2 0 0,1 2 0 0,-2 0 0 16,0 0 0-16,-1 1 0 0,-2 1 0 0,-2 1 0 15,-3-2 0-15,-2 1 0 0,-1 1 0 0,0 0 0 16,-1 2 0-16,-2 0 0 0,2 0 0 0,-3 0-128 15,1 2 128-15,3 0 0 0,-5-2 0 0,3 3 0 16,1 1 0-16,0-2-160 0,3 1 160 0,-6-1 0 16,5 1 0-16,-5 3 0 0,1-3 0 0,-3-3 0 15,0 5 0-15,2-1 0 0,-2-4 0 0,5 3 0 16,-2-1 0-16,2 1 0 0,2 1 0 0,0-2 0 16,0 1 0-16,0-3 0 0,-2 5 0 0,2 1 0 15,1-3-128-15,1 1 128 0,0-1 0 0,-1-1 0 0,-2 3 0 16,2-2 0-16,-3-3 0 0,0 4 0 0,1-4 0 0,-3 0 0 15,2 0 0-15,-3-4 0 0,5 4 0 0,-2-3 0 16,4 1 0-16,-4-1 0 0,5-2 0 0,2-2 0 16,-7 0 0-16,4-2 0 0,1 0 0 0,-1-3 0 15,0 2 0-15,-1-6 0 0,-3 2 0 0,-3-3 0 16,1-3 0-16,-6-1 0 0,-2 1 0 0,-3-3 0 16,3 2 0-16,-4 2 0 0,2 5-192 0,-1 0 192 15,2 4-192-15,-4 1 192 0,3 2-288 0,-6 0 48 16,1 5 16-16,-2-1 0 0,-3 3 80 0,-1 0 16 15,-1 3 0-15,1-1 0 0,4 3-16 0,2-3 0 16,3 0 0-16,0 1 0 0,4-1 144 0,2-2 0 0,2 0 0 0,-2-2 0 16,3-1 0-16,-4-3 0 0,1 3-176 0,-3-2 176 15,-1-1-352-15,2-1 32 0,-4 2 0 16,6 2 0-16,-3-2 320 0,3-1 0 0,-1 3 0 0,-1 3 0 16,1 0 0-16,1 3 0 0,-1 1 0 0,4-2 0 15,0-2 0-15,0 3 0 0,-4-1 0 0,1 5 0 16,3-6 0-16,0 3 0 0,0 1 0 0,0-1 0 15,5 1 0-15,2 0 0 0,1-1 0 0,1 1 0 16,3-2-272-16,2-3 64 0,0 6 16 0,0-6 0 16,3 1 192-16,0-1-192 0,4 0 192 0,0 0-192 15,2-1 192-15,-4-1 0 0,5-2 0 0,-2 1-144 0,1 1 144 0,0-1 0 16,-1 3 0-16,-4 0 0 0,-3 3 0 0,1-1 0 16,-2 1 0-16,-1 4 0 0,1 0 0 0,-3 0 0 15,1 2 0-15,2 0 0 0,0-1 0 0,3 1 0 16,-5 0 0-16,4-2 0 0,4 0 0 0,-6 1 0 15,2-2 0-15,0 2 128 0,-3 1-128 0,3-4 0 16,1 4 0-16,-3-2 0 0,2 0 128 0,3-4 0 16,-2 4 0-16,1-1 0 0,4-1-128 0,-4 0 144 15,2-1-144-15,1-1 160 0,-2-1-160 0,2 1 0 16,-2-3 0-16,2 4 0 0,-2-3 0 0,0-1 0 16,2 0 0-16,-4 0 0 0,-1 0 0 0,5 0 0 15,-4-1 0-15,-3 1 0 0,0 1 0 0,3-1 0 16,-3 4 0-16,0-1 0 0,0-1 0 0,3 3 0 0,-3-1 0 0,3 1 0 15,1-1 0-15,1-1 0 0,2-1 0 0,1-4-10608 16,3-1-2192-16</inkml:trace>
  <inkml:trace contextRef="#ctx1" brushRef="#br0" timeOffset="132693.99">7066 10006 9215 0,'0'0'816'0,"-2"0"-656"15,2 0-160-15,-2 0 0 0,-1 4 576 0,-1-2 64 16,-1 1 32-16,-5 6 0 16,-6-1-944-16,-3 3-192 0,-2-1-48 0,0 1 0 15,2-2-96-15,0-1-32 0,-1 1 0 0,1-4 0 0,-2 4 448 0,4-2 192 16,0 2-192-16,1-1 192 0,-2 3 752 0,-2-3 272 15,2 6 48-15,-1 0 16 0,2 2-32 0,-1-2 0 16,1 3 0-16,-1 4 0 0,-1-2 144 0,2 4 16 16,1-2 16-16,2 2 0 0,-5 3-112 0,3 0-32 15,2 0 0-15,-7 5 0 0,2 1-448 0,2 2-80 0,-4 5-32 16,3-6 0-16,3 5-224 0,3-3-48 0,3-4-16 0,0 1 0 16,6-1 368-16,3-1 80 0,5-2 16 0,2-4 0 15,3-1-160-15,6-1-32 0,-16-22 0 0,0 0 0 16,66 61-288-16,-66-61-64 0,0 0-16 0,75 45 0 15,-75-45 112-15,0 0 32 0,94 48 0 0,-94-48 0 16,0 0 160-16,115 41 48 0,-115-41 0 0,84 32 0 16,-84-32-128-16,82 29-32 0,-82-29 0 0,0 0 0 15,108 44-160-15,-108-44-48 0,0 0 0 0,99 40 0 16,-99-40 80-16,0 0 16 0,112 36 0 0,-112-36 0 16,87 25 16-16,-87-25 0 0,101 19 0 0,-101-19 0 15,108 12-32-15,-108-12 0 0,108 5 0 0,-108-5 0 0,103-3 80 16,-103 3 16-16,111-14 0 0,-111 14 0 0,122-23-112 0,-122 23 0 15,133-34-16-15,-67 14 0 0,0-1-176 0,-8-1 0 16,-1-3 0-16,-5-2 0 0,-3-1 0 0,0 2 0 16,0-1 0-16,-4 1 0 0,2 4 0 0,2-4 0 15,3 1 0-15,-3 1 0 0,3-1 0 0,-52 25 0 16,89-45 0-16,-89 45 0 0,72-38-160 0,-46 22 160 16,-26 16 0-16,45-26-144 0,-28 14 144 0,-1-2-208 15,-7 0 80-15,0-2 128 0,-2 6-144 0,0-6 144 16,-6 2 0-16,1-3 0 0,-2 3-144 0,-3-4 144 15,-3 4 0-15,-2-1-144 0,-5 1 144 0,-1-4 0 16,-3 5 0-16,-4-1 0 0,-2 0 240 0,-3-2-32 16,0-1 0-16,-2 1 0 0,-3-2 80 0,1-2 16 15,1-1 0-15,1-2 0 0,0 0-112 0,2-3-32 0,1 4 0 0,1-5 0 16,3 0-160-16,-2-3 0 0,2 0 0 0,-1-1 0 16,1 0 0-16,2 1 0 0,-4-1 0 0,2-2 0 15,0 0 0-15,-1 5 0 0,-1-2-144 0,0 4 144 16,-3 3-144-16,0 2 144 0,-5 6-208 0,-1-1 80 15,-3 7-16-15,-5 4 0 0,0 3 0 0,-7 4 0 16,-2 3 144-16,-3 4-208 0,-2 0 80 0,7-1 128 16,4 5-144-16,1-3 144 0,-5 2 0 0,1 2 0 15,6 2 0-15,5-7 0 0,1-1 0 0,6-2 0 16,2-3 0-16,1-3 0 0,3 0 0 0,2-3 0 16,-1-1-400-16,4 1 16 0,-4-3 16 0,2 1 0 15,-4-4-1312-15,6 1-272 0</inkml:trace>
  <inkml:trace contextRef="#ctx1" brushRef="#br0" timeOffset="174671.63">7102 12577 5039 0,'4'-17'448'0,"1"8"-448"31,-5 0 0-31,2 6 0 0,-2 1 0 0,0-1 0 16,2 3 0-16,-2-4 0 0,1-1 0 0,3 0 0 0,-4 1 0 0,2-1 0 0,1 1 0 0,1 4 0 0,-4-5 0 0,3 5 0 15,2-3 0-15,-3 3 0 16,1-2 0-16,1 2 0 0,-2-3 0 0,1 3 0 0,-3 0 0 0,0 0 0 16,0 0-160-16,-3 3 160 0,-3-1 0 0,1 1 0 15,-2 2 176-15,0-1-48 0,-1 1 160 0,-1 2 32 16,0 0 0-16,0-3 0 0,1 4 336 0,-1 1 64 16,0-2 16-16,2 0 16 15,0 0 320-15,4-2 64 0,-6 0 16 0,0 2 16 16,4-1-432-16,-3-1-96 0,-1 2 0 0,0-2 0 15,0 0-240-15,1 2-32 0,-5-5-16 0,3 3 16 0,1 2-96 0,1-2-16 16,-1 1 0-16,0-3 16 0,0 6 176 0,1-4 48 16,-4 4 0-16,3-2 16 0,0 1-256 0,-1 1-32 15,1-2-16-15,-3 2 16 16,1 3 0-16,-1-2 0 0,0 3 0 0,-2-1 16 16,0 2-48-16,-2 0 0 0,1-2 0 0,2 2 48 15,0 3 0-15,4-3 0 0,-3-2 0 0,6 2 0 16,-1-2 336-16,6-1 80 0,-3 1 16 0,4-3 0 15,0 3-80-15,4-2-16 0,-3 4 0 0,1-1 0 0,3-1-384 16,-3-2-64-16,0 2-128 0,0 2 176 0,1 0-176 16,-3-2 128-16,2 1-128 0,-2-3 128 0,2-1 80 15,-1 3 16-15,3-3 0 0,-4-1 0 0,2 3 192 0,1-2 32 16,1-1 16-16,-3 4 0 0,3-3 48 0,-1 3 16 16,2-1 0-16,1 1 0 0,1-2-144 0,0 3-48 15,0-1 0-15,1-2 0 0,1 2-160 0,0-1-48 16,5-1 0-16,-6-3 0 0,5 2-128 0,1-2 0 15,-2-2 0-15,2 0 0 0,0 2 0 0,0-5 0 16,1 2 0-16,1-3 0 0,0 1 0 0,1-2 0 16,-3 2 0-16,3-2 0 0,-3 0-128 0,4 0 128 15,-4 0 0-15,0 0 0 0,1 3 0 0,-1 1 0 16,-2 1 0-16,-1-1 0 0,-2 3 0 0,-1 1 0 0,5 4 0 16,-8-1 0-16,3 1 0 0,1 0 0 0,0-1 128 15,0 1-128-15,-1 0 320 0,1-1-32 0,3-3 0 0,2 1 0 16,-3 0-64-16,1-1-16 0,2-2 0 0,1-3 0 15,1 1-80-15,0-4 0 0,0 0-128 0,1-4 192 16,-1 4-64-16,1-3-128 0,2-3 176 0,-1 5-176 16,3-6 144-16,-4 3-144 0,2-1 0 0,2 1 144 15,-4 3-144-15,-3 1 0 0,4-4 0 0,-9 4 0 16,3 4 0-16,-2-1 0 0,2-1 0 0,-3 5 0 16,0 0 0-16,0-4 0 0,-2 6 0 0,1-4 0 15,3 2 0-15,-1-1 0 0,2-3 0 0,-3 2 128 0,5-1-128 16,-5-3 0-16,3 6 0 0,2-5 0 0,-4 2 0 0,3-3 0 15,-3 3 0-15,2-1 0 0,0 1 0 0,-1 1 0 16,1-3 0-16,-3 1 0 0,-1 1 0 0,1-2 0 16,0 1 0-16,-4 0 0 0,4 3 0 0,0-3 0 15,-4 2 0-15,2-1 0 0,1 1 240 0,-2-1-48 16,2 1 0-16,1-2 0 0,0-1 0 0,-4 3-16 16,7-3 0-16,-3-2 0 0,5 2-176 0,-5-2 0 15,1 3 144-15,-1-1-144 0,-1 1 0 0,1-3 128 16,-2 6-128-16,2-3 0 0,0 2 0 0,-4-1 0 15,4 1 0-15,-1-1 0 0,1 1 0 0,0-2 0 16,-1 1 0-16,1-2 0 0,0 1 0 0,0-1 0 0,-1-1 0 0,3 1 0 16,1-2 0-16,-2 4 0 15,3-3 0-15,-3 1 128 0,0 0-128 0,1 3 176 16,-2-1-176-16,-1 1 192 0,1-2-192 0,0 3 192 16,-1 1-192-16,-2-2 192 0,2 0-192 0,5 2 0 0,-3-2 144 0,2-1-144 15,2-3 0-15,0 3 0 0,-2-2 0 0,1-2 0 16,4-2 0-16,-3-2 0 0,-4 4 0 0,3 0 0 15,-1-1 0-15,0 1 0 0,-2-2 0 0,3 0 0 16,1-1 144-16,-2 3-144 0,2-2 192 0,0 0-192 16,0 2 192-16,-2-2-64 0,2 2 0 0,0 0-128 15,1 0 128-15,-1 0-128 0,-2 0 0 0,2 2 0 0,-3-2 0 0,1 0 0 16,2 2 0-16,2 0 0 0,-2-2 0 0,0 3 0 16,-1-3 0-16,5 0 0 0,-1-3 0 0,1 3 0 15,-18 0 0-15,0 0 0 0,0 0 0 0,0 0 0 16,104-14 0-16,-85 10 0 0,2-1 0 0,-1 2 0 15,0-3 0-15,0 3 0 0,-1 1 0 0,0-1 0 16,-2-1 0-16,1-1 0 0,1 5 0 0,-2-4 0 16,4 3 0-16,-3-3 0 0,1 4 0 0,-2-2 0 15,4 2 0-15,-3-1 0 0,4 1 0 0,-4-2 0 16,-18 2 0-16,0 0 0 0,0 0 0 0,85-9 0 16,-64 6-128-16,0-2 128 0,-2 1 0 0,2 2 0 15,-3-1 0-15,4-1 0 0,-3 4 0 0,-19 0 0 16,0 0 0-16,0 0 0 0,96-14 0 0,-96 14 0 15,0 0 0-15,79-17 0 0,-79 17 0 0,0 0 0 0,80-23 0 0,-54 11 0 16,0 4 0-16,-3-1 0 0,-1 4 0 0,-1-1 0 16,-2-1 0-16,2 2 0 0,-3 0 0 0,-1 0 0 15,-3 1 0-15,4 1 0 0,-1 1 0 0,-3-1 0 16,3 3 0-16,-4-4 0 0,0 4 0 0,-2 0 0 16,1 0 0-16,0 0 0 0,-1 0 0 0,3-2 0 15,-4-1 0-15,4 3 0 0,-3-4 0 0,1 3 0 16,0-3 0-16,2 1 0 0,-2-3 0 0,2 3 0 15,-4-2 0-15,3-1 0 0,-1 1 0 0,-2-2 0 0,3 4 0 0,-1-2 0 16,-2-1 0-16,2 1 0 0,2-2 0 0,-1 2 0 16,2-4-128-16,1 0 128 0,1 1 0 0,2-1 0 15,-1 0 0-15,-1 4 0 0,-4-4 0 0,0 6 0 16,-2-2 0-16,-2 1 0 16,1 3 0-16,1-3 0 0,-3 4 0 0,-2 0 0 0,2 4 0 0,1-3 0 15,0-1 0-15,-1 0 0 0,1 0 0 0,0 0 0 16,-1-1 0-16,-4-3 0 0,1-1 0 0,-1 0 0 15,-3 1 0-15,-1-1 0 0,-1 1 0 0,1-1 0 16,-9-2-128-16,5 2 128 0,-4-4 0 0,3 1 0 16,-4-1 0-16,0 0 0 0,2-1 0 0,-2-1 128 15,4 1-128-15,0-2 0 0,0 3 224 0,-4-2-64 0,6-1-16 16,-3 2 0-16,-2-2-144 0,1-1 0 0,0 3 0 0,3-2 128 16,-5 3-128-16,1 0 0 0,3-1 0 0,-4-1 0 15,0 1 0-15,-3 1 0 0,1-3 0 0,-1 2 0 16,4-3 0-16,-6 3 0 0,1 0 0 0,1-1 0 15,-2 2 0-15,0 1 0 0,-3-1 0 0,-2 4 0 16,1-2 0-16,-1 2 0 0,3 1 0 0,-1-1 0 16,0 5 0-16,-4-5 0 0,7 1 0 0,0-1 0 15,0 0 0-15,2-2 0 0,3 1 0 0,0 1 0 16,4-2 0-16,-4-1 0 0,2-1 0 0,2-2 0 16,0 3 0-16,-4-4 0 0,2 3 0 0,-2-2 0 15,-1-1 0-15,-2 0 0 0,1 2 0 0,-6-3 0 0,1 3 0 16,-1-2 0-1,1 3 0-15,-5-1 0 0,2-3 0 0,2 1 0 0,-4 2 0 0,-2-2 0 0,6-1 0 0,-6-1 0 16,0-3 0-16,2 3 0 0,-1 2 160 0,-1-4-160 16,2 0 192-16,-1-1-192 0,-1 0 128 0,-1-1-128 15,-3-4 0-15,1 2 0 0,0 0 0 0,2-1 0 16,-6 1 0-16,2 0 0 0,2 4 0 0,-5 0 0 16,1 2 0-16,-1 2 0 0,-1 2 0 0,1 1 0 15,1 2 0-15,-1 2 0 0,0 3 0 0,-4 0 0 16,3 2 0-16,-2 0 0 0,-5 2 0 0,-1 0 0 15,0-2 0-15,0 3 0 16,2 1 160-16,1-3-160 0,-3 3 128 0,5-2-128 0,4 1 0 0,-4 2 0 0,4-1 128 0,-4 1-128 16,-2-1 0-16,2 1 0 0,2 2 0 0,-2-2 0 15,2 0 0-15,-5 2 0 0,1-2 0 0,-6 1 0 16,-1-1 0-16,1-2 0 16,-3-3 0-16,1 4 0 0,1-2 0 0,1-2 0 0,3 3 0 0,1-3 0 15,-1 5 0-15,0-1 0 0,-3 1 0 0,1 4 0 16,4-2 0-16,-6-2 0 0,4 0 0 0,-4-1 0 15,1-3 0-15,1 1 128 0,-2-2-128 0,1 0 0 16,-3 0 0-16,6-2 0 0,6 1 0 0,-1-3 0 16,3 4 0-16,-1-3 0 0,0-3-160 0,2 3 160 15,5-2-1024-15,1-4-96 0,3 4-32 0,2-7 0 16,5 3-1312-16,4-2-272 0</inkml:trace>
  <inkml:trace contextRef="#ctx1" brushRef="#br0" timeOffset="193962.9">7353 13530 8287 0,'-17'5'736'0,"1"-1"-592"0,8 1-144 0,6-5 0 16,-3 3 576-16,-4 1 64 0,-9 1 32 0,-11 4 0 15,-6 5-352-15,-2 0-80 0,2-2-16 0,4-4 0 16,8-2-224-16,1-3 0 0,3-3 0 0,3-3 0 16,4-3 128-16,0 1 144 0,3-3 32 0,-2 1 0 15,3 0 592-15,-1 3 128 0,0 1 32 0,-3 8 0 16,2-2 48-16,-4 10 16 0,1 0 0 0,-9 5 0 16,1 5-528-16,-2 3-96 0,-3 0-32 0,-2 2 0 15,2-2-464-15,0 3 0 0,2-1 0 0,4-2-160 16,-1 1 160-16,8-5 0 0,-1 3 0 0,1-3 0 0,5-3 0 0,2 2 128 15,-1 2-128-15,2-6 176 0,4 4 320 0,1-3 64 16,-4 1 16-16,4-2 0 16,4 1 240-16,-4 1 48 0,0 0 16 0,5 0 0 0,-4-2-96 0,3 4-16 15,-1-3 0-15,1-3 0 0,1 3-96 0,0-1-32 16,2 1 0-16,0-1 0 0,2 1-80 0,3-4-32 16,0 3 0-16,2-5 0 0,-14-12-144 0,0 0-16 15,0 0-16-15,84 35 0 0,-84-35-32 0,0 0 0 16,103 2 0-16,-103-2 0 0,82-6-48 0,-82 6-16 15,80-17 0-15,-80 17 0 0,80-17-128 0,-80 17-128 16,84-18 192-16,-84 18-192 0,89-19 128 0,-42 7-128 0,-47 12 0 0,97-18 0 16,-97 18 0-16,101-13 0 0,-101 13 0 0,93-13 0 15,-93 13 0-15,80-5 0 0,-80 5 0 0,0 0 0 16,104-3 0-16,-104 3 0 0,0 0 0 0,107 0 0 16,-107 0 0-16,76-2 0 0,-76 2 128 0,89-7-128 15,-89 7 240-15,100-5-16 0,-100 5 0 0,99-4 0 16,-99 4 96-16,94 0 0 0,-94 0 16 0,82 4 0 15,-82-4-112-15,82 5-32 0,-82-5 0 0,0 0 0 16,120 12-192-16,-120-12 0 0,89 5 0 0,-89-5 0 16,101 0 0-16,-101 0 0 0,101-5 0 0,-101 5 0 0,89-5 0 15,-89 5 0-15,78-4 0 0,-78 4 0 0,0 0 0 0,107 4 0 16,-107-4 0-16,0 0 0 0,95 10 0 0,-95-10 0 16,0 0 0-16,100 14 0 15,-100-14 0-15,0 0 0 0,104 12 0 0,-104-12 0 0,0 0 0 0,103 13 0 16,-103-13 0-16,0 0 0 0,92 8 0 0,-92-8 0 15,0 0-128-15,79 2 128 0,-79-2 0 0,0 0 0 16,0 0 0-16,92-5 0 0,-92 5 0 0,0 0 0 16,77-9 0-16,-51 6 0 0,-26 3 0 0,0 0 0 15,80-14 0-15,-80 14 0 0,0 0 0 0,86-5 0 16,-86 5 0-16,0 0 0 0,85 0 0 0,-85 0 0 16,0 0 0-16,78-4 0 0,-78 4 0 0,0 0-128 15,0 0 128-15,75-10 0 16,-57 6-256-16,-4 1 64 0,3-3 16 0,-3 1 0 0,3-2 176 0,1-2 0 0,-1 3-144 0,1-3 144 15,-1 0 0-15,2 0 0 0,2-3 0 0,-3 3 0 16,-1-3 0-16,2 5 0 0,-1-1 0 0,-1-3 0 16,1 4 0-16,-8-1 0 0,2 1-144 0,0 1 144 15,-3 3-192-15,0-6 0 0,0 4 16 16,-1-4 0-16,-1 0 176 0,2 1 0 0,0-1 0 0,-1 0-128 16,3 1 128-16,-1-3 0 0,3-1 0 0,2 0 0 15,1 1 128-15,1-1-128 0,1 3 128 0,-4 1-128 16,3 3 0-16,-3-4 0 0,3 0 0 0,-4 0 0 15,-3 6 0-15,-1-4 0 0,3 0-176 0,-7 3 176 16,0-1-304-16,2 0 48 0,-1 0 0 0,-6-2 0 0,3 2 256 0,-3-4-160 16,0 5 160-16,0-4-128 0,0 1 128 0,-3 0 0 15,-1-2 0-15,2 0 128 0,2 4-128 0,-7-4 0 16,6 4 128-16,-6-2-128 0,0 0 160 0,0 0-32 16,2-1-128-16,-4 2 192 0,0-2-48 0,0-1-16 15,-3 0 0-15,2 1 0 0,-2 2 32 0,-2-2 0 16,0-1 0-16,-4-3 0 0,3 3 0 0,-3-5 0 15,3 2 0-15,-6 1 0 0,3-3 32 0,-1-1 0 16,-2 1 0-16,-2 0 0 0,1-2-192 16,-3 2 160-16,-1 0-160 0,-2 2 160 0,-1 4-160 0,-3-3 0 0,1 2 0 0,0 1 0 15,-1 1 0-15,-1-2 0 16,0-1 0-16,0 4 0 16,0-2 0-16,-6-1-144 0,3 0 144 0,1 0 0 15,0 1-192-15,0 1 192 0,0 2-192 0,-1-4 192 16,1 4-144-16,-2 1 144 0,3-1 0 0,-1 1-144 15,-4 3 144-15,3-3 0 0,-8 4 0 0,4 0 0 0,2-3 0 0,-4 3 0 0,-2 0 0 0,-4 3 0 16,-1-3 0-16,-2 4 0 0,3-3 0 0,0 3 0 16,5-4 0-16,1 3-192 0,6-3 192 0,-5 0-192 15,3 0 0-15,2-3-16 0,-3-1 0 0,3 3 0 16,-1-3 64-16,0 1 16 0,-1 1 0 0,-4-2 0 0,-1 3 128 0,1-1 0 16,-5 0 0-16,3 2-128 0,2 0 128 0,-1 0 0 15,3 0 0-15,0 2 0 0,1-2 0 0,-1 2 0 16,0-1 0-16,0 3 0 0,0-2-304 0,0-2 32 15,-2 3 0-15,-3-3 0 16,-4-3-256-16,0 3-48 0,-3 0-16 0,0-2 0 31,3-2 128-31,4 4 16 0,1 0 16 0,-5 0 0 0,-3 4 432 0,0 1 0 0,1 4 0 0,-1 0 0 0,0 5 0 0,-6 8 0 16,-8 3 0-16,0 2 0 0,1 5 0 0,2 1 192 16,4 0-64-16,3 2 0 0,4-2-128 0,2-2 0 15,1-3 0-15,5-2 0 31,2-3-1024-31,2 1-208 0</inkml:trace>
  <inkml:trace contextRef="#ctx1" brushRef="#br0" timeOffset="209025.69">9821 14357 4607 0,'-14'0'400'0,"5"0"-400"0,0 0 0 0,4-2 0 15,2 2 1840-15,3-1 272 0,0 1 64 0,-4-4 16 16,3 4-1328-16,-5-2-272 0,5-1-48 0,-1 0-16 15,-3 1-784-15,1 0-144 0,-1 2-48 0,-2 0 0 16,2 4-272-16,-4 1-64 0,-3 2-16 0,1 1 0 16,-4 3-352-16,1-2-64 0,0-1 0 0,0 4-16 15,2-3 784-15,-1-4 144 0,3 4 48 0,3-4 0 0,0-1 1184 0,0-1 240 16,2 3 48-16,-4-1 16 0,4 2 80 0,-4-2 16 16,0 4 0-16,1-1 0 0,1 1-672 0,-4 2-128 15,3-3-16-15,-1 1-16 0,-3 0-48 0,1 3 0 16,-1 0 0-16,0-2 0 15,1 6 96-15,-3-5 16 0,0 3 0 0,2 1 0 0,-2 1 272 0,2-4 64 16,-2 6 16-16,-1-5 0 0,4 5-32 16,-3-2-16-16,5-3 0 0,1 1 0 0,-1 0-368 0,2-1-80 0,5-5-16 0,2 1 0 15,0-4 16-15,6 2 0 0,-3-2 0 0,2-3 0 16,4 2 0-16,0-1 0 0,-1-1 0 0,1-2 0 16,5 3-160-16,-5-3-16 15,3 0-16-15,-2 4 0 0,3-2-16 0,-1 1 0 0,2 0 0 0,-6-1 0 16,3 3-48-16,1-1-16 0,-3 3 0 0,1-2 0 15,2 0-144-15,1 1 0 0,2-3 144 0,1 4-144 16,-4-5 256-16,2 3-32 0,4 2 0 0,-4-5 0 16,-1 5 192-16,5-2 32 0,-1-2 16 0,-3-1 0 15,2 3-80-15,0-1-32 0,-1-1 0 0,3 1 0 0,-4-2-64 0,0 1-16 16,0 1 0-16,1-4 0 0,-1 1 32 0,0 4 0 16,4-1 0-16,-3-4 0 0,4 5-80 0,-5-1-16 15,4 1 0-15,-3-2 0 0,5 3-208 0,-3-3 128 16,0 6-128-16,1-4 0 0,-1 2 0 0,1-2 0 15,-18-5 0-15,0 0 0 0,0 0 0 0,82 19 0 16,-82-19 0-16,0 0 0 0,0 0 0 0,99 13 0 16,-99-13 0-16,0 0 0 0,92 5 0 0,-92-5 0 15,0 0 0-15,91 3 0 0,-91-3 0 0,0 0 176 16,77 5-176-16,-77-5 160 0,0 0-16 0,0 0 0 16,94 21 0-16,-94-21 0 0,0 0-144 0,0 0 192 15,96 23-192-15,-96-23 192 0,0 0-192 0,0 0 0 16,106 17 0-16,-106-17 128 0,0 0-128 0,92 13 0 0,-92-13 0 15,0 0 0-15,98 8 0 0,-98-8 0 16,0 0 0-16,97 0 0 0,-97 0 0 0,0 0 0 0,84 2 0 0,-84-2 0 16,0 0 128-16,77 5-128 0,-77-5 128 0,0 0-128 15,0 0 160-15,96 13-160 0,-96-13 192 0,0 0-192 16,0 0 128-16,102 17-128 0,-102-17 0 0,0 0 0 16,0 0 0-16,100 14 0 0,-100-14 0 0,0 0 0 15,0 0 0-15,102 9 0 0,-102-9 0 0,0 0 0 16,88 5 0-16,-88-5 0 0,0 0 0 0,83-2 0 15,-83 2 128-15,0 0-128 0,75-9 0 0,-52 6 0 16,3 1 0-16,-5-5 128 16,2 7-128-16,-1-5 0 0,1 5 144 0,-2-4-144 0,-21 4 0 0,0 0 144 0,71-1-144 0,-71 1 0 15,0 0 0-15,70-4 0 0,-70 4 0 0,0 0 0 16,80 0 0-16,-80 0 0 0,0 0 0 0,85 0 0 16,-85 0 0-16,0 0 0 0,86 0 0 0,-86 0 0 15,0 0 0-15,0 0 0 0,94 5 0 0,-77-5 0 16,1 4 0-16,-1-4 0 0,1 3 0 0,-1-1 0 15,-1 2 0-15,1-4 0 0,4 5 0 0,-3-5 0 16,-1 3 0-16,0-3 0 0,-17 0 0 0,0 0 0 16,0 0 0-16,0 0 0 0,84 18 0 0,-70-13 0 15,0 0 0-15,0 2 0 0,-2-2 0 0,0 4 0 16,2 0 0-16,-14-9 0 0,0 0 0 0,0 0 0 0,0 0 0 16,0 0 0-16,80 56 0 0,-80-56 0 0,0 0 0 0,0 0 0 31,0 0 0-31,91 33 0 0,-91-33 128 0,0 0-128 0,0 0 0 0,84 14 0 0,-84-14 0 15,0 0 128-15,0 0-128 0,0 0 0 0,94 12 0 0,-77-7 128 16,-5-2-128-16,7 1 0 0,-5 1 0 0,2-1 0 16,0-3 0-16,-1 3 0 0,-1-1 0 0,0-1 0 15,4 2 0-15,-1-4 0 0,-17 0 0 0,0 0 0 16,0 0 0-16,82 5 0 16,-82-5 0-16,0 0 0 0,68-5 0 0,-68 5 0 0,0 0 0 0,84-9 0 15,-84 9 0-15,0 0 0 0,89-9 128 0,-89 9-128 0,0 0 0 16,82-3 0-16,-82 3 0 0,0 0 0 0,0 0 0 0,88 0 0 15,-88 0 0-15,0 0 0 0,0 0 0 0,94 8 0 16,-94-8 0-16,0 0 0 0,82 4 0 0,-82-4 0 16,0 0 0-16,89 9 0 0,-89-9 0 0,0 0 0 15,87 5 0-15,-87-5 0 0,0 0 0 0,98 3 0 16,-98-3 0-16,0 0 0 0,106-3 0 0,-106 3 0 16,75-5 0-16,-75 5 0 15,72-4 0-15,-72 4 0 16,0 0 0-16,94-9 0 0,-94 9 0 0,0 0 0 15,101 0 0-15,-101 0 0 0,0 0 0 0,92 0 0 0,-92 0 0 0,0 0 0 0,87 4 0 16,-87-4 0 0,0 0 0-16,96 5 0 0,-96-5 0 0,0 0 0 0,91 0 0 0,-91 0 0 15,0 0 0-15,89 0 0 0,-89 0 0 0,0 0 0 16,85-5 0-16,-85 5 0 0,0 0 0 0,84-5 0 16,-84 5 0-16,0 0 0 0,89-9 0 0,-89 9 0 15,0 0 0-15,80-5 0 0,-80 5 0 0,0 0 0 16,76 1 0-16,-76-1 0 0,0 0 0 0,0 0 0 15,91 9 0-15,-91-9 0 0,0 0 0 0,0 0 0 16,87 9 0-16,-87-9 0 0,0 0 0 0,0 0 0 16,80 0 0-16,-80 0 0 0,0 0 0 0,0 0 0 15,72 0 0-15,-55 0 0 0,1 0 0 0,-1 0 0 0,0-4 0 16,-3 4 0-16,4-5 0 0,-6 2 0 0,7 1 0 16,-5-3 0-16,2-2 0 0,-1 3 0 0,1-1 0 0,-5-4 0 15,4 4 0-15,-4-4 0 0,3 1 0 0,1-1 0 16,-1 0 0-16,4-1 0 0,-1-1 0 0,1-3 0 15,1 1 0-15,2 0 0 0,-4-1 0 0,0 0 0 16,3-1 0-16,1-1 0 0,-4-1 0 0,-3-1 0 16,3 1 0-16,-4-4 0 0,1 4 0 0,-4-6 0 15,2 4 0-15,0-6 0 0,-3 3 0 0,2-4 0 16,1-1 0-16,-4 1 0 0,1 2 0 0,0-2 0 16,-4 1 0-16,4 1 0 0,-6 1 0 0,3-1 0 15,-3 5 0-15,-3-2 0 0,0 4 0 0,-3-1 0 0,-3 4 0 0,-2-3 0 16,-1 5 0-16,-5-2 0 0,2 5 0 0,-6-1 0 15,1 1-128-15,-4 0 128 0,2 0 0 0,-2 2 0 16,2-1 0-16,-6 1 0 0,6-2 0 0,-2 0 0 16,2 1 0-16,2-5 0 0,-1 5 0 0,-3-3 0 15,4 1 0-15,-2-4 0 0,1 5 0 0,-4-5 0 16,4 4 0-16,-8-2 0 0,3-1 0 0,-6 3 0 16,1-2 0-16,-5-2 0 0,1 2-144 0,-2-1 144 15,0 0 0-15,-6-1-192 0,0 0 192 0,-3-2-160 16,-6 2 160-16,-2 0-192 0,1 2 192 0,-6-2-192 15,2 4 192-15,-3-1-192 0,4 1 192 0,-4 1-192 16,-1 0 192-16,-3 0-128 0,0 1 128 0,-5 4-128 0,-2-1-80 0,-2 2-16 16,2 1 0-16,1-2 0 0,4 3 0 0,2-3 0 15,2 1 0-15,-2-1 0 0,3-1 16 0,-5 3 0 16,-1 0 0-16,-6 2 0 0,-1 0-16 0,1 0 0 16,2 2 0-16,2-2 0 0,5-2 224 0,-2 4-176 15,-1 0 176-15,-1 1-160 0,1 1 160 0,-6 1 0 16,-1-1-144-16,-1-3 144 0,6 6-272 0,1-5 16 15,6 3 0-15,-2-1 0 0,4-1 32 0,-1-1 16 16,1 1 0-16,-8 3 0 0,1-3 208 0,-3 2 0 16,6 4 0-16,0-4 0 0,4 2 0 0,-1-5 0 15,3 0 192-15,1 0-192 0,0-2 416 0,1 0-32 16,-1 0 0-16,-3 0 0 0,-4 3 0 0,0-1-16 0,-2 1 0 0,6-3 0 16,4 4 16-16,5-3 16 0,-1-2 0 0,5-3 0 15,8-1 0-15,-1 0 0 16,6-2 0-16,3-4 0 0,-2 3-272 0,2-5-128 0,-3 5 128 0,0 3-128 15,-3-2 0-15,-2 1 0 0,-4 6 0 0,-2 0 0 16,2 4 0-16,-2-1 0 0,2 3 0 0,-2 2 0 16,2 3 0-16,0-3 0 0,0 5 0 0,0-5 0 15,0 5 0-15,0-3 0 0,1 4 0 0,-1 3 0 16,-3 1 0-16,-3-1 0 0,3 1 0 0,-4 1 0 16,5-7 0-16,0 2 0 0,2-2 0 0,3-3 0 15,-1-1 0-15,3 3 0 0,-1-4 0 0,-1-2 0 0,2 4 0 0,-3 0 0 16,-2-1 0-16,-9 1 0 0,0 3 0 0,-8-1 0 15,-8 3-128-15,-3 1 128 16,2 3-608-16,-9 4-48 0,-3 10-16 0,-2 8 0 31,6 0-272-31,-6 7-48 0,-5 5-16 0,-2 2 0 0,7 3-800 0,6-8-176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7T19:35:06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13543 7617 6447 0,'0'-6'576'0,"2"1"-576"16,1 2 0-16,-3 3 0 0,4 0 1152 0,-4 0 112 0,0-4 16 0,5 1 16 15,-5-2 432-15,0 5 64 0,-4 0 32 0,-4 5 0 16,-3-2-672-16,-4 4-144 0,-1 2-32 0,-3-2 0 16,0 0-656-16,-1-2-128 0,1 4-16 0,0-4-16 15,-4-1-160-15,3 1 0 0,-3-2 0 0,0 1-176 16,-3-3-32-16,0 8-16 0,-2-2 0 0,-2 2 0 15,-1 1 224-15,-4 2 128 0,4 2 0 0,-8-1-128 16,3 1 672-16,-2-1 32 0,1 1 0 0,-3 0 0 16,2 2-288-16,1 1-48 0,-3 3-16 0,2-3 0 0,3 7-352 15,-5 1 0-15,3 1 0 0,2 4 0 0,0-3 224 0,-1 8-32 16,3-3 0-16,0 6 0 16,-1 2-192-16,0 0 0 0,0 5 0 0,0-3 0 0,0 0-304 0,3-4-48 15,3 1-16-15,-1-3 0 0,2 1 240 0,1-2 128 16,4 5-160-16,3-2 160 0,-2-2 544 0,3 8 208 15,1 0 32-15,1-1 16 0,4 1 464 0,-2-3 80 16,5 1 32-16,6-3 0 0,-3-5-656 0,6-4-128 0,0 1-16 16,2-1-16-16,5-2-560 0,0-2 0 0,4-3 0 15,-11-23 0-15,28 52 0 0,-28-52-144 0,29 47 144 0,-29-47-192 16,37 45 192-16,-37-45 0 0,0 0 0 0,66 61-128 16,-66-61 128-16,0 0 0 0,78 54 0 0,-78-54 0 15,0 0 128-15,89 52-128 0,-89-52 160 0,61 40-160 16,-61-40 128-16,58 44-128 0,-58-44 0 0,61 45 144 15,-61-45-144-15,71 40 0 0,-71-40 0 0,80 35 0 16,-80-35 0-16,89 26 0 0,-89-26 0 0,105 23 0 16,-105-23 0-16,108 24 0 0,-108-24 0 0,103 19 0 0,-103-19-128 15,90 18 128-15,-90-18 0 0,87 17 0 0,-87-17 0 0,84 21 0 16,-84-21 0-16,89 19 0 0,-89-19-128 0,97 23 128 16,-97-23 0-16,122 26 0 0,-122-26 0 0,121 23 0 15,-121-23 0-15,113 17 0 0,-113-17 0 0,111 16 0 16,-111-16 0-16,119 14 0 15,-119-14 0-15,120 10 0 0,-120-10 0 0,136 9 0 0,-136-9 0 0,134 0 192 16,-134 0-64-16,126-5 0 0,-126 5-128 0,115-14 0 16,-115 14 0-16,120-21 0 0,-120 21 0 0,120-19 0 0,-120 19 0 15,122-25 0-15,-122 25 0 0,110-26 0 0,-110 26 0 0,98-28 0 16,-98 28 0-16,92-22 0 0,-92 22 0 16,94-21 0-16,-94 21 176 0,99-18-48 0,-99 18-128 0,103-14 192 15,-103 14-192-15,110-22 0 0,-110 22 0 0,110-32 0 16,-110 32-240-16,97-41-32 0,-97 41-16 0,93-46 0 31,-93 46-544-31,80-43-128 0,-80 43 0 0,80-49-16 0,-80 49 528 0,82-40 96 0,-82 40 32 0,89-40 0 16,-89 40 320-16,78-38 0 0,-78 38 0 0,72-32 128 15,-72 32-128-15,61-26 0 0,-61 26 0 0,0 0 0 16,89-33 0-16,-89 33 0 16,0 0 0-16,80-35 128 0,-80 35 176 0,0 0 16 0,87-35 16 0,-87 35 0 0,63-26-160 0,-63 26-48 15,61-26 0-15,-61 26 0 0,0 0-128 0,76-35 0 16,-76 35 0-16,0 0 0 0,44-35-160 0,-41 22 160 15,-3-5-208-15,-5 1 80 0,-4-1 128 0,-3 1 176 16,-2-1-48-16,-2-1 0 0,1 2 656 0,-1-2 128 31,6 0 32-31,-3-4 0 0,5 6-176 0,-3-6-48 16,8 0 0-16,-2 2 0 0,5-1-464 0,0-1-112 16,0-3-16-16,0 0 0 0,1 0-128 0,3 0-224 0,-2-2 48 0,-1 2 16 15,1-4-160-15,2-1-16 0,-4 3-16 0,1-2 0 16,3-3 352-16,-1-2-144 0,6 0 144 0,-4-3 0 15,0 5 0-15,2-2-128 0,-1 2 128 0,-3-4 0 16,-1-3 0-16,-6 2 0 0,3-2 0 0,-6 5 0 16,0 0 0-16,-2-1 0 0,0 1 0 0,6 0 0 15,-2-2 0-15,-1-1 0 0,5 3 128 0,-5-3-128 16,3 0 0-16,-4-2 0 0,-2-4 0 0,-3 8 0 16,-5-3 0-16,-4 4-192 0,-6 4 192 0,-4 1-160 0,-2 3-64 0,-5 0-16 15,-2 7 0-15,-7-3 0 16,1 0 240-16,-3 6 0 0,-3-1 144 0,-2 1-144 0,-9 3 448 0,2 4-16 15,-3-1 0-15,5 1 0 0,-2 1-240 0,3-3-32 16,2-2-16-16,1 2 0 0,2-2-144 0,-2 0 0 16,2-4 0-16,-2 6 0 0,2-2 0 0,-11 2 0 15,-2-2 0-15,-1 0 0 0,1 2 0 0,-2-2 0 16,4 5 0-16,-2 4 0 0,3 0 0 0,-9-2 0 16,-1 5 0-16,-4-5 0 0,-4 2 0 0,4-4 0 15,-1 4 0-15,6 2 0 0,-3-1-176 0,0 4-16 0,0 0 0 0,-8 0 0 16,-10 0-96-16,4 0-32 0,2 0 0 15,2 0 0-15,1 0 320 0,1 4-160 0,1-1 160 0,-7-3-128 16,-4-3 128-16,3-1 0 0,6 4 0 0,1 0 0 16,1 4-192-16,1 4-64 0,1 6-16 0,-2 4 0 31,-3-1-192-31,-4 6-48 0,11 1 0 0,-6 4 0 16,4 3-752-16,5 4-144 0,5 2-48 0,1-2 0 0,2 3-560 0,3-2-112 0,3 6-32 15,3-5-7328-15</inkml:trace>
  <inkml:trace contextRef="#ctx0" brushRef="#br0" timeOffset="2049.33">19419 7258 11967 0,'-21'0'1072'0,"0"0"-864"0,4 2-208 0,6-2 0 0,3 5 1104 0,2-3 176 16,-2 3 48-16,-10 0 0 0,-8 7 560 0,-9 4 112 16,-5 5 32-16,0-4 0 0,2 6-1056 0,1-2-208 15,-1-2-32-15,3-2-16 0,0 1-720 0,2-3-256 31,0 1 0-31,0-4 0 16,0-3-448-16,0 5-96 0,-2-2-16 0,-5 2 0 0,1 2 512 0,-1-1 112 0,0 6 0 0,0 0 16 0,-4 4 640 0,-3-1 128 31,6 4 32-31,-1-2 0 0,2 5 144 0,3 1 48 16,2 3 0-16,4-1 0 0,3 6-304 0,2 0-48 16,1 8-16-16,1-3 0 0,3 7-192 0,4 2-64 15,3 2 0-15,-4-2 0 0,6 3-192 0,2 4 0 16,-1-3 0-16,4-4 0 0,4 1 0 0,3-4 0 0,0-4 0 15,0 2 0-15,3-2 0 0,4-5-128 0,4 1 128 0,-1-3 0 16,4-2 0-16,2-1-128 0,3 3 128 0,2-5 0 16,2 0 0-16,3 3 0 0,0-1 0 0,-26-37 144 15,57 66 16-15,-57-66 0 0,68 57 0 0,-68-57 0 16,91 46-32-16,-91-46 0 0,103 34 0 0,-103-34 0 16,108 27-128-16,-108-27 0 0,106 26 0 0,-106-26 0 15,106 26-256-15,-106-26-16 0,112 26-16 0,-112-26 0 0,120 28-48 0,-120-28-16 16,131 29 0-16,-131-29 0 0,118 40 352 0,-118-40 0 15,112 49-144-15,-112-49 144 0,106 58 0 0,-106-58 0 16,108 55 0-16,-108-55 0 0,122 51 368 0,-122-51 16 16,134 44 16-16,-134-44 0 0,138 31 112 0,-138-31 32 15,145 12 0-15,-145-12 0 0,146 5-256 0,-68-1-48 16,11 1-16-16,-5 2 0 0,-84-7-96 0,150 7 0 16,-150-7-128-16,164 3 192 0,-84 1-192 0,3-1 176 15,6-1-176-15,0 5 160 0,2-5-160 0,-6 3 128 16,-3-5-128-16,0 0 128 0,2 0-128 0,6-2 0 0,8-1 0 0,-6-1 0 15,0-1 0-15,-3-4 0 0,-10 1 0 16,-79 8 0-16,148-11 144 0,-148 11 0 0,150-3 0 0,-72 6 0 16,1-1 176-16,-79-2 48 0,141 0 0 0,-141 0 0 15,132-5-112-15,-132 5 0 0,141-4-16 0,-141 4 0 16,152-5-240-16,-74 0 0 0,-78 5 0 0,152-16 0 16,-152 16 0-16,136-22 0 15,-136 22 0-15,131-20 0 0,-131 20 0 0,129-12 0 0,-129 12 0 0,135-9 0 16,-135 9 0-16,126-3 0 15,-126 3 0-15,117-2 0 0,-117 2 144 0,108 2-16 0,-108-2 0 0,113 12 0 0,-113-12 16 0,124 18 0 16,-124-18 0-16,132 12 0 16,-132-12 96-16,133 2 16 0,-133-2 0 0,127-6 0 0,-127 6-80 15,137-5-16-15,-137 5 0 0,142-2 0 0,-142 2-160 0,141 4 0 16,-141-4 0-16,127 7 128 0,-127-7-128 0,106 10 0 16,-106-10 0-16,101 12 0 15,-101-12 0-15,101 14 0 0,-101-14 144 0,121 18-144 0,-121-18 0 0,132 21 0 16,-132-21 0-16,129 10 128 0,-129-10-128 0,131 9 0 15,-131-9 0-15,134 5 0 0,-134-5 160 0,131 0-32 16,-131 0-128-16,132-2 192 0,-132 2-192 0,120-3 176 0,-120 3-176 16,110-11 160-16,-110 11-160 0,110-21 0 0,-110 21 0 0,125-34 128 15,-52 8-128-15,4-1 0 0,5-4 0 0,-2 0 0 32,-5-1-512-32,0-2-48 0,-3-1 0 0,-3 0 0 15,1 3-192-15,1 6-32 0,4-1-16 0,0 2 0 0,0 2 560 0,-3 1 240 0,-72 22-192 0,136-44 192 16,-136 44 0-16,132-36 208 0,-57 13 0 0,3 2 0 15,6-1-208-15,-4-1 144 0,-3 4-144 0,-8-4 128 16,-69 23-128-16,128-43 0 0,-128 43 0 0,101-41 0 16,-101 41 0-16,89-40 0 0,-89 40-144 0,76-36 144 0,-76 36 0 0,70-38 0 15,-70 38 0-15,65-41 0 0,-65 41 0 0,62-52 128 16,-62 52-128-16,49-54 144 16,-49 54 80-16,49-61 16 0,-23 30 0 0,-3-4 0 15,1 2-240-15,-1-2 144 0,-4 2-144 0,-2-4 128 0,4 3-128 0,-7-1 0 16,-5 3 0-16,0 1 0 0,-8 1 0 0,-1 4 0 15,-1-1-128-15,1 0 128 0,-6 1 0 0,3 0 0 16,-2-2 0-16,-2-1 0 0,1 3 0 0,-6-2 128 0,2-2 0 16,-8 6 0-16,1-2-128 0,-6-1 0 15,-6 3 0-15,-6 1 0 16,-2 1 0-16,-8 3 0 0,-6 3 0 0,-8-2 0 16,-2 5 0-16,-5 2 0 0,0-1 128 0,-6-2-128 0,2 2 0 0,-3-2 0 0,2 2 0 0,-1-1 0 15,-1-2 0-15,-3-3 128 0,-3-3-128 0,2 4 128 31,-1-4-128-31,3-1 0 0,0-1 0 0,0 5 128 16,4-1-368-16,-8-2-80 0,-4 4 0 0,-3-4-16 16,-1 2-240-16,2 1-64 15,-2 5 0-15,-2 0 0 0,-4 1-128 0,-2-2-48 16,-5 6 0-16,8-6 0 0,8 3 560 0,-3-1 128 0,4 0 128 0,2-2-208 0,1 0 208 0,-3 0 0 16,-1 2 192-16,-5 0-192 15,7 3-256-15,-1 0-176 0,-3 0-16 0,2-4-16 16,1 4-400-16,-10-3-80 0,1-2-16 0,-4 5 0 0,11 0 576 0,-4-1 128 15,2-2 0-15,-2-1 16 0,5 3 400 0,-8-2 80 16,-4 3 16-16,2 4 0 0,5-4 464 0,-1 4 112 16,1-2 0-16,0 2 16 0,-3 0 80 0,-4-1 16 15,-4 3 0-15,3-1 0 0,3 3 48 0,3-6 16 16,0 1 0-16,-3 3 0 0,-3 3-368 0,-1-5-64 0,-3 5 0 0,3-4-16 16,3 2-304-16,-3-1-64 0,0 3-16 0,-3-4 0 15,0 3-176-15,-5-3 0 0,-2 1 0 0,5-2 0 16,0 5 0-16,-1 0 0 0,-6-2 0 0,2 0 0 15,3 0 0-15,-1-1 0 0,5 1 0 0,-5 0 128 16,-2-3 0-16,0 5 0 0,1-2 0 0,1 1 0 16,2 1-128-16,1 1 0 0,-2 1 0 0,-1 2 128 15,-4-1-128-15,-3 2 0 0,5 1 0 0,-7 6-176 16,2-2-256-16,-8 6-48 0,3 3-16 0,-6 4 0 16,0-2-80-16,-3 5-32 15,3-4 0-15,-3 4 0 0,3 2 192 0,8-2 32 0,2-5 16 0,-1 2 0 16,-5 3-512-16,2-3-96 0,4 3-32 0,-1 0-12912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7T19:36:51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15542 5873 4255 0,'-9'0'384'15,"4"2"-384"1,1-2 0-16,4 0 0 0,-3 0 0 0,-1 3 0 16,-3-1 0-16,-3 2 0 0,-4 1 0 0,4-2 0 15,-4 1 0-15,5-2 0 0,5-2 0 0,-3 3 0 16,6-3 0-16,-5 0 0 0,6 0 0 0,-1 0 0 16,-1 0 0-16,2 0 0 0,0 4 0 0,-4-3 0 0,4 3 0 0,-3-2 0 0,1 1 0 0,2 0 0 15,-5 1 192-15,2-2 80 16,-3 3 16-16,-1-3 32 0,0 3 272 0,-3-2 48 0,-1 3 16 0,-1-1 48 15,2 0 320-15,1 4 80 16,-3-1 16-16,0 1 32 0,1 0-432 0,-1 5-80 16,2 2-32-16,-3 3 32 0,1 3-640 0,-3 4 0 0,-1 4 0 0,-3 1 0 15,-7 1 0-15,-1 3 0 0,-4-1 0 0,-4-2 0 16,0 6 0-16,-3-3 0 0,5 2 208 0,-5-1-32 16,6 2 128-16,1 2 16 0,-4 1 16 0,7 2 48 0,2-3 352 0,5 4 80 15,-2-6 16-15,8 0 32 0,-1 1 128 0,4-3 32 16,3-1 0-16,0 3 32 0,4-1-624 0,0-2-128 15,3 3-32-15,0-3 48 0,2 1-320 0,0-1 0 16,0-3-128-16,0 3 128 0,6-4 0 0,-3-2-192 16,6-1 192-16,0-2-144 0,1 2 144 0,2-3 0 15,2 1-144-15,2-4 144 0,0-2 0 0,1 1 0 16,4 1 0-16,-21-22 0 0,0 0 272 0,63 61-16 0,-63-61-16 16,0 0 0-16,78 45-112 0,-78-45-128 0,0 0 176 0,92 34-176 15,-92-34 0-15,0 0 0 0,107 19 0 0,-107-19 0 16,0 0 0-16,101 0 0 0,-101 0 0 0,0 0 0 15,101-11 0-15,-101 11-192 16,0 0 0-16,103-21 0 0,-103 21 0 0,0 0 16 16,104-26 0-16,-104 26 0 0,0 0 176 0,101-35 0 0,-101 35 0 0,66-26 0 15,-66 26 0-15,72-35 0 0,-72 35 0 0,63-40 0 16,-63 40 0-16,61-40 192 0,-35 18-64 0,2-4 0 16,-2-1-128-16,0 0 0 15,-3-3 0-15,-1 2 128 0,-1-2-128 0,0 1 0 0,-5 1 0 0,1-3-128 0,-1-1 128 0,-2-3 0 16,0 1 0-16,0-5 0 15,-2-1 176-15,0 0 16 16,-3 4 0-16,-1-8 0 0,1 0-192 0,-4-1 0 0,1-2 144 0,-6 2-144 0,0-2 0 0,-2 2 0 16,-2-1 0-16,-1-1 0 0,-4 2 0 0,1-2-240 15,-1 2 64-15,-5-4 16 0,2 2 160 0,-2 2-128 16,2-2 128-16,-2 3-128 0,-4 2 128 0,-2 0 0 16,0 2 0-16,-6 4 0 0,-3 6 0 0,-3 8 0 15,-6 13 0-15,-7 14 0 16,-9 12-240-16,-16 18-112 0,-7 14-32 0,-6 12 0 15,-3 14-1152-15,1 9-224 0,-2 4-48 0,1 5-6048 0</inkml:trace>
  <inkml:trace contextRef="#ctx0" brushRef="#br0" timeOffset="817.34">15543 8137 20271 0,'-36'27'1792'0,"10"-13"-1424"0,3 1-368 0,7-6 0 16,8-4-128-16,2-3-112 0,1 1-16 0,-12 4 0 16,-6 4 880-16,-6 1 160 0,-3 2 48 0,3-5 0 15,1 3-1280-15,-2-3-256 0,-1 1-64 0,-4 6 0 16,-5 3-944-16,-4 3-192 0,-6 5-32 0,-3 4-16 16,5 4 1056-16,-5 0 224 0,10-1 32 0,1 3 16 15,-2 3 1216-15,6 2 240 0,-2 0 64 0,5 1 0 16,2 6 608-16,3 3 128 0,-1 6 32 0,1 6 0 0,2 1-672 15,2 3-128-15,4-1-32 0,-3 7 0 0,6-3-528 0,7 4-112 16,7 0-32-16,5 0 0 0,3 0-160 0,8-4 0 16,4-5 0-16,3-3 0 0,10-2-192 0,-2-5 192 15,9-2-160-15,-2-6 160 16,2 1-784-16,3 0-64 0,2 0-16 0,0-2 0 16,0-2-80-16,4-5-16 0,-1 2 0 0,6-6 0 0,9-1 960 0,-58-35 0 0,115 54 128 0,-115-54 0 15,115 35 832-15,-115-35 160 0,104 23 32 0,-104-23 16 16,106 14-272-16,-106-14-64 0,107 1-16 0,-107-1 0 15,127-21-128-15,-127 21-32 0,150-43 0 0,-75 8 0 16,-4-7-384-16,-5-8-80 0,-5-8 0 0,-3-1-16 16,-8 3-176-16,-3-6-224 0,-1-3 48 15,-6-1 16-15,-2 3-736 0,-3 1-160 0,-7-3-32 0,2-1 0 0,-4-5 640 0,-4-4 128 32,1 0 32-32,0 0 0 0,1 0 288 0,-5 5 272 0,2 2-48 0,2-3-16 0,-4-2 336 0,-2-2 64 15,1 5 16-15,-2-1 0 0,-8 3-464 0,-3 2-160 16,-1 5 0-16,-8 0 144 15,-4 3-464-15,-10 4-80 0,-3 2-32 0,-6 0 0 16,-10 0-528-16,-10 6-128 0,-2 11 0 0,-15 8-16 16,-4 6 352-16,-7 15 80 0,0 12 16 0,-5 11 0 31,-2 11 0-31,-7 10 0 0,-5 8 0 0,-7 4-6000 0</inkml:trace>
  <inkml:trace contextRef="#ctx0" brushRef="#br0" timeOffset="1657.85">15882 10628 14735 0,'-25'14'1312'0,"6"-5"-1056"16,7-4-256-16,7-3 0 0,-1-1 944 0,-2 5 128 15,-17 4 16-15,-8 6 16 0,-10 5-576 0,-1 5-112 16,7-3-32-16,4-1 0 16,5 4-1136-16,-3 0-224 0,5 2-48 0,-5 7-16 15,-1 3-528-15,-1 6-96 0,-4 5-32 0,-1 3 0 0,2 7 1280 0,-5 6 256 16,1 3 160-16,0 5-192 0,2 9 1216 0,-2 3 224 15,-4 6 48-15,8 1 16 0,3-3 112 0,1 1 32 16,6 3 0-16,7-3 0 0,1-3-704 0,6-3-144 16,7 3-32-16,9-7 0 0,6-2-368 0,7-1-80 0,6-2 0 15,8-2-128-15,8-5 160 0,1-2-160 0,9-3 128 0,3-4-128 16,0-1 0-16,-3-13 0 0,5 0 0 0,2-10 0 16,-2-2 0-16,-54-33 0 0,124 45-128 0,-124-45 128 15,137 28 0-15,-137-28 0 0,154 9 0 0,-154-9 0 16,137-14 192-16,-137 14 16 0,133-40 0 0,-133 40 0 15,136-66 112-15,-65 22 32 0,7-1 0 0,1-7 0 16,-2-6 48-16,-4-3 16 0,-5 7 0 0,-4-7 0 16,-1 4-208-16,-6-9-32 0,4-2-16 0,-7-5 0 15,0-6-160-15,-3-3 0 0,-2-5 0 0,-13 4 0 16,-1 4 0-16,-5 3 0 0,-8 1 0 0,-2-4 0 0,1 3 0 0,-4-6 0 16,-7-2 128-16,-3 1-128 0,-7 2 0 0,-7-2 0 15,-7-1 144-15,-5-5-144 0,-10 2 0 0,-8-3 0 16,-10-1 0-16,-10 11 0 0,-10 14-160 0,-2 14-48 15,-5 8-16-15,-4 9 0 0,-9 7-16 0,-2 6 0 16,-7 8 0-16,-3 7 0 0,-11 5 48 0,0 9 0 16,-1 9 0-16,4 6 0 15,3 15-384-15,-8 7-64 16</inkml:trace>
  <inkml:trace contextRef="#ctx0" brushRef="#br0" timeOffset="2597.29">16532 13141 13823 0,'-20'18'1216'15,"3"-8"-960"1,8-6-256-16,2-4 0 0,6 0 864 0,-8 3 128 0,-12 3 32 0,-7 2 0 0,-3 4-512 0,-2-3-112 16,5-4-16-16,2-1 0 15,3-2-1056-15,2 3-224 0,2-2-32 0,1 3-16 16,1 2-208-16,-1 1-32 0,1 3-16 0,-4 2 0 0,2 7 880 15,-2-2 160-15,-2 2 160 0,1 7-208 0,-1 1 736 0,2 3 160 16,0 6 16-16,2 4 16 16,-2 2 528-16,6 4 96 0,2 5 32 0,1 4 0 15,7 0-224-15,1 4-64 0,10-3 0 0,2 5 0 0,12 1-320 0,2 2-64 0,6 2 0 16,3-3-16-16,4 1-368 0,4-3-80 0,2 1-16 0,3-5 0 31,3-1-224-31,2-6 0 0,3-7 0 0,6-3 0 0,-1-2-224 0,1-3 16 0,-1 1 0 0,-5-3 0 16,-3-4 208-16,0-3-144 0,0-2 144 0,0-1-128 31,-1-6 128-31,-48-19 176 0,101 26-48 0,-101-26 0 16,115 5 176-16,-115-5 16 0,129-14 16 0,-129 14 0 15,126-31-144-15,-126 31-48 0,113-47 0 0,-113 47 0 16,113-75-16-16,-113 75 0 0,110-98 0 0,-52 39 0 16,-4-5-128-16,1-8 0 0,-2-1 0 0,-8-2 0 0,-1 0 0 15,-10 2 0-15,-2 7 0 0,-1 1 0 0,-8 3 0 0,-2-8 0 16,1-1-144-16,-4-8 144 0,-4 4 0 0,-2-1 0 15,-3 3 0-15,-4 5 0 0,-2 0 0 0,-6-4 0 16,-2 3 0-16,-4-3 0 0,-7 3 128 0,1 2-128 16,-6 8 0-16,-9 7 0 0,-1 7 176 0,-6 10-176 15,-3 9 192-15,-12 8-192 0,-11 13 144 0,-7 10-144 16,-8 9 0-16,0 9 144 16,1-2-672-16,-7 14-144 0,-10 5-32 0,-7 3 0 15,-5 2-432-15,-4 3-80 0,9-7-32 0,-5-2 0 16,5 1 384-16,3-5 80 0,6-4 16 0,-4-14-4880 0,2 1-976 0</inkml:trace>
  <inkml:trace contextRef="#ctx0" brushRef="#br0" timeOffset="16143.16">30864 3609 4655 0,'-8'0'192'0,"1"-2"64"0,1-1-256 0,1 3 0 0,2-4 0 0,-1 4 0 15,-1 0 0-15,-5-5 0 0,-3 2 0 0,-8-3 0 16,-1 3 0-16,3-2 0 0,-4 5 0 0,5-2 0 15,1 2 0-15,1 0 0 0,-1 2 0 0,1-2 0 16,1 3 160-16,1-1-16 0,-6 1 0 0,3 1 16 0,1-2-160 16,-1 1 0-16,0-3 0 0,1 0-128 0,-2 0 128 0,6 0 0 15,-2-3-144-15,0 1 144 0,2-2 864 0,-4 1 224 16,3-2 32-16,-5-1 48 0,2-1-32 0,-3-1-16 16,4 1 0-1,-10-2 32-15,2 2-768 0,-3-2-128 0,-2 8-48 0,-6-3 48 0,-1 8-256 0,-2 1 0 16,-5 0 0-16,2 4-128 0,4-1 128 0,-4 1 0 15,5 0 160-15,-4 3-32 0,5-1 208 0,2-3 48 16,1 1 0-16,3 3 32 0,-3-1-96 0,4-1 0 16,1 0-16-16,0 3 16 0,4 1 512 0,-1-2 80 0,2-2 32 15,0 8 32-15,-2-4-80 0,4 7 0 16,0-1-16-16,0 0 16 0,-2 0-416 0,4 3-96 0,-1 0 0 0,2-1 16 16,2 5-400-16,2-1 0 0,4 5 0 0,-1-1 0 31,0 4 0-31,0 3 0 0,4 0-192 0,2 1 192 0,-3 0 0 0,3 2 0 0,3 2 0 0,-3 0 0 15,6 0 0-15,0 0-128 0,3-1 128 0,-6-41 0 16,14 84 0-16,-14-84 0 0,29 80 0 0,-29-80 0 16,40 68 0-16,-40-68 0 0,53 63 0 0,-53-63 0 15,62 57 0-15,-62-57 0 16,70 49 0-16,-70-49 0 0,66 43 0 0,-66-43 0 0,75 35 0 0,-75-35 0 0,80 28 0 0,-80-28 0 16,89 26 0-16,-89-26-160 0,105 23 160 0,-105-23-128 15,117 12 128-15,-117-12-128 0,113-3 128 0,-64-6 0 16,-4-2 0-16,-3-4 0 0,-2-1 256 0,-4-5 128 15,3 4 16-15,-6-4 16 16,0-2 576-16,-2 6 112 0,1-6 32 0,-1 2 0 0,0-1-688 0,-1-3-128 16,-2-4-16-16,-4 1-16 15,3-5-288-15,-10-2 0 0,0 2 0 0,-3-6 0 0,0 3-144 0,-2-2 144 16,-1-2-128-16,1 3 128 0,-3 2 0 0,3-3 0 16,2 1 0-16,2-5-128 0,1 2 128 0,-1-3 0 0,1 1 0 31,-3-5 0-31,0-4 0 0,-5 3 0 0,-2 1 0 0,-6 3 0 15,-2 4 0-15,-3 5-160 0,-8 2 160 0,2 0-160 0,-8 7-64 0,-3 2-16 16,-1-1 0-16,-5 8 0 31,-7 3-1008-31,-3 0-208 0,-7 2-32 0,-1 3-9760 0</inkml:trace>
  <inkml:trace contextRef="#ctx0" brushRef="#br0" timeOffset="38010.41">30075 5645 1839 0,'-9'-5'160'0,"4"-2"-160"0,-2 5 0 0,5-1 0 16,-1 3 896-16,-6 0 128 15,-5-4 48-15,-7-1 0 0,-7 0 528 0,-5 1 96 0,0 4 32 0,-5 5 0 0,3 2-96 0,0 2-16 16,2 2 0-16,2 1 0 0,4 0-736 0,-2-2-160 16,8-1-16-16,2 0-16 0,-2 1-352 0,2-1-64 31,1 1-16-31,-3 1 0 0,2 3-256 0,2-2 0 16,-6 2 0-16,2 2 0 0,-1 1 0 0,-1 2 128 0,2 4-128 0,-5 3 0 15,3 4 160-15,-3 3-160 0,3 1 128 0,2 5-128 16,4 1 256-16,7 0-16 0,6 3-16 0,8 1 0 15,6 0 480-15,6 3 80 0,6 0 32 0,6 1 0 16,5 5-416-16,4-5-80 0,1 1 0 0,-1-2-16 16,1 2-304-16,-1 0-272 0,-6-1 48 0,-5 1 16 15,0 4-64-15,-3-3-16 0,3 1 0 0,-3-3 0 16,1 3 288-16,-1-2 272 0,0-1-48 0,3-1-16 16,0 2 368-16,-3-2 64 0,-1-5 0 0,1 2 16 0,1-4 208 15,-1-2 32-15,3-2 16 0,0-1 0 16,-26-35-144-16,56 63-16 0,-56-63-16 0,59 49 0 0,-59-49-288 0,0 0-48 15,94 50-16-15,-94-50 0 0,0 0-384 0,87 19 128 16,-87-19-128-16,0 0 0 0,81-12-144 0,-81 12-112 16,0 0-32-16,80-45 0 15,-80 45-304-15,61-44-64 0,-32 20-16 0,3-6 0 0,-4 1 1200 0,3-3 240 16,4-2 64-16,0-3 0 16,3 0-1504-16,-1-4-288 0,-1 1-64 0,-3-4-16 0,-1 4 624 0,-4-4 128 0,-2 8 32 15,-5-4 0 1,-2 2-560-16,-2-3-96 0,-1 1-32 0,-2 4 0 15,-4-2 240-15,1 1 64 0,-3-5 0 0,3 6 0 0,-6-1 448 0,2-1 192 0,-2 3-176 0,-1 0 176 16,-4 2 0-16,-4-2 0 0,-1 0 0 0,-2 0 0 16,-3 1 0-16,-3-1 0 0,0 3 0 15,-8-2 160-15,1 2 528 0,-6 1 96 0,0 1 32 0,-5 4 0 16,-1 2 272-16,-6-1 64 0,2 3 16 0,-8 3 0 16,4 1-512-16,-7 1-96 0,1 3-32 15,-2 2 0-15,-5-1-528 0,1-1 0 0,0 6 0 0,-4-3 0 0,4-1-176 0,-9 0 16 16,0-2 0-16,-2 5 0 0,6-3-80 0,-1-2-16 15,6 4 0-15,7-6 0 16,6-1-640-16,4-1-144 0,7-4-32 0,2-1-11936 16</inkml:trace>
  <inkml:trace contextRef="#ctx0" brushRef="#br0" timeOffset="38992.72">30084 8190 2751 0,'-27'12'256'0,"10"-5"-256"16,0 0 0-16,6-4 0 0,8-1 1984 0,3-2 368 0,-6 0 64 0,-1 4 16 0,-3-1-1520 0,-6-1-288 16,-1 3-64-16,1-2-16 15,-1 1-880-15,-1-1-176 0,1-1-48 0,-7 3 0 0,-1 4 240 0,-4 0 64 31,1 5 0-31,-7 1 0 0,0 5 976 0,-5 1 208 16,2 6 32-16,-4-1 16 0,0 1 752 0,5-1 128 16,-3 5 48-16,0 2 0 0,5 0-560 0,-3 2-96 15,3 5-32-15,2 4 0 0,0 1-752 0,2 2-144 16,-1 2-48-16,3 5 0 0,-3 5-144 0,4 4-128 0,-3 5 192 16,5-4-192-16,3-1 432 0,6-2-32 0,8 0 0 15,2-7 0-15,7-6 112 0,3 1 32 0,6-5 0 0,3 1 0 16,6-3-240-16,1-6-48 0,7-1-16 0,0-3 0 15,2-6-240-15,-28-26 0 0,65 52 0 0,-65-52-160 16,71 40-64-16,-71-40-16 0,96 35 0 0,-96-35 0 16,108 19-48-16,-108-19-16 0,117 4 0 0,-117-4 0 15,116-9 304-15,-116 9-160 0,122-12 160 0,-122 12-128 16,138-28 128-16,-138 28 0 0,162-37 0 0,-80 13 0 16,0 1 0-16,-7-3 0 0,0-5 0 0,0 3 0 0,-4-2 0 0,4-5 0 15,4 4 0-15,1-7 0 0,-2-2 0 0,-6-2 0 16,-11 4 128-16,-4-6-128 0,-3 4 0 15,-7-4 0-15,-2 4 0 0,-8-3 0 0,1-6-352 0,-11-5-32 16,-5-2-16-16,-8-3 0 16,-10 2-432-16,-8-1-96 0,-5 2-16 0,-5 2 0 0,-6 7 944 0,-5 2 0 15,-4 5 0-15,-6 2 128 0,-2 3 896 0,-3 4 192 16,-2-1 48-16,-3 6 0 0,0 3-176 0,-6 1-48 0,-3 1 0 16,-3 0 0-16,-1-2-384 0,-3 8-80 15,0-1 0-15,-3 2-16 0,-1 5-432 0,-3 6-128 0,-5 6 0 16,-2 10 0-1,-2 6-1152-15,-10 7-272 0,0 9-64 0,-2 10-16 16,0 12-1264-16,6 4-256 0,-3 6-48 0,8 2-6752 0</inkml:trace>
  <inkml:trace contextRef="#ctx0" brushRef="#br0" timeOffset="39864.08">30366 10619 6447 0,'-21'4'576'0,"4"-2"-576"0,3 1 0 0,5-3 0 16,-2 5 1280-16,-4-1 160 0,-17 1 32 0,-16 11 0 15,-17 3-64-15,-1-2 0 0,3 6 0 0,9 0 0 16,5-2-544-16,1 1-112 0,4 1-32 0,0-2 0 0,4 5-272 0,-5 5-48 15,7 4-16-15,-1 2 0 0,3 3 320 0,-8 1 64 0,8 3 16 16,-4-2 0-16,5-4 0 0,0 2 0 16,0 5 0-16,5 2 0 0,3-1-272 0,4 6-64 0,2 2-16 0,7-2 0 15,2 1-288-15,7 1-144 16,1 1 160-16,8-1-160 0,1 4 208 0,7-6-48 0,5-3-16 0,10-4 0 16,0-1 112-16,12-4 0 0,1-6 16 0,5 1 0 15,6-3-272-15,-1-3 0 0,4-1 0 0,-7-3-144 16,-1-3 144-16,-3-3 0 0,-1 2 0 0,-42-21-128 15,80 30 128-15,-80-30 0 0,77 15 0 0,-77-15 0 32,87 4 0-32,-87-4 0 0,92-9 0 0,-92 9-128 0,107-26 128 0,-107 26 0 0,109-42 0 0,-109 42 0 15,107-55 0-15,-107 55 0 0,109-61 0 0,-109 61 0 32,124-84 0-32,-56 39-208 0,7-1 80 0,0-4 128 0,-2 5-128 0,-7-8 128 15,-8 1 0-15,-6-5 0 0,-6 3 0 0,-6-2 0 16,-6 0 0-16,-7 0 0 0,-5 4 0 0,-4 3 128 15,-6-1-128-15,-5-1 0 0,0 6 336 0,-5-2-16 16,-2 2 0-16,-7 0 0 0,0 5 384 0,-4-2 80 16,-6 2 16-16,-1 0 0 0,-6 5-272 0,-7 0-48 15,-6 2-16-15,-3 0 0 0,-9 1-240 0,-3 5-48 16,-9 0-16-16,-9 5 0 0,-7 4-160 0,-3 3 0 0,-2 6 0 16,-1 0 0-16,-3 4-176 0,-4 3-16 0,4 2 0 0,-8 2 0 31,-2 7-704-31,4 3-128 0,3 2-48 0,6 3 0 15,2 2-720-15,8-1-128 0,10 3-48 0,2-2-5968 0,7 0-1216 0</inkml:trace>
  <inkml:trace contextRef="#ctx0" brushRef="#br0" timeOffset="40821.17">29888 12922 7359 0,'-17'9'656'0,"5"-1"-528"0,-2 1-128 0,7 0 0 0,2 0 1344 0,-9 3 224 15,-12 10 48-15,-14 17 16 16,-9 11-160-16,-4 8-48 0,1 3 0 0,7-4 0 16,10-3-320-16,4-3-64 0,1-3-16 0,4 1 0 0,3 0-528 0,4-4-112 0,2 4-32 0,1 3 0 15,2 2-224-15,0-2-128 0,-2 6 128 0,2-6-128 16,4 4 0-16,-2 3 0 0,1 2 0 0,3 2 0 16,1-2 0-16,1-4 128 15,6-1-128-15,0-5 0 0,4 1 736 0,6-3 80 0,4-9 16 0,4-6 0 16,4-2 176-16,5-8 32 15,6-5 16-15,1-6 0 0,8-8-672 0,5-2-128 0,-47-3-16 0,94-8-16 16,-94 8-224-16,96-25 0 0,-96 25 0 0,98-28 0 16,-98 28-288-16,110-35-48 0,-110 35-16 15,118-38 0-15,-118 38-272 0,131-40-48 0,-131 40-16 16,136-45 0-16,-136 45 496 0,127-39 192 0,-127 39-176 0,127-36 176 0,-127 36 0 0,120-28 0 16,-120 28 0-16,131-33 0 0,-131 33 224 0,138-35 96 15,-138 35 0-15,124-37 16 16,-124 37 240-16,115-36 64 0,-115 36 0 15,113-47 0-15,-113 47-128 0,111-58-32 0,-111 58 0 0,107-62 0 16,-107 62-320-16,95-66-160 0,-95 66 160 0,77-70-160 16,-77 70 0-16,52-70 0 0,-52 70 0 0,30-75 0 15,-20 40 0-15,-6-1 0 0,-2 8 0 0,-4-2 0 16,-5 1 0-16,-3-3 0 0,-4 5 0 0,-4-5 0 0,-3-1 384 0,-1 0 0 0,-5 0-16 16,0 2 0-16,-3-6-48 15,-7-1 0-15,-1 1 0 0,-2-3 0 0,0 2-320 0,-2-1 128 0,0 3-128 0,-7 1 0 16,6 0-144-16,-6 7-112 0,-3-1 0 0,-2 3-16 15,2-1-32-15,-9 3 0 16,-6 3 0-16,-2 4 0 16,1 3 304-16,-7 5-160 0,0 0 160 0,-5 1-128 15,5 4-320-15,-4-1-64 0,1 8-16 0,-2 8 0 16,0 6-624-16,-1 8-112 0,5 3-16 0,4 3-16 16,6 4-288-16,5-4-48 0</inkml:trace>
  <inkml:trace contextRef="#ctx0" brushRef="#br0" timeOffset="41734.05">30202 16841 3679 0,'-31'14'320'0,"5"0"-320"0,10-6 0 0,7-1 0 15,4-1 1296-15,-12 2 192 0,-15 15 48 0,-17 10 0 0,-8 9 160 0,-1 5 32 16,6-4 16-16,12-1 0 0,9-2-880 0,8 0-176 15,6-5-48-15,4 0 0 0,5 0-512 0,2 1-128 16,3 3 0-16,-1-1 0 0,8 2 0 0,-4 2 0 0,5 0 0 16,0 3 0-16,2 2 0 0,2 4 0 15,0 1-128-15,1 2 128 0,6 5 0 0,-2-3 0 0,3 0 0 16,2-2 0-16,6-2 208 0,3 0 16 0,3-1 0 0,7-8 0 16,3-1 736-16,2-9 160 0,6-3 32 0,3-11 0 15,2-4-128-15,4-6 0 0,-1-4-16 0,1-1 0 16,3-2-560-16,-7-8-128 0,1-2 0 0,5-5-16 15,4-4-32-15,-64 17 0 0,141-68 0 0,-141 68 0 16,133-92-144-16,-133 92-128 0,117-136 192 0,-65 51-192 16,-5-13 0-16,-7-1 0 15,-9 1 0-15,-5 1 0 16,-8 4-1008-16,-6-2-256 0,-5 1-48 0,-9 1-16 0,-3 10 272 0,-11-1 48 0,-10 6 16 0,-7 3 0 16,-2 3 752-16,-7 10 240 0,-5 1 0 0,-5 8-160 0,-5 3 32 0,-10 6 0 15,-6 6 0-15,2 7 0 16,5 10-832-16,-4 5-144 0</inkml:trace>
  <inkml:trace contextRef="#ctx0" brushRef="#br0" timeOffset="61186.89">31729 3710 7359 0,'5'3'656'0,"-2"-3"-528"0,3 2-128 0,-5-2 0 15,3 2 784-15,1-2 128 0,4 2 32 0,3 1 0 16,5 2-496-16,3-1-112 0,-20-4-16 0,0 0 0 15,0 0-320-15,0 0-320 0,0 0 64 0,0 0 16 16,0 0 96-16,85 10 16 0,-83-11 0 0,-4 1 0 16,0-4 464-16,-3 4 112 0,0 0 0 0,-2 4 16 15,0-3 816-15,-2 3 144 16,0 1 48-16,-3 2 0 0,0 2-416 0,1 1-80 0,-4 2-16 0,1 2 0 0,0 5-704 0,-4 1-256 16,5-1 144-16,-5 2-144 0,4-2 0 0,-1-2-272 31,1 1 32-31,0-4 16 0,-4 1-208 0,1-1-32 0,-4 0-16 0,-2 0 0 0,1 2 480 0,-8-2 0 15,2 0-128-15,-3 3 128 16,5 0 0-16,-4 1 0 0,2-1 0 0,-2-3 0 0,3 7 384 0,0-2-48 16,1-1 0-16,0 4 0 0,3-1 464 0,1 2 96 15,4 3 0-15,1 0 16 16,3-3-128-16,5-1-16 0,1-1-16 0,4 0 0 0,4 2-304 0,4-4-48 0,-3 4-16 16,6-2 0-16,-1-4-384 0,2 4 128 0,1-2-128 15,1 2 0-15,3-2 0 0,-1-1 0 16,2-3 0-16,-2-1 0 0,2-3-160 0,-14-11 160 0,0 0 0 0,0 0-144 15,0 0 144-15,92 48 0 0,-92-48 0 0,0 0 0 16,89 18 0 0,-89-18 0-16,0 0 0 0,124 8 0 0,-124-8 0 0,89-5 0 0,-89 5 0 0,83-5 0 15,-83 5-832 1,0 0-224-16,101-12-48 0,-101 12-9888 0</inkml:trace>
  <inkml:trace contextRef="#ctx0" brushRef="#br0" timeOffset="61519.73">31270 4452 6447 0,'-15'-2'576'0,"4"-1"-576"0,6 3 0 0,5 0 0 16,0 0 1648-16,0-2 208 0,-7-1 64 0,2-1 0 16,5-1-688-16,0 0-128 0,12-2-16 0,2 0-16 31,7 0-1648-31,-21 7-336 0,0 0-64 0,82-11-16 16,-82 11-416-16,0 0-64 0,99 0-32 0,-99 0 0 0,0 0 960 0,112 7 192 0,-112-7 32 0,0 0 16 15,122 9 1488-15,-122-9 288 0,94 7 64 0,-94-7 16 16,109 5 32-16,-109-5 0 0,142 9 0 0,-59-9 0 15,6 0-544-15,0 0-96 0,-2 0-32 0,-3-4 0 0,-1 4-672 16,-83 0-240-16,155 0 144 0,-155 0-6608 16,150 7-1312-16</inkml:trace>
  <inkml:trace contextRef="#ctx0" brushRef="#br0" timeOffset="62268.12">32321 5939 12895 0,'-5'2'1152'0,"0"3"-928"0,3-1-224 0,4 1 0 0,-2-5 944 0,0 7 144 15,-2 2 16-15,-3 6 16 16,-1 6-752-16,-2 5-160 0,-4 2-16 0,1 2-16 16,-5-4-1888-16,1 0-368 0,-4 0-80 0,-4-3-16 15,-2 0 720-15,-1-1 144 0,0-1 32 0,0 2 0 0,-4-1 2224 0,3-1 448 16,0 5 80-16,1-3 32 0,4 0 816 0,-3-1 176 15,3 3 16-15,2 1 16 0,-2 0-1072 0,1-2-224 16,3 3-32-16,1-1-16 0,3 0-1184 0,-3-4-352 16,3-1-16-16,5-7 0 15,0 4-832 1,6-8-160-16,1 1-48 0,7-3 0 0,0-1 960 0,8 0 176 0,4-2 32 0,-17-5 16 0,0 0 992 0,0 0 208 16,99 35 48-16,-99-35 0 15,0 0-336-15,114 37-64 0,-114-37-16 0,92 29 0 0,-92-29-608 0,103 30-288 0,-103-30 32 0,104 24 0 31,-104-24-1632-31,0 0-320 0,115 34-64 0,-115-34-16 16,0 0 96-16,81 24 16 0,-81-24 0 0,0 0 0 16,0 0 1552-16,87 26 320 0</inkml:trace>
  <inkml:trace contextRef="#ctx0" brushRef="#br0" timeOffset="62598.99">32084 6702 20271 0,'-40'11'896'0,"14"-3"192"0,7-2-880 0,7-3-208 0,10 1 0 0,-2-4 0 15,4 0 1072-15,-3 1 160 0,-2 3 48 0,-1-1 0 16,3-1-1280-16,1-2-336 0,4 0-32 0,1 0 0 31,3-5-1984-31,2 1-400 0,1-1-64 0,3 2-32 16,2-3 1536-16,4 1 304 0,-18 5 64 0,0 0 16 0,0 0 1648 0,97-29 336 0,-97 29 64 0,0 0 16 15,110-28 112-15,-110 28 32 0,0 0 0 0,118-21 0 16,-118 21-912-16,0 0-176 0,121-4-48 0,-121 4 0 16,0 0-144-16,120 11 0 0,-120-11 0 0,87 19 0 15,-87-19-128-15,92 31-16 0,-92-31 0 0,107 32 0 16,-107-32-784-16,111 38-160 0,-111-38-16 0,105 31-6048 15</inkml:trace>
  <inkml:trace contextRef="#ctx0" brushRef="#br0" timeOffset="63533.08">32361 8446 7359 0,'-12'5'656'0,"5"-3"-528"32,4-2-128-32,-3 1 0 0,6-1 1216 0,0 0 192 0,0 0 64 0,-3 0 0 0,3 0 160 0,0 4 32 15,-4-2 16-15,3 1 0 0,1 6-1424 0,-7-4-256 16,-2 4-128-16,-2 3 128 16,-4 0-896-16,-4 2-64 0,-2 4-16 0,-4 1 0 15,-1 2 480-15,0-2 112 0,0 2 0 0,-2 1 16 0,4 1 1200 0,1-6 224 16,6 1 48-16,-4-1 16 0,5-5 224 0,0 2 64 0,2-1 0 0,0-3 0 15,-1 4-528-15,1-2-112 0,0 2 0 0,-4-2-16 32,4 6-512-32,-1-4-112 0,-1 1 0 0,-1 1-128 15,-4 1 0-15,2 6-256 0,-2-2 32 0,-2 2 0 16,-1 1-704 0,1 0-144-16,4-3-16 0,-6 5-16 0,6-3 656 0,2 0 144 0,-1-2 32 0,8-1 0 15,6 0 720-15,-1-3 160 0,10-3 32 0,4 2 0 0,3-2 128 16,7-4 48-16,1 4 0 0,-20-14 0 0,0 0-656 0,85 38-160 15,-85-38 0-15,0 0 0 16,115 32-528-16,-115-32-144 0,0 0-32 0,129 12 0 16,-129-12-720-16,92 0-160 0,-92 0-16 0,89-9-16 15,-89 9 672-15,87-17 144 0,-87 17 32 0,0 0-5952 16</inkml:trace>
  <inkml:trace contextRef="#ctx0" brushRef="#br0" timeOffset="63850.84">31736 9040 11967 0,'-16'10'1072'0,"0"-3"-864"0,9-5-208 0,6-2 0 15,1 0 1936-15,-2 5 352 0,-5-1 64 0,-4 4 16 16,3 4-704-16,-1-3-128 0,11-4-16 0,5 1-16 15,1-3-1504-15,6-3 0 0,7 0-272 0,-21 0 16 16,0 0-256-16,0 0-48 0,117-21-16 0,-117 21 0 0,0 0 240 0,127-24 32 16,-127 24 16-16,119-25 0 0,-119 25 288 0,137-22-128 15,-137 22 128-15,138-26 0 0,-138 26 0 0,118-23 0 16,-118 23 0-16,114-23 0 0,-114 23 0 0,106-21 0 16,-106 21 0-16,110-17 0 0,-110 17 240 0,110-19-48 15,-110 19-16-15,106-12 0 16,-106 12-624-16,0 0-128 0,124-11-32 0,-124 11-8848 0</inkml:trace>
  <inkml:trace contextRef="#ctx0" brushRef="#br0" timeOffset="65506.21">32152 16571 8287 0,'-9'10'736'0,"2"-1"-592"0,6-4-144 0,-3-3 0 15,4 0 656-15,0 5 112 0,-3 3 0 0,-3 4 16 0,-2 9-160 0,2-2-48 16,3 0 0-16,6-4 0 16,-3-3-128-16,4-2-16 0,1-5-16 0,0 2 0 0,1 0-128 0,-3-1-32 15,1 4 0-15,-8-3 0 0,-1 3-112 0,-2-1-16 16,-4 6-128-16,-1 2 192 0,-2 2-192 16,-3 5 0-16,0 1 0 0,-3 0 0 0,1 3 0 0,0 5 0 15,0-4 0-15,-2 7 0 0,-2 3 160 0,-1 0-16 16,-1 3 0-16,-1-4 0 15,4 7 240-15,1-5 32 0,0-4 16 0,3 0 0 0,8-6 16 0,-2-4 0 16,7-4 0-16,1-5 0 0,8-1-192 0,4-4-16 16,1-6-16-16,0 1 0 0,5 0-224 0,-2-1 0 15,2 1 0-15,3-4 0 16,1 4-464-16,-18-9 16 0,0 0 0 0,0 0 0 0,88 24 192 0,-88-24 64 0,0 0 0 0,79 28 0 16,-79-28 464-16,63 23 112 0,-63-23 0 0,75 26 16 15,-75-26 512-15,83 31 112 0,-83-31 0 0,89 32 16 16,-89-32-400-16,80 24-64 0,-80-24-32 0,0 0 0 15,114 19-800-15,-114-19-144 16,0 0-48-16,97 9-6736 16,-97-9-1360-16</inkml:trace>
  <inkml:trace contextRef="#ctx0" brushRef="#br0" timeOffset="65826.95">32143 17498 21183 0,'-12'12'1888'0,"7"-5"-1504"15,5-4-384-15,5-6 0 0,4 1 1264 0,0-2 176 0,1 1 32 0,-10 3 16 16,0 0-400-1,99-54-96-15,-99 54-16 0,107-89 0 16,-45 28-1808-16,3-5-352 0,1-4-80 0,0 4-16 16,1 3-2112-16,-1 6-416 0,0 12-96 0,-66 45 0 15,132-65 992-15,-132 65 208 0,110-26 32 0,-110 26 16 0,86 0 3888 0,-86 0 784 16,80 18 160-16,-80-18 16 0,82 34 1120 0,-82-34 208 0,88 40 64 0,-88-40 0 16,103 44-2208-16,-42-18-432 0,9 0-96 0,5-3-16 0</inkml:trace>
  <inkml:trace contextRef="#ctx0" brushRef="#br0" timeOffset="106056.77">30511 664 4607 0,'-13'-6'400'0,"5"1"-400"0,1 2 0 0,1-1 0 0,5 3 192 0,1 1-64 15,-4-4 0-15,1 4 0 0,-3-2 112 0,1-1 16 16,-3-2 0-16,-1-2 0 0,0 5-128 0,0-5 0 15,1 5-128-15,-4-1 240 0,1-1-240 0,-3 2 0 16,2-1 0-16,-2 3 0 0,2 0 0 0,-2 0 0 16,2 0 0-16,1-4 0 0,4 4 576 0,-2 0 256 15,4 0 32-15,0 0 48 0,2 0 192 0,-1 0 48 0,2 4 0 0,-1-4 32 16,-2 3-352-16,-2-1-64 0,-2 2 0 0,-2-1 16 16,-1 2-608-16,-2-1-176 0,-7 3 0 0,-1 0 0 15,-1 2 0-15,-7-1 0 0,3 3-192 16,-5 1 192-16,6 0-192 0,-7-1 64 15,3 2 128-15,2 0-176 0,1 1 384 0,0 3 80 16,1-1 16-16,4-1 32 0,-1 3 128 0,0-1 32 0,6 1 0 0,-4-1 32 16,4-3-144-16,3 3-16 0,1-1-16 0,3 0 32 15,-4-4-80-15,4 5-32 0,1-3 0 0,-2 4 48 16,-1-1-112-16,2 4-16 0,-6 2 0 0,-1-1 48 0,-1 4-240 16,-4 1 0-16,2 4 0 0,-2 0 0 15,1 2 0-15,-2 0 0 0,2 6 192 0,2-4-32 0,2-2 64 0,-1-2 16 16,6-1 0-16,0 1 0 0,5-1 32 0,-2-3 16 15,6 5 0-15,-1-3 0 0,4 1-48 0,0-2-16 16,0-2 0-16,0-26 0 0,0 0 80 0,18 87 16 16,-18-87 0-16,0 0 0 0,26 89-128 0,-26-89 0 15,0 0-16-15,35 97 0 0,-35-97 144 0,19 67 48 16,-19-67 0-16,19 62 0 0,-19-62-368 0,0 0 144 16,23 87-144-16,-23-87 0 15,0 0 0-15,28 75 0 0,-28-75 0 0,0 0 0 0,52 72 400 0,-52-72-16 0,0 0-16 0,66 69 0 16,-66-69 192-16,0 0 32 0,80 72 16 0,-80-72 0 15,0 0-352-15,93 64-80 0,-93-64-16 16,0 0 0-16,95 49-160 0,-95-49 0 16,0 0 0-16,98 37 0 15,-98-37 0-15,0 0 0 0,94 43 0 0,-94-43 0 0,0 0 0 0,92 61 128 0,-92-61-128 16,0 0 128-16,84 68-128 0,-84-68 0 0,0 0 0 0,78 64 128 16,-78-64-128-16,0 0 0 0,86 58 0 0,-86-58 0 15,0 0 0-15,99 45 0 0,-99-45 144 0,72 25-144 0,-72-25 304 16,83 19-16-16,-83-19 0 0,96 21 0 0,-96-21-32 0,106 15 0 15,-106-15 0-15,103 13 0 0,-103-13-256 0,96 17 0 16,-96-17 0-16,91 17 0 0,-91-17 0 0,85 20 0 16,-85-20 0-16,80 15 0 0,-80-15 0 0,77 14 0 15,-77-14 0-15,78 9 0 0,-78-9 0 0,79 3 0 32,-79-3 0-32,75 2 0 0,-75-2 0 0,71-2 0 0,-40-1 0 0,1 3 160 0,3-4 32 0,0-1 0 15,-1 2 0-15,-2-4 0 0,-3 0-192 0,3 2 0 16,3-4 0-16,1-3 0 0,-1 3 0 0,2-5 0 0,1 5 0 15,2-5 0 1,-3 0 0-16,-2-1 0 0,3 1 0 0,-7 0 0 16,-3 0 0-16,-2-2 0 0,-1 2 0 0,-1 0 0 15,0 2 0-15,-4-2 0 0,2 2 0 0,-1-2 0 16,2 2 0-16,-2 3 0 0,-2-1 0 0,-2-2 0 16,4 3-320-16,-3 0 64 0,-4-1 16 0,3-2 0 15,-3 3 0-15,2 0 0 0,-1 0 0 0,1-3 0 16,1-2 240-16,-1 0 0 0,2 2 0 0,-1-4 0 15,0 1 0-15,-3-4 0 0,2 1 0 0,-6-3 0 16,3 4 0-16,-10-6 0 0,6 2 0 0,-9-6 0 0,2-1 0 16,-2-5 0-16,0-2 0 0,-2-2 0 0,2 1-208 0,-4-3 48 15,-1 1 16-15,5 1 0 0,-3 1 144 0,3 3 0 16,0-4 128-16,0 2-128 0,5 0 144 0,2-1-144 16,-2-2 192-16,4 1-192 0,0 2 0 0,-1 0 0 15,-3 0 0-15,2 4 0 0,0 5 0 0,-3-4 0 16,-1 6 0-16,-1 1 0 0,2 2-240 0,-4 1 0 15,3 4 0-15,-3-2 0 0,0 3 80 0,-3-3 16 16,-3 4 0-16,3 4 0 0,-2-6 144 0,-4 4 0 16,0-2 0-16,1 0 0 0,-5 2 0 0,-1-2 0 15,0 0 0-15,-3 0 0 0,0-1 128 0,-4 1-128 0,2 0 128 16,-4-2-128-16,2 0 128 0,-2-1-128 0,1-4 128 0,2 4-128 16,1-1 144-16,0 1-144 0,0-6 192 0,0 0-192 15,-4 1 0-15,1-1 0 0,-3-3 0 0,1 2 0 16,-1-1 0-16,-3 1 0 0,-1 1 0 0,-3 4 0 15,3-2 128-15,-3 4-128 0,5-1 0 0,-7 1 0 16,7 0 0-16,-5 3 0 0,1-6 0 0,-2 3 0 16,5 0 128-16,-2-4-128 0,2 3 0 0,-1 1 0 15,1-1 0-15,-2-1 0 0,-1-2 0 0,-1 7 0 0,-2-3 0 16,-1 5 0-16,-2 3 0 0,-1 0-144 0,1 4-16 0,-3 2 0 16,0 3 0-16,-3-2 0 15,-1-1-336-15,-1-1-64 0,3-1-16 0,0 1 0 0,0-1 192 0,6-4 48 16,-4 1 0-16,5-1 0 0,-2-1 576 0,2-3 112 15,0 5 32-15,1-3 0 0,-3-1 192 0,-1 0 64 16,-2-2 0-16,-8 3 0 0,0 1-320 0,-6 5-48 16,-4 3-16-16,-5 4 0 0,2 5-256 0,-8 7 0 15,-6 5 0-15,-5 12 0 0,-4 7-160 0,-8 8-32 16,-11 6-16-16,-2 9-9600 16,-1 9-1920-16</inkml:trace>
  <inkml:trace contextRef="#ctx0" brushRef="#br0" timeOffset="142074.29">16056 3396 4191 0,'3'-5'0'0,"1"-2"176"0,-1 6-48 0,2-3 0 0,-3 1-128 0,2 1 0 0,3-5 0 0,3-4 0 16,-1-1 0-16,0 4 0 0,-6 2 0 0,-6 3 0 15,-1 3 128-15,-1 7-128 0,-4 0 192 0,-1 3-16 16,-1 4 832-16,1 0 160 0,1 3 48 0,-3 3 0 16,3-1-240-16,0 0-48 0,2 4-16 0,-1 3 0 15,-3 0-512-15,1 3-96 0,1 3-32 0,-5-1 0 0,-3 4-272 0,1-2 0 16,-1-3-128-16,-3 1 128 0,7 4 0 16,-5-4 160-16,2-1 0 0,6 1 0 0,-4 1 608 0,5-1 112 15,1 4 16-15,2-4 16 16,3 7-272-16,-2-1-48 0,3 1-16 0,0-1 0 0,-5-2-320 0,2 0-64 15,0 3 0-15,-7-5-16 0,1 2-176 0,-1 0 0 16,0 3-192-16,-2-5 192 0,3 5-320 0,-1-6 48 16,0 3 16-16,1-4 0 0,4 0 256 0,1-1 0 15,2-4 0-15,4-3 0 0,0-1 0 0,4-4 0 16,2 4 160-16,5-4-32 0,3 3-128 0,-4-2 144 0,6-2-144 16,0 1 160-16,5-4-160 0,-4-6 0 0,4 1 0 0,-2 0 0 15,2-4 0-15,2-2 0 0,-4-3 0 0,5 0 0 16,-1 0 0-16,0-3 128 0,3-2-128 0,-26 5 192 15,0 0-48-15,87-19 0 0,-87 19 0 0,0 0 0 16,115-34 32-16,-115 34 0 0,83-33 0 16,-83 33 0-16,77-47-32 0,-42 25 0 0,0-4 0 0,-7 5 0 15,1-2-144-15,-2 0 0 0,-1 1 144 0,0-4-144 0,-4-1 416 16,-1 1 16-16,2 0 0 0,0 2 0 16,-1-2 32-16,1-4 16 0,1 0 0 0,1-1 0 0,1-4-144 0,0-1-16 15,0-3-16-15,-3-1 0 0,-7 0-304 0,-6-2 0 16,-7 4 0-16,-6 2 0 15,-7 1 0-15,-8 0 0 0,-3 0 0 0,-10-3 0 0,-1-2 0 0,-6 0 0 16,2 0 0-16,-3 3 0 0,3-1 304 0,-3 3 0 16,3-5 0-16,-4 0 0 0,-2 0 352 0,5-4 80 15,-3 8 16-15,5-3 0 0,4 8-480 0,-1 1-80 16,6 8-32-16,0 8 0 0,4 8-160 0,-1 13-224 0,2 14 48 16,0 23-12928-16</inkml:trace>
  <inkml:trace contextRef="#ctx0" brushRef="#br0" timeOffset="143095.81">21758 3647 2751 0,'1'0'256'0,"3"0"-256"15,-4 2 0-15,2-2 0 0,-1 0 1344 0,-1 2 240 0,5-1 32 0,-1 5 16 16,3-3-272-16,0 6-48 0,2 0-16 0,-8 1 0 15,3 2-976-15,-4-3-320 0,-5 5 160 0,-2 3-160 16,-2 1 0-16,-2-1 128 0,-2 4-128 0,0-2 0 16,-4-1 352-16,-1-1-16 0,5 0 0 0,-5 1 0 15,4-4 752-15,-1 3 128 0,4-3 48 0,-5 2 0 0,2 1-176 0,0 1-48 16,1 1 0-16,-5 2 0 0,2 3-512 0,-3 2-96 16,2 6-32-16,-6 1 0 0,2 2-192 0,2 1-32 15,-4 2-16-15,3 4 0 0,-1 5 224 0,1 4 32 16,5 1 16-16,1 4 0 0,5 1 160 0,4 1 48 15,7 1 0-15,1-3 0 0,6 6-256 0,5-9-64 16,1-5 0-16,3-8 0 0,5-1-320 0,-4-8 0 16,2-1 0-16,0-8 0 0,1-2-160 0,-4-3 160 0,1-1-192 15,-2-6 192-15,1 2-416 0,3-3 32 0,-6 0 0 0,6-2 0 16,0-4 384-16,5 1-160 0,-26-4 160 0,0 0 0 16,106-7-128-16,-106 7 128 0,95-23 0 0,-95 23 0 15,113-35-176-15,-113 35 176 0,110-56-160 0,-60 18 160 16,-3-2-320-16,-12-7 48 0,-4 2 0 0,-8-4 0 15,-5 0-48-15,-10 0-16 0,-6 2 0 0,-4-1 0 16,-6-1 480-16,-5-3 112 16,-1-2 0-16,-3-4 16 0,3 1 384 0,0-4 80 0,2-2 16 0,3-7 0 15,-3 4-496-15,2-5-80 0,-3-2-32 16,1-4 0-16,-4 2-144 0,1-3-144 0,-3 3 144 0,-1 9-208 16,-4 12-880-16,-6 12-160 0,-6 14-32 0,-2 11-16 15,-6 17 128-15,-2 17 16 0,-2 13 16 0,1 15 0 31,3 18-224-31,-6 20-48 0</inkml:trace>
  <inkml:trace contextRef="#ctx0" brushRef="#br0" timeOffset="144280.1">28651 3309 3679 0,'-19'4'320'0,"5"-1"-320"0,7 3 0 0,4-6 0 15,1 3 336-15,-3 2 0 0,-11 1 0 0,-8 9 0 16,-10 4-80-16,0 4-32 0,-3 3 0 0,2 4 0 0,7-4-96 0,-5 0-128 15,5-2 176-15,2 2-176 0,-3 4 1104 0,1-4 112 16,0 0 32-16,0-1 0 0,0 1-48 0,-3 3-16 16,-4-6 0-16,0 7 0 0,4-2-336 0,-1-1-64 15,-3 3-16-15,4 0 0 0,0-2-176 0,-1 3-32 16,4 0-16-16,4-1 0 0,-2 1-112 0,3 4-32 16,-3 2 0-16,0 1 0 0,3 2-96 0,-1 4-32 15,5 1 0-15,-2-2 0 0,2 1-80 0,3-4 0 16,0 0-16-16,6-2 0 0,3-1 16 0,3-2 0 15,4 0 0-15,6 1 0 16,2-1 64-16,4 3 32 0,6 2 0 0,-1-3 0 16,6-2-288-16,-4-4 0 0,6-5 0 0,-3 0 0 0,4-3 0 0,-3 1 0 0,0-4 0 0,-1-3 0 15,3 4 0-15,-1-4 0 0,2 1-128 0,4-3 128 16,-30-15 0-16,0 0 0 0,97 39 0 0,-97-39 0 16,0 0 0-16,121 10 0 0,-121-10-144 0,0 0 144 15,125-19-288-15,-125 19 32 0,0 0 0 0,120-44 0 16,-120 44-64-16,75-45-16 15,-75 45 0-15,67-52 0 0,-36 26 176 0,0-9 160 0,-1 4-208 0,-2-6 80 16,1-1 512-16,-2-6 128 0,4 4 0 0,0-3 16 16,4 1-112-16,2-2-32 0,1 1 0 15,-3 4 0-15,-4-1-384 0,1 4 0 0,-1-3 0 0,-1 5 0 32,1-6-416-32,-5-1-112 0,0 1-32 0,-3 0 0 0,-2 4-224 0,-4-3-48 0,1-1-16 0,-4 2 0 0,-4 1 576 0,-3-1 112 15,-5 5 32-15,-7-2 0 0,-1 4 0 0,-11-4 0 16,-4 2 0-16,-7 0 0 0,-1 3 128 0,-8-1-128 15,2 5 128-15,-5 0-128 0,-4-2 128 0,-10-2 0 16,-7-1 160-16,-10-1-160 0,-4 3 0 0,-3-4-128 16,-6 0-16-16,-5 0-5296 15,-2 0-1072-15</inkml:trace>
  <inkml:trace contextRef="#ctx0" brushRef="#br0" timeOffset="163681.43">21989 2832 5519 0,'-8'4'496'0,"1"-3"-496"0,3 3 0 0,4-4 0 16,0 0 1024-16,0 3 128 0,-5-1 0 0,-2 3 16 15,2 2-608-15,-4-2-128 0,4 2-32 0,-2 0 0 16,5-3-400-16,2 1-176 0,-3-1 16 0,3 1 0 16,3-2-16-16,-3 6 0 0,5-4 0 0,-1 4 0 15,3-4 176-15,0 2 128 0,3-3-128 0,-1-3 176 16,3 5 272-16,0-5 64 0,2 1 16 0,-5 3 0 15,3-1-128-15,-1 1-16 0,1 4-16 0,-7-1 0 0,4 5-176 0,-4-1-48 16,-2 2 0-16,1 3 0 0,-2 2-144 0,1 7 0 16,-3 1 0-16,-3 4 0 15,3 0 0-15,-2 4 0 0,2-4 0 0,-4 4 0 0,4-2 0 0,0-5 0 16,4 2 0-16,1-6 0 0,-1-3 192 0,1-3 96 16,4-4 32-16,-6-6 0 0,4 1 288 0,2-4 64 15,-2-1 16-15,1-4 0 0,1 0 144 0,0-4 16 16,1-1 16-16,3 0 0 0,-3-2-336 0,2-7-64 15,-3 3-16-15,3-4 0 16,2-3-272-16,-2 3-176 0,2-5 192 0,0 1-192 0,0 5 0 0,2-7 0 16,6 2 0-16,1-5 0 0,0 0 0 0,6-3 0 0,-1-2 0 0,7 3 0 15,2 0 0-15,4-2 0 0,0-2 0 16,-1 4-10048-16</inkml:trace>
  <inkml:trace contextRef="#ctx0" brushRef="#br0" timeOffset="164249.97">22249 3186 12895 0,'-14'8'576'0,"5"1"112"0,4-4-560 0,2-1-128 0,3-4 0 0,0 3 0 16,3-1 272-16,-3 2 32 15,5 1 0-15,4-2 0 0,0 2-1008 0,3-5-192 0,2 0-32 0,0-5-16 16,3 2-576-16,-6-2-112 0,4-4-32 0,-4 0 0 0,1 4 1664 0,0-4 0 16,-5 0 320-16,0 1-32 15,-2-1 992-15,1 0 208 0,-5 1 48 16,1-3 0-16,-2-1-208 0,-2-5-48 0,-1 3 0 0,-1-4 0 0,1 1-128 0,1-1-48 31,-1 1 0-31,1-2 0 0,4 1-464 0,1-2-112 0,-1 2-16 0,5 1 0 0,-2-2-368 0,7-2-144 16,2 3 0-16,0-3 144 0,7-1-144 0,2-1 0 15,3 4 0-15,9-2 0 16,0 0-160-16,5 2 160 0,-40 19 0 0,83-38-144 0,-83 38 144 0,84-37 0 16,-84 37-144-1,89-35 144-15,-89 35 0 0,89-35 0 0,-89 35 0 0,96-40 0 0,-96 40-144 0,101-40 144 16,-101 40 0-16,111-38 0 0,-111 38-304 0,110-24 48 0,-110 24 16 0,98-16-8864 15</inkml:trace>
  <inkml:trace contextRef="#ctx0" brushRef="#br0" timeOffset="164719.81">24392 2132 6447 0,'-5'0'272'0,"3"0"80"0,1 0-352 0,1 0 0 0,0 0 0 0,0 3 0 16,0-3 960-16,0 4 128 0,0-2 32 0,0 1 0 15,0 2-48-15,1-1-16 0,3-1 0 0,-1-1 0 16,3 3-512-16,-1-1-96 0,2 1-32 0,1-1 0 15,-2 1 240-15,-1-2 48 0,2 9 16 0,-5-1 0 16,1 1-288-16,-1 2-64 0,0 7-16 0,-2-2 0 16,0 4-80-16,-2 1-16 0,0 2 0 0,2 0 0 15,0 2 0-15,0 4-16 0,0 2 0 0,0 3 0 0,0 1-240 0,0 2 176 16,0 4-176-16,0-4 160 0,-3 3-160 0,1-2 0 16,-2-3 0-16,1-2 0 0,1 1-256 0,-1-7-64 15,-1-3-32-15,2-6-8944 16</inkml:trace>
  <inkml:trace contextRef="#ctx0" brushRef="#br0" timeOffset="165320.24">24049 2731 2751 0,'-14'-21'128'0,"2"6"16"0,3-1-144 0,4 7 0 0,5 2 0 0,-4 4 0 16,3-3 224-16,-3-4 16 15,-1-6 0-15,0 1 0 0,1-1 208 0,4 6 64 0,0 4 0 0,4 3 0 16,3 3 336-16,1 2 80 0,5-1 16 0,-1 5 0 15,2-3-112-15,0 1-32 0,3-1 0 0,1-1 0 16,-1 5-112-16,4-6-32 0,2 5 0 0,-1 1 0 16,-22-7-80-16,0 0-32 0,0 0 0 0,110 17 0 15,-110-17-208-15,0 0-32 0,91-3-16 0,-91 3 0 16,0 0-128-16,94-21-32 0,-94 21 0 0,0 0 0 0,106-32-128 0,-75 18-272 16,4 0 64-1,-3-1 16-15,-1 1-608 0,-5 0-112 0,-3 0-32 0,-2 2 0 16,-7 0 0-16,0-2 0 0,-2 5 0 0,-7 0 0 0,2 1 512 0,-2-1 112 15,0 4 0-15,-1-4 16 0,1 5 1120 0,4 3 208 16,-4-3 64-16,4 4 0 0,0 4 0 0,-1-3 0 16,4 3 0-16,-6 1 0 15,2 2-640-15,-2 0-128 0,1 2-32 0,-6 1 0 0,3 4-288 0,-1 4 128 16,-1 1-128-16,-2 5 0 0,4 0 192 0,-8 3-64 16,4-1 0-16,-2 3-128 0,1-1 128 0,-1 2-128 15,-3 1 0-15,-2-3 0 0,1 2 352 0,1-1-32 0,-4-1-16 0,1 2 0 16,2-2 32-16,3-6 16 15,-4 3 0-15,5-6 0 0,-3 2-352 0,3-4 0 0,1-3 0 16,1-3 0-16,1-5-128 0,1-4-112 0,3 2-16 0,1-4 0 16,0 0 16-16,1-4 0 0,2 2 0 0,0-4 0 15,3-3-96-15,-3-5-32 0,1 5 0 16,-1-8 0-16,0 3 368 0,-2-4 0 0,1-1 160 0,-2-5-160 16,-3 1 464-16,2-3-16 0,-5-2 0 0,4-3 0 15,-2-2 160-15,1-2 32 0,-1-2 0 0,1-3 0 0,2 2-320 16,2-2-48-1,-1 3-16-15,1 3 0 0,1-1-96 0,-1 0-32 16,2 7 0-16,-2 4 0 0,-2 1 48 0,-1 9 0 0,1 2 0 0,-3 3 0 0,-1 4 80 0,1 1 32 16,2-1 0-16,-4 5 0 0,1 0-96 0,3-2-32 31,1 2 0-31,-1 0 0 0,3 0-960 0,3 0-192 0,-1 2-32 0,3-2-16 16,2 4-1072-16,3-1-224 0</inkml:trace>
  <inkml:trace contextRef="#ctx0" brushRef="#br0" timeOffset="165979.71">25548 2331 1839 0,'0'3'160'0,"0"-3"-160"0,0 0 0 0,0 0 0 15,1 0 1472-15,3 3 272 0,-4-1 48 0,3-2 16 16,3 4-976-16,2 1-192 0,-2 4-32 0,1-2-16 16,-2 3-592-16,-2-1 0 0,2 5-224 0,-5-2 64 15,6 5 160-15,-3-3-128 0,-3 4 128 0,2-1-128 16,1 4 1024-16,-3-4 192 0,4 1 64 0,-4-3 0 15,2 3 608-15,1-1 128 0,1 1 32 0,1-1 0 0,-2 1-320 0,3-1-48 16,-3-3-16-16,2 3 0 16,0 1-832-16,1-4-160 0,1 3-32 0,-2-3-16 0,0 2-368 15,2-6-128-15,-2 2 0 0,-1-1 0 0,1-2 0 0,-3-1-192 16,1-1 16-16,1-2 0 16,-3 1-448-16,3-3-80 0,-1 2-32 0,1-1 0 0,1-4 416 0,-3 0 96 15,1 0 16-15,1-4 0 0,-4 3 336 0,2-3 64 16,1-5 0-16,1 1 16 0,1-3 400 0,-2-4 80 15,-1-3 16-15,2 1 0 0,1-6-432 0,0-3-80 16,2-2 0-16,-2-1-16 0,2-3-416 0,-2 4-80 16,1-1 0-16,1 1-16 15,-2 3-80-15,0 6-16 0,0 2 0 0,2 5 0 0,-2 1 432 0,1 3 0 0,1 1 0 0,1 3-128 16,3-1 128-16,3 5 0 16,1-5 0-16,1 5 0 0,2-4 0 0,1 2 0 15,0-1 0-15,0 3 0 0,0 0 0 0,0 5-128 16,-1-1 128-16,-1 4 0 0,-3-2 224 0,4 2 128 15,-1 4 32-15,-3-1 0 0,3 1-64 0,1-3 0 0,3 0 0 0,-2 1 0 16,2-3-320-16,1-2 0 0,-2-1 0 0,1-8 0 16,-1 4 0-16,0-9 0 0,-3 1 0 0,-3-1 0 15,2-5 0-15,-6 4 176 0,-1-6-176 0,-2 4 192 16,-2-2 1264-16,-5-4 256 0,0-1 48 0,0-2 16 16,-5 4-2096-1,-2 0-400-15,2-1-96 0,-8 1-16 0,3 1 672 0,-4 4 160 0,2 0 0 0,-2 3 0 0,-4 4 0 0,3 1 0 16,-1 4 0-16,-1 4-128 0,-1 8 128 0,-4 2 0 15,1 7 128-15,-5 3-128 16,5 0 528-16,1 4 48 0,-2 11 0 0,4-3 0 0,3 4 192 0,4 0 64 16,3-1 0-16,2 4 0 15,6 3-576-15,0-3-96 0,2 4-32 0,3-7 0 0,4-3-128 0,3-6-192 16,6 0 32-16,3-6 16 16,-2-3-1200-16,-19-22-256 0,0 0-32 0,92 41-16 15,-92-41-368-15,0 0-80 0,124 5-16 0,-124-5 0 16,92-16 112-16,-92 16 16 0,101-33 0 0,-101 33 0 15,119-45 448-15,-57 15 112 0</inkml:trace>
  <inkml:trace contextRef="#ctx0" brushRef="#br0" timeOffset="166996.17">27290 2426 3679 0,'-12'4'320'0,"0"-2"-320"0,1-2 0 0,4 0 0 16,6 3 1280-16,-5-3 192 0,3 2 48 0,-4 0 0 16,-3 3 480-16,-4 0 112 0,-4 4 0 0,2-1 16 15,3 1-1312-15,-1 0-272 0,1 3-48 0,3-2-16 16,1 3-480-16,4 1 0 0,-2-1 0 0,4 0 0 16,1 1 0-16,-2 0-240 15,4-2 48-15,0 5 16 0,4 1-80 0,-4 2 0 0,2 0-16 0,1 2 0 16,1 4 272-16,-1-3 0 0,2 3 0 0,-1-1 144 15,1-6-144-15,-5-2 0 0,5 4-192 0,-5-5 192 0,4-1-448 16,-3-4 48-16,3-2 0 0,-1-2 0 0,-1-6 144 0,3-1 48 16,2 0 0-16,-1-5 0 0,2 2 336 0,4-6 64 15,-1-5 0-15,5 0 16 0,-2-7 64 16,-1 2 16 0,3-4 0-16,0-3 0 0,0-3-288 0,-3-1-304 0,5-1 64 0,-4-6 16 0,3-1 224 0,1 3 0 15,-1-5 0-15,1 3 0 0,1 1 272 0,2 1-48 16,-4 2-16-16,0 7 0 0,1 3-208 0,-4 6 0 15,-2 8 128-15,-3 2-128 0,-2 7 240 0,-4 2 0 0,1 6 0 0,-4 4 0 32,0-1 656-32,-4 6 144 0,1 4 32 0,1 2 0 15,-2 3-400-15,1 0-80 0,1 2-16 0,-3 5 0 16,3-2-576-16,1-3-320 0,1 7 48 0,0-3 0 31,0-1-432-31,0-2-96 0,3-1-16 0,2-7 0 0,0 2 608 0,2-6 208 0,0 1-144 0,0-6 144 16,2-2-128-16,-4-6 128 0,1 1-128 0,-3-5 128 15,2 0-160-15,1-5 160 0,-3 1-192 0,2-4 192 16,-1-1 0-16,1-5 0 0,2 2 128 0,-2-6-128 0,0-1 0 16,2-3-208-16,2-5 16 0,-2 1 0 0,0-2-32 0,2-1 0 15,-1 3 0-15,1-2 0 16,2 2 224-16,-3-4 0 0,1 2 0 0,0-1 0 0,-2 6-272 0,-2 2 32 16,-3 4 16-16,-1 3 0 0,-1 5 224 0,-1 6-176 15,-1 1 176-15,-3 4-160 0,1 5 736 0,-3 3 160 16,2 2 32-16,0 6 0 0,1 4 288 0,3-1 64 15,1-2 16-15,0 6 0 0,0-1-848 0,1-3-160 16,6 5-128-16,-1-5 144 0,-1-2-144 0,3 4 0 16,5-6 0-16,-5 4-176 0,6-7 176 0,4 3 0 15,-6-3 0-15,5-5 0 0,3 3 0 0,0-3-208 0,0-4 80 16,2 0 128-16,-22-5-160 0,0 0 160 16,0 0 0-16,100-1-144 0,-76-3 288 0,0-1 64 0,-1-2 16 0,-6-2 0 15,1-1 288-15,-4-2 48 0,-2 1 16 0,-2-4 0 16,-3-1-192-16,-1-3-16 0,-5 0-16 0,-1-2 0 15,-1-2-352-15,-5 4 0 0,-1-2-192 0,-1 0 64 16,-3 2-48-16,-1-2 0 0,0 4 0 0,-2 1 0 16,2 0 176-16,-2 2 0 0,3 2 128 0,-3 3-128 15,2 4 304-15,-2 5-16 0,2 4 0 0,-2 1 0 16,-2 4-96-16,1 5 0 0,3 1-16 0,-6 4 0 0,6 8-176 0,-2-1 160 16,2 5-160-16,3 0 160 0,2 1-160 0,4 3-192 15,-3-1 32-15,6 1 16 31,6-3-432-31,-1-1-96 0,7-5-16 0,0 0 0 0,7 2-352 0,2-7-80 0,4 2-16 0,-25-23-5584 16,0 0-1136-16</inkml:trace>
  <inkml:trace contextRef="#ctx0" brushRef="#br0" timeOffset="168404.79">28399 2761 911 0,'10'-18'0'0,"-3"3"0"16,-2 4 0-16,-5 4 0 0,0 2 912 0,4-5 112 0,-1-13 0 15,4-10 16-15,2-9 752 0,-6 0 128 0,1 7 48 0,-8 4 0 16,1 12-1072-16,-2 1-224 0,-1 6-32 0,-6 7-16 15,2 2-624-15,-2 8 0 0,-2-2 0 0,-4 6 0 16,4 3 576-16,-1 2 112 0,1 0 16 0,0 3 0 16,0 1 464-16,2 3 112 0,-1-2 0 0,1 2 16 15,2 0-512-15,1 1-96 0,-3 1-32 0,5 0 0 16,0 3-512-16,2-4-144 0,-1 1 0 0,6-2 0 16,2 0 0-16,5-5 0 0,4-1 0 0,2-4 0 15,5 1 0-15,-1-7 0 16,4 2 0-16,2-7 0 0,-2-3-144 0,1-6-112 15,-2-3 0-15,-3-2-16 0,0-4-592 0,1-1-112 0,-1-5-32 0,1 1 0 0,-8 2 736 0,6-7 144 16,-4-3 128-16,2-4-192 16,0-1 192-16,-4-6 224 0,1 2-48 0,-1-4-16 0,-1 2-160 0,0-5 0 15,-1-1 0-15,-2-1 128 0,2-3 64 0,1-2 16 16,3 0 0-16,-3-2 0 0,1 7-32 0,3 2-16 16,-5 7 0-16,1 7 0 0,-4 7 32 0,-1 8 0 15,-2 6 0-15,-4 9 0 0,-3 4 560 0,-2 5 112 16,-2 4 32-16,-2 6 0 0,-1 3 224 0,-2 11 48 0,-3 1 16 15,-1 5 0-15,1 6-864 0,3 0-160 0,-2 5-32 0,1 2-128 16,3 0 0-16,1 3 0 16,2 2-160-16,2 0 160 0,4-2-192 0,1 0 192 0,2 4-160 0,-3-5 160 15,3-3 0-15,-2 1 0 16,2-7 0-16,2-5 0 0,1-3 0 0,2-6-144 0,2-3 144 0,0-6 0 16,6-4-400-16,-5-4 0 0,1-6 0 0,0-1 0 15,-1-8-176 1,1-1-16-16,2-4-16 0,-3-8 0 0,4-1 416 0,1-4 192 15,-3-4-192-15,2-6 192 0,1-3-128 0,0-5 128 0,-4 0 0 0,5 0 0 16,-2-3-448-16,2 3 0 0,0-4-16 0,0 1 0 0,2 2 208 0,-2 5 64 31,-2 6 0-31,-2 4 0 0,-1 7 192 0,0 3 0 16,-4 11 0-16,-1 2 0 0,-1 4 560 0,-3 6 208 16,-3 2 32-16,3 8 16 0,0 1 240 0,-6 3 48 15,3 1 16-15,3 1 0 0,-4 3-816 0,3 4-176 16,1-2-128-16,1 3 192 15,3 0-912-15,1-1-176 0,4 1-48 0,-2-5 0 16,1 4-176-16,1-6-32 0,0-3-16 0,0 2 0 16,1-6-32-16,-5-1 0 0,4-2 0 0,0-4 0 15,3-1-528-15,-2-2-96 0,3 0-32 0,-1-3 0 16,5-1 176-16,-3-6 16 0,4 3 16 0,-1-4 0 16,0-1 704-16,3-6 144 0,0-1 32 0,-6 4 0 0,4-5 608 0,-6 3 160 0,4-4 0 0,-1 2 0 15,-4-2 576-15,1 0 160 0,-1 2 32 0,-5 0 0 16,3-2-256-16,-7 5-32 0,0 0-16 0,-2 0 0 15,-2 6 272-15,0-2 48 0,-3 1 16 0,-2 3 0 16,2-3 240-16,0 4 48 0,-4-2 16 0,0 2 0 16,0 0-336-16,1 0-64 0,-1 0 0 0,0 2-16 0,2 2 160 0,-1-1 48 15,1-1 0-15,-2 6 0 0,0-2 336 16,0 2 80-16,1 5 16 0,-1-3 0 0,0 6-368 0,1-2-80 16,2 3-16-16,-1 0 0 0,6 1-608 0,-3-4-112 15,1 0-16-15,1 1-128 0,2-1 0 0,2-1-176 16,1-3 0-16,1-1 0 0,1 3-16 0,4-3-16 15,-1-4 0-15,3 0 0 0,-1-1 64 0,1-4 16 16,1 0 0-16,-3-4 0 16,-1-1-320-16,-1 0-64 0,2-4-16 0,-2 0 0 0,2-3 272 0,-4 2 48 0,4-3 16 0,-1-4 0 15,-2 3 192-15,1-7 0 0,0 2 0 0,-1-5-144 16,-2 1-32-16,1 0 0 16,0 1 0-16,1 1 0 0,-3 3 176 0,1 6 256 0,-4 2-64 0,0 6-16 15,1 2 272-15,-1 4 48 0,0 2 16 0,0 4 0 16,0 5 192-16,-1-3 64 0,1 7 0 0,0 1 0 15,0 1-352-15,0 2-64 16,0 2-16-16,1 1 0 0,1-1-336 0,3-1 0 0,-3 1 0 0,5-2 0 16,2-2-320-16,-2-2-48 0,3-1 0 15,1-6 0-15,1 4 16 0,-2-5 0 0,3-2 0 0,0-2 0 0,1-1 352 16,2-2 0-16,1-4 0 0,-3-2 0 0,4-1-176 16,-1-4 48-16,-3-3 0 0,4 2 0 0,-1-6-80 0,1 2-16 15,-1-3 0-15,-3-1 0 0,0 1-144 0,-2-1-16 16,0 5-16-16,-1-5 0 0,-3 6 16 0,1-2 0 15,-4 5 0-15,-1 4 0 0,-1 2 384 0,-6 3-128 16,3 3 128-16,-5 6 0 0,-8 5 0 0,3 1 0 16,-2 5 192-16,-2 0-64 0,2 0 288 0,-2 0 64 15,1 0 16-15,5-3 0 0,3 0-160 0,1-4-16 16,4-3-16-16,5-3 0 0,2-2-304 0,-2 1 0 0,4-6 0 0,-4 3 0 16,8-3-320-1,-5-3 48-15,1-3 0 0,0 3 0 0,-1-6 272 0,-2 4 0 0,2-4 0 0,-4 0 0 16,1 1 272-16,-1-1-32 15,1 0-16-15,-2 1 0 0,-3-1-224 0,6 0 0 0,-5 1 128 0,6-3-128 16,-2-1 0-16,4 1 0 0,3-4 0 0,2 1 0 16,-1-4 0-16,0 1 0 0,1 3 0 0,0 0-160 15,2 2-160-15,-7 1-48 0,1 5 0 0,-3 2 0 16,-2 4-16-16,-1 4-16 0,-2 2 0 0,-6 3 0 16,2 2-48-1,-3 3-16-15,-2 3 0 0,-2 0 0 0,4 6 848 0,-3-2 192 0,-3 0 16 0,4-2 16 0,2 2-416 0,-4-4-64 16,4-1-128-16,1 0 176 15,4-2-912 1,-3-2-176-16,3-2-48 0,0-1 0 0,3 0-768 0,-3-1-144 0,4-1-48 0,1-5-4672 16</inkml:trace>
  <inkml:trace contextRef="#ctx0" brushRef="#br0" timeOffset="168579.6">29130 2043 35935 0,'-38'5'1600'0,"19"-1"320"0,3-1-1536 0,9-1-384 0,7-2 0 0,2 4 0 0,1-4-224 0,-3 0-112 0,6 0-32 0,-8-4 0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7T19:40:57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4004 6316 7359 0,'-7'3'656'0,"4"-1"-528"0,1-2-128 0,2 3 0 15,2-3 496-15,-2 0 64 0,0 4 16 0,0-2 0 16,1 5-368-16,5-2-64 0,-5-2-16 0,6-1 0 31,-3-2-848-31,1 3-176 0,-5-3-48 0,0 0 0 0,0 2 752 0,-3 0 192 0,-1 0 0 0,-3 3 0 16,0-2 960-16,2 6 288 0,-4 0 48 0,6 3 16 16,1 2-320-16,2 0-64 0,2 0-16 0,1 3 0 15,-3-17-720-15,0 0-192 0,0 0 0 0,52 70 0 16,-52-70-464-16,0 0-128 0,53 66-32 0,-53-66 0 15,0 0-320-15,45 84-64 0,-45-84-16 0,21 66 0 0,-21-66 880 0,14 75 144 16,-14-75 0-16,5 69 128 0,-1-32 848 0,-4-2 176 16,0 0 48-16,-4-1 0 0,-5 1-176 0,1-2-16 15,-3 2-16-15,1-3 0 0,-1 2-736 0,-3 1-256 16,2 0 144-16,-2-4-144 0,0 6 160 16,4-7-160-16,1 1 192 0,2-5-192 0,4 2 688 0,3-4 16 15,0-4 16-15,5-3 0 0,-5-17-160 0,0 0-48 16,0 0 0-16,0 0 0 0,0 0-128 0,0 0-16 15,71 52-16-15,-71-52 0 0,0 0 32 0,0 0 0 0,0 0 0 0,0 0 0 16,0 0-64-16,70 5-16 0,-63-6 0 0,-2 1 0 16,4-4-304-16,-7 4 128 0,1 0-128 0,1 0 0 15,1 0 0-15,-2 4 0 0,3-3 0 0,2 3 0 16,-2-1 0-16,6-1-144 0,-2 2 144 0,6-1-192 16,-16-3 48-16,0 0 0 0,0 0 0 15,75 5 0-15,-75-5 144 0,0 0 0 0,76 6 0 0,-76-6 128 16,0 0 176-16,96 8 32 0,-96-8 16 0,72 5 0 15,-72-5-160-15,82 4-16 0,-82-4-16 0,97 3 0 16,-97-3-160-16,101 0 0 16,-101 0 0-16,93-3 128 0,-93 3-128 0,85-2 0 0,-85 2 0 15,84 2 0-15,-84-2 0 0,80 9 0 16,-80-9 0-16,80 14 0 0,-80-14 0 0,85 17 0 0,-85-17 128 0,89 17-128 0,-89-17 0 16,94 9 0-16,-94-9 0 0,89 0 0 0,-89 0 0 0,86-12 0 15,-86 12 0-15,94-19 0 0,-94 19 0 0,94-18 0 16,-94 18 0-16,101-17 0 0,-101 17-144 0,106-14 144 15,-106 14 0-15,108-12 0 0,-108 12-128 0,98-2 128 16,-98 2 0-16,84 0 0 0,-84 0 0 0,80 7-128 16,-80-7 128-16,83 12 0 0,-83-12 0 0,93 18 0 0,-93-18 0 0,102 17 0 31,-102-17 0-31,122 14 0 0,-122-14 0 0,115 4 0 0,-115-4 0 0,110 0 0 16,-110 0 0-16,112 0 0 0,-112 0 0 0,110 5 0 0,-110-5 176 15,127 12-176 1,-127-12 496-16,137 14-16 0,-137-14 0 0,136 9 0 0,-136-9-224 0,133 5-64 0,-62-2 0 0,8 3 0 15,1-3-192-15,3-3 0 0,3 3 0 0,-3-6-160 32,-1 3-288-32,-7-3-64 0,5 3-16 0,-1 0 0 0,1 3-32 0,0 2 0 0,7 2 0 15,-10-2 0-15,-4 1 560 0,-73-6-128 0,133 3 128 0,-133-3 0 0,115-3 0 0,-115 3 0 32,106-4 0-32,-106 4 0 0,92-10 0 0,-92 10 0 0,84-12 0 0,-84 12 0 0,70-14 320 0,-70 14 0 15,0 0 16-15,68-20 0 16,-68 20 16-16,29-20 0 0,-20 6 0 0,-4-4 0 0,-1-3-32 0,-4-5-16 31,0-2 0-31,-7-5 0 0,1-3-16 0,-2-4 0 16,-4-4 0-16,1 4 0 0,-3-4-288 0,2 4 0 15,-2-3 0-15,2 1 0 0,7 4 0 0,-2-6 0 0,5 2 0 0,2-5 0 16,0 2 0-16,3-2 0 0,4-5 0 0,2-6 0 16,3 1 0-16,-3-6 0 0,3 2 0 15,2 2 0-15,-3 7 0 0,1 3 0 0,-4 2 0 0,1 3 0 16,-4 4 0-16,1 5 0 0,1 2 0 0,-4 4 0 15,2 1 0-15,-3 3 0 0,0 8 0 0,-2 1 0 16,0 6 0-16,-2-1 160 0,0 5-160 0,-1-1 128 16,-1 3-128-16,-1 1 0 0,0 1 144 0,0-2-144 15,-4 1-224-15,0 3-112 0,1 3-32 0,-8-3 0 0,2 4 368 0,0-2-176 16,-7 5 176-16,-2-2-128 16,1 3 128-16,-8-2 144 0,2 6-16 0,-7-2-128 0,1-1 240 0,-3 3-64 15,2-3-16-15,-5-4 0 0,-4 7-160 0,-1-3 0 16,2 2 0-16,-6-3 0 15,-2 4-592-15,1 1-48 0,-6-3-16 0,2-1 0 16,-9-4-112-16,-1-2 0 0,-4 1-16 0,-2-4 0 0,-1 3 368 0,1-1 80 16,-2 3 16-16,-1-1 0 0,-2 1 192 0,-5-1 128 15,-7 1-160-15,-4-5 160 0,4 3-208 0,-7-3 48 16,7 4 16-16,-5 1 0 0,-2 0-176 0,-6 4-48 0,-3-2 0 0,2 0 0 31,4-4-208-31,1 6-32 0,0 5-16 0,-3-2 0 0,1-1 448 0,-6-1 176 0,6-3-128 0,1 0 128 16,4-2-144-16,3 4 144 0,1-4-160 0,-4-1 160 15,-6 1-384-15,3-2 0 0,0 3 16 0,4-1 0 16,3-2 112-16,0 1 0 0,2-2 16 0,-4 1 0 16,-4 2 416-16,1-1 80 15,6 4 0-15,-4 1 16 0,5 0-64 0,-4 0-16 0,-1 5 0 0,-13-1 0 16,-4 3-192-16,2 3-288 0,4 2 64 0,2-2 16 16,-3-1-304-16,-8-1-64 0,-3 4-16 0,0-7-6320 15</inkml:trace>
  <inkml:trace contextRef="#ctx0" brushRef="#br0" timeOffset="15683.78">4706 8608 9215 0,'-3'-7'816'0,"-1"2"-656"0,4 5-160 0,-1 0 0 15,1-2 896-15,0 0 128 0,-7-3 48 0,0-4 0 16,-6 4-352-16,0-4-64 0,-5 2-16 0,-3 2 0 16,-1 3-512-16,-1-1-128 0,-1 3 0 0,-1 0 0 15,-1 0 240-15,0 0 64 16,0 0 16-16,-2 0 0 0,2 3 448 0,0-1 112 0,-6 5 16 0,6-5 0 16,-5 6-80-16,1 1-16 0,-1 0 0 0,-4 0 0 15,3 4-560-15,-2 3-112 0,-3 0-128 0,2 1 176 16,-3 4-176-16,1 2 0 15,2-1 0-15,-3 3 0 0,5-1-192 0,-2 1 16 0,0 2 16 0,4 3 0 0,-4-4 160 0,4 2-160 16,1 2 160 0,2-2-160-16,2 1 464 0,2-1 80 0,4-2 32 0,0 0 0 0,4-3-96 0,5 3 0 15,1 4-16-15,5-8 0 16,1 6-304-16,4-2 0 16,0-26-176-16,0 0 176 0,11 84 0 0,-11-84 0 0,0 0 0 0,29 97 0 0,-29-97-176 0,0 0 32 15,35 100 0-15,-35-100 0 0,0 0 0 0,35 85 0 31,-35-85 0-31,0 0 0 0,49 66 144 0,-49-66 0 0,0 0 0 0,0 0 0 16,83 66 240-16,-83-66 128 0,0 0 16 0,72 51 16 0,-72-51-48 0,0 0-16 16,84 54 0-16,-84-54 0 15,0 0-336-15,101 52 128 0,-101-52-128 16,78 33 0-16,-78-33 0 0,89 26 0 0,-89-26 0 0,84 27 0 16,-84-27 0-16,80 22 0 0,-80-22 0 0,75 25 0 15,-75-25 272-15,78 22 48 0,-78-22 0 0,82 12 0 16,-82-12 112-16,96 6 16 0,-44-10 16 0,6-1 0 15,-1 0-288-15,1-2-176 0,3-2 192 0,-7 5-192 16,1-1 0-16,1 0 0 0,0 2 0 0,-2-3 0 16,2 6 0-16,-6-3 0 0,6 3 128 0,-2 0-128 15,2 3 0-15,-2-3 0 0,0 0 0 0,-5 4 0 16,1-2 0-16,-5-2 0 0,-45 0 0 0,93 3 0 0,-46-3 0 0,3 0 0 16,4-3 0-16,2 1 0 0,5-2 144 0,0-1-16 15,4 2-128-15,-1-1 192 0,-1 2 208 0,0-1 48 16,1-1 0-16,2-1 0 0,0 2-448 15,1-2 0-15,2 1 0 0,3-1 0 0,3 3 0 0,-9 2-192 16,-3 0 32-16,1-2 16 0,-1 1 0 0,3-3 0 16,0 1 0-16,4-8 0 0,5-1 144 0,2-2 128 15,5-3-128-15,-2-1 176 0,-5-1 336 0,0-2 80 16,-4 4 16-16,2-6 0 0,-1 6-272 0,-3-1-48 0,3 4-16 16,-4-3 0-16,-4 3-272 0,-5-2 0 0,-3 2 0 0,-7 0 0 15,-2 2-128-15,0-2 128 0,0 6-208 16,-2-1 80-16,3 0-64 0,-3 0 0 0,4 4 0 0,-1-3 0 31,3-1-512-31,0 0-96 0,-1-3-32 0,-1 1 0 0,-4-1-272 0,0-2-64 16,3 0-16-16,-5-1 0 0,1 1 464 0,-3-4 80 0,-2 4 32 0,-3 1 0 15,-4 0 800-15,-6 5 144 0,-3 2 48 0,-6-1 0 16,0 2 784-16,-1 0 176 0,0 0 16 0,-1 1 16 16,-1-1-576-16,4 2-112 0,-1-3-32 0,1-1 0 0,-1 2-480 15,2-4-176-15,2 1 0 0,-3-1 144 16,-1 0-656-16,0 1-144 0,-8-1-32 0,-2-2 0 0,-3 3 240 15,-4-4 64-15,-6 3 0 0,-2 0 0 16,-1-1 1024-16,-8-3 192 0,-4 1 64 0,-4 4 0 0,-4-1 32 0,-3 2 16 16,-3 0 0-16,-3 2 0 0,-4-2-496 0,-1 0-112 15,-4 0-16-15,0-2 0 0,0 0-320 0,-2 1 0 16,-4-3 0-16,-1-1 0 0,-3 3 0 0,-8-5 0 16,-1 6 0-16,-5-5 0 0,-1 3 0 0,-3-2 0 15,0 3 0-15,-3 6 0 0,1 3 0 0,-1 0 0 16,-4 3 0-16,0-3 0 0,-5 0 0 0,2 0 0 0,3-2 0 0,2 1-128 31,5 2-320-31,0 1-48 0,0 2-16 0,0-1 0 16,-5-3-208-16,0-2-48 0,3-3-16 0,0 0 0 15,6 0-112-15,-4-2 0 0,2 5-16 0,1-2 0 0,-8 1 656 0,-4-2 128 0,-4 1 128 0,2-3-192 16,2 0 192-16,-1 2 0 0,1 2 0 0,-4-1 0 16,-5 2 0-16,-8-3-160 15,-2-2 160-15,-1 2-208 0,1 0-448 16,2 1-96-16,-7 1-16 0,-5 3 0 15,-6-5-16-15,-3 1-16 0,4-1 0 0,1 5 0 0,-2 3 208 0,-4-3 32 0,-1 0 16 0,0 2 0 16,9 2-240-16,-3 1-48 0,3 7-16 0,-4-2-6832 16</inkml:trace>
  <inkml:trace contextRef="#ctx0" brushRef="#br0" timeOffset="30569.41">4574 11276 1839 0,'-14'0'160'0,"4"-3"-160"0,3 3 0 0,3 0 0 0,1-2 576 0,1 2 96 16,0-4 16-16,-3 4 0 0,0-3 704 0,-1-2 144 15,-2 5 16-15,-1-4 16 0,0 4 160 0,1 4 16 16,-6 1 16-16,1 4 0 0,-1-2-480 0,-1 0-112 16,-1 1-16-16,0-1 0 0,-1 2-816 0,-2-4-160 0,1 4-48 0,-4 0 0 15,-1-4-128-15,-1 3-176 0,1-1 48 0,-7 0 0 0,3 2 128 0,-5 0 0 16,3 3 0-16,-3 0 0 0,1 2 512 0,-4 0 64 16,4 9 32-16,-1-2 0 0,-1 1 128 0,5 4 32 15,-1 1 0-15,1 4 0 16,2 4-448-16,3-4-64 0,-1 4-32 0,4 1 0 0,3-1-224 0,3 0 0 15,0 3 128-15,4-3-128 0,3-2 128 0,-2-1 0 16,5-3-128 0,4 1 192-16,-3-2-192 0,6-2 0 0,1-3 0 0,-2-1 0 15,5 3-192-15,0-3-16 0,-7-22-16 0,21 46 0 0,-21-46 224 0,0 0 0 16,45 66 0-16,-45-66 0 0,0 0 0 0,68 69 0 16,-68-69 192-16,63 53-192 0,-63-53 160 0,78 54-160 0,-78-54 128 0,94 62-128 15,-94-62 0-15,110 60 0 0,-110-60 0 0,115 50 0 16,-115-50 0-16,120 47 0 15,-120-47 0-15,131 35 0 0,-131-35-304 0,144 28-32 16,-62-16-16-16,0-7 0 16,-2 0 112-16,1-5 32 0,-3 0 0 0,0 0 0 0,3-5 208 0,4-3 192 0,11 4-48 0,-2-6 0 15,2-3-16-15,-9 3-128 0,-5 1 192 0,5-3-64 16,5 0-128-16,1 3 0 16,2 2-160-16,0 0 160 0,-12-2-128 0,-3 4 128 15,2 0 0-15,0 2-144 0,0 3 144 0,2 3 0 0,-1 2 0 0,-1 0 0 0,-7 4 192 0,-2 0-48 31,-73-9 0-31,136 21 0 0,-136-21 320 0,147 28 64 0,-67-14 16 0,-2-4 0 0,2 1-144 0,4-3-16 32,-7 4-16-32,-1-3 0 0,-1-2-240 0,2 0-128 15,-2-2 128-15,3 2-128 0,2-5 0 0,-8 1 0 16,-72-3 0-16,127 4 128 0,-127-4 112 0,94-2 16 16,-94 2 16-16,73-5 0 0,-73 5 624 0,0 0 112 15,88-17 16-15,-88 17 16 0,57-18-288 0,-57 18-64 16,65-28-16-16,-65 28 0 0,73-40-480 0,-73 40-192 0,75-47 128 0,-39 21-128 15,3-5 0-15,1 1 0 0,-6-6 0 0,3 1-176 32,1-2-320-32,-6 2-64 0,-3 0-16 0,-1 6 0 0,-2-3 256 0,-6 6 32 0,-3-2 16 0,-1 2 0 15,-2 5 272-15,-4-1 128 0,1-1-128 0,-1 1 192 16,-6-1 96-16,-4-1 16 0,0 1 0 0,-4-3 0 16,-1 1-304-16,-7 1 0 0,-1 1 128 0,-4 1-128 15,-2 1-160-15,-7-2-96 0,0 6 0 0,-2-1-16 16,-4 1-32-16,3 3 0 0,-3 0 0 0,-3 2 0 0,-3 0 480 15,-2-2 80-15,-2 5 32 0,-5-5 0 0,2 2 0 0,-7-2 0 16,-1-3 0-16,1-1 0 16,-4 1-112-16,0-1-32 0,-6-4 0 0,1 2 0 0,-5 0 112 15,-9 0 0-15,-4 0 16 0,-6 2 0 0,-6 6 32 0,1 1 0 16,-6 3 0-16,-2 1 0 0,1 2-144 0,-11 5-32 16,-4 0 0-16,0 3 0 15,6 1-272-15,2-4-64 0,3-7-16 0,-1 3 0 16,1-1-432-16,2-4-96 0,3 4-16 0,0-4 0 15,11 0-32-15,1 1-16 0,4-1 0 0,-3 0 0 0,-10 1 496 0,-4 2 80 0,1 3 32 16,0 1 0-16,-3-1-48 0,-8 3-16 0,-8 5 0 16,-10 2-8592-16,-4 2-1712 0</inkml:trace>
  <inkml:trace contextRef="#ctx0" brushRef="#br0" timeOffset="39593.67">22645 5117 6447 0,'-9'0'576'16,"2"0"-576"-16,5 0 0 0,-1 0 0 0,3 0 784 0,-6 4 48 16,-1-4 16-16,-3 5 0 0,-7 4-176 0,1-1-32 15,0 5-16-15,-1-1 0 16,3 3-624-16,-2 1-336 0,2 3 32 0,-3 4 16 16,3 1-160-16,-4 2-16 0,1-1-16 0,0 1 0 0,3 5 480 0,-2-1 192 15,2 5-16-15,4-4 0 0,-3 0 576 0,5 1 112 16,-1 3 32-16,0-1 0 0,4 7 0 0,0-1 16 15,-2 3 0-15,2 4 0 0,-4-2-592 0,0 9-128 16,0 4-32-16,1 3 0 0,-3 5-160 0,-1 0-272 0,-2 0 64 16,2 4 16 15,-2-7-864-31,-3 3-160 0,1-2-48 0,0-1-4592 0</inkml:trace>
  <inkml:trace contextRef="#ctx0" brushRef="#br0" timeOffset="40388.43">23992 5386 11055 0,'-6'0'976'0,"6"3"-784"15,0 0-192-15,2-1 0 0,2-2 1024 0,-1 5 176 16,6-1 16-16,-1 5 16 0,-8-9-848 0,0 0-160 16,0 0-32-16,81 28-16 15,-81-28-832-15,0 0-176 0,71-2-16 0,-50 2-16 16,-4 0 192-16,1 0 32 0,-3 2 16 0,-2 1 0 0,-1 2 880 0,-2 2 160 0,-1 2 32 0,-2 1 16 16,2 3 912-16,-4-1 176 0,4 3 48 0,-4 1 0 15,4 2-576-15,3 1-96 16,-3 3-32-16,1-1 0 0,-3 5-640 0,2 2-256 0,-2 7 176 0,-4 5-176 15,-3 2 0-15,-3 3-256 16,-4 9 16-16,-9 2 16 16,-3 3-256-16,-2 0-48 0,-2 4-16 0,-5-5 0 0,2-4 224 0,-3-7 32 15,1-2 16-15,-2-10 0 0,2-6 272 0,0-3 176 0,0-6-32 0,1-3 0 16,0-3 624-16,1-2 128 0,4-1 32 0,1-4 0 16,3-4-336-16,4-1-64 0,2-2-16 15,3-5 0-15,4-4-304 0,0-3-64 16,5-2-16-16,0-4 0 0,2-1-128 0,3-5-176 0,7-2 48 0,2-1 0 15,4-4 0-15,6 0 0 0,7-1 0 0,1 3 0 0,4-3 128 0,3 6 0 16,1 2 0-16,-2 0 0 0,-1 6 0 0,-1 4 0 16,-36 14 0-16,73-10 0 0,-73 10 0 0,0 0 0 15,98 2-144-15,-98-2 144 0,0 0 0 0,101 17 0 16,-101-17 0-16,84 14 0 0,-84-14-128 0,101 9 128 16,-101-9 0-16,115 0 0 15,-115 0-368-15,110-9 0 0,-110 9 0 0,109-18-9456 0</inkml:trace>
  <inkml:trace contextRef="#ctx0" brushRef="#br0" timeOffset="41084.03">26370 5288 21183 0,'4'0'1888'0,"-1"-3"-1504"0,2 3-384 0,1 0 0 16,2-2-400-16,1-2-160 0,7 1-16 0,12-2-16 15,-28 5-1808-15,71-9-352 0,-71 9-80 0,73 0-16 16,-73 0 2240-16,0 0 448 0,82 12 160 0,-82-12 0 16,0 0-736-16,0 0-64 0,82 31-16 0,-82-31 32 15,0 0 2192-15,0 0 432 0,0 0 80 0,58 60 48 0,-55-48-48 16,-3 0-16-16,-3-2 0 0,-4 6 16 16,-4 0-1136-16,-6 1-224 0,-6 4-48 0,-3 0 0 0,-9-2-656 0,-2 7-128 15,-6 0-32-15,-1 2 16 16,4-2-1696-16,-7 4-320 0,5 1-80 0,2-3 0 15,5-2 480-15,9-5 112 0,2-7 0 0,8 2 32 0,7-6 1376 0,3-1 384 16,6 0 0-16,3-1-128 0,2 1 256 0,7 0 64 16,-12-9 16-16,0 0 16 0,0 0 256 0,84 45 48 15,-84-45 16-15,0 0 16 0,103 40 832 0,-103-40 160 16,87 19 48-16,-87-19 16 0,94 16-224 0,-94-16-48 0,94 17-16 16,-94-17 16-16,82 18-848 0,-82-18-176 0,0 0-16 0,89 35 16 15,-89-35-320-15,0 0 0 0,0 0-192 0,59 62 64 31,-57-41-432-31,-4 2-80 0,-6 1 0 0,-6 1-16 16,-4 6 192-16,-6-1 32 0,-4 5 16 0,-7 1 0 0,-5-1 896 0,-4 5 176 0,-4 0 48 0,-5 2 0 16,5 3 512-16,-5 4 96 0,-1 7 32 15,5-2 0-15,1-2-448 0,4-3-96 0,1-4-16 0,8-1-11712 16</inkml:trace>
  <inkml:trace contextRef="#ctx0" brushRef="#br0" timeOffset="41738.44">28475 4966 21183 0,'2'3'1888'0,"3"-1"-1504"15,0-2-384-15,2 0 0 0,0 3 0 0,2-1 0 0,-9-2 0 0,0 0 0 31,82 18-528-31,-82-18-128 0,89 15-32 0,-89-15 0 16,96 11 112-16,-96-11 0 0,97 8 16 0,-97-8 0 0,93 7 1360 0,-93-7 272 0,97 2 48 0,-97-2 16 31,100 4 656-31,-100-4 128 0,99 1 16 0,-99-1 16 0,92 4-800 0,-92-4-176 16,80 5-16-16,-80-5-16 0,0 0-480 0,93 9-80 0,-93-9-32 0,0 0 0 31,0 0-352-31,0 0 0 0,0 0 0 0,0 0 0 0,54 64 0 16,-65-45-256-16,-6 8 64 0,-6 4 0 0,-1 2-96 0,-2 4-32 0,-2 3 0 0,-2 7 0 0,2-2 448 0,-3 4 96 15,1 5 16-15,1-2 0 16,-3 4 208-16,4 3 64 0,-1 2 0 0,-4 10 0 0,-2 8 32 0,0 4 16 16,-5 10 0-16,0-5 0 0,-2 5-208 0,2-10-32 31,3 3-16-31,-1-13 0 0,7-10-304 0,4-6 0 16,8-8-128-16,4-6-10624 15,6-8-2128-15</inkml:trace>
  <inkml:trace contextRef="#ctx0" brushRef="#br0" timeOffset="42575.74">32122 4952 10127 0,'-14'2'896'0,"2"-2"-704"0,7 0-192 0,0 0 0 16,1 3 608-16,-4-1 96 0,-6 0 0 0,-12-1 16 0,-6 6-448 0,-10 0-80 15,1 0-32-15,-3-2 0 0,0 4 112 0,4 2 32 16,0-3 0-16,-3 3 0 0,3-1 848 16,0-1 192-16,-4 0 16 0,4 3 16 0,2-4-32 0,4 1 0 15,5 2 0-15,-1 4 0 16,2 1-656-16,6 1-144 0,1 1-32 0,2 4 0 15,3-1-384-15,5 6-128 0,-1 0 0 0,7 0 0 0,2-1 0 0,6 5 0 16,2-1 0-16,-5-30 0 0,28 62-160 0,-28-62 160 16,52 66-160-16,-52-66 160 0,79 63 0 0,-79-63 0 15,103 70 128-15,-103-70-128 0,113 66 368 0,-113-66-48 16,110 66 0-16,-110-66 0 0,106 73-192 0,-106-73-128 16,101 77 128-16,-101-77-128 0,94 82 0 0,-94-82-192 15,73 80 32-15,-73-80 0 16,35 89-208-16,-30-46-32 0,-8 3-16 0,-6-5 0 0,-5 1 240 0,-3-2 176 15,-6 4-208-15,-3-4 80 0,-5 2 128 0,-4-4 144 0,0 0-16 0,-5 1-128 16,-5-3 128-16,-2-1-128 16,0-4 0-16,-2-3 0 0,3-2 0 0,3-5 0 0,-1-3 0 0,4-8 0 15,5-3 0-15,7-10 0 0,2 1 0 0,7-9 0 16,7-4 240-16,3-6-16 0,9-2 0 0,2-6 0 16,7-6-224-16,6-7 144 0,8-7-144 0,3-6 128 0,9-3 128 0,5-8 0 31,4-6 16-31,-1-6 0 0,4-2 240 0,4-7 32 0,-1-2 16 0,3 2 0 0,1-2-416 0,5 0-144 15,5 2 0-15,-4 7 144 16,-3 14-144-16,-13 12 0 0,-4 5 0 0,-9 11 0 31,-5 6-544-31,-7 6-32 0</inkml:trace>
  <inkml:trace contextRef="#ctx0" brushRef="#br0" timeOffset="52544.89">24330 9526 23039 0,'-7'0'2048'0,"1"-4"-1648"16,6 4-400-16,0 0 0 0,4-5 368 0,-2 1-16 0,-2-4 0 0,3-6 0 15,-1-5-352-15,1-7-192 0,4-1 32 0,-1-2 0 32,2 3-208-32,-6 1-32 0,1 1-16 0,-3 1 0 0,0 4 416 0,-5 0 144 0,2 0 0 0,-9 7 0 15,1-2 384-15,-5 3 80 16,1 2 16-16,-6 6 0 0,-2-1-16 0,-3 4 0 0,0 6 0 0,-2-3 0 15,-2 6-208-15,-1 3-32 0,0 2-16 0,-2 7 0 16,-1 3-112-16,1 1-32 0,2 3 0 0,-2 5 0 16,3 0 16-16,-5 7 0 15,4 3 0-15,1 1 0 0,4 3-224 0,2 2 0 0,3-1 0 0,2 3 0 0,7-1-256 0,3-4-80 16,4 3-32-16,5-1 0 0,5 1 32 0,-2 3 0 16,4-3 0-16,2 0 0 0,1 3 336 0,1 2-144 15,1-2 144-15,2 2 0 0,-2-3 0 0,6-6 0 16,1 2 0-16,-19-47 0 0,43 84 0 0,-43-84 0 15,53 68 0-15,-53-68 0 0,54 57 0 0,-54-57 0 16,49 52 0-16,-49-52 0 0,0 0 0 0,64 68-208 16,-64-68 32-16,0 0 16 15,45 68-864-15,-45-68-160 0,14 54-32 0,-10-24-16 16,-3 1-48-16,-1 2 0 0,-1-3 0 0,-6 5 0 16,-2 0 80-16,-1-1 16 0,-4 1 0 0,-4 2 0 15,-8-1-96-15,-5 6-32 0,-8 0 0 0,-1 0 0 16,0-6 176-16,0 3 48 0,-3-3 0 0,-3-6 0 0,4-6 1552 0,1-6 320 0,-3-1 64 0,4-5 16 15,0-3 928-15,5-9 192 0,4-5 48 0,1-7 0 16,4-9-816-16,5-7-176 16,2-3-16-16,5-11-16 0,5-4-224 0,0-8-32 0,9-3-16 0,2-7 0 15,5 1-16-15,7-7 0 0,4 0 0 0,-1-4 0 16,0-7-80-16,6 1-32 0,-4 2 0 0,7 1 0 0,4-1-608 0,0 7 0 31,6 1 0-31,1 0 0 0,1 7 0 0,7-3 0 0,3-3 0 0,4-3 0 0,5 3 0 0,6-3 0 16,3 11 0-16,4-2 0 0,-2 3 0 0,0-3 0 15,-2-7 0-15,6 0-7824 16,-6-1-1520-16</inkml:trace>
  <inkml:trace contextRef="#ctx0" brushRef="#br0" timeOffset="53481.18">32706 5086 14735 0,'0'-2'1312'0,"2"-1"-1056"0,3-1-256 0,-3 4 0 16,1 0 768-16,3-2 112 0,2-1 16 0,5-6 0 15,4 1-384-15,0-1-80 0,1-2-16 0,-4 3 0 0,-6-3-416 0,-4 3 0 16,-4 2 0-16,-7 1 0 0,-3 2 0 0,-6 6 208 16,-3 1-48-16,-4 3-16 0,-1 5 352 0,-4 2 64 15,-2 3 16-15,-1 4 0 0,3 5-80 0,-7 2-16 16,0 5 0-16,-1 4 0 0,-5 3-272 0,0 7-48 15,-5 3-16-15,-2 6 0 0,-10 3-144 0,-3 0-144 16,-3-1 144-16,1 1-208 16,0 6 208-16,-8 15 0 0,-6 15 0 0,-8 17 0 15,-4 15 0-15,-11-1 0 0,-6 1 0 0,3 0 0 0,-1 2 0 0,6 1-224 16,9-1 16-16,-7-7-10240 0</inkml:trace>
  <inkml:trace contextRef="#ctx0" brushRef="#br0" timeOffset="54951.08">22861 5138 19343 0,'-11'0'1728'0,"6"4"-1392"0,5-3-336 0,3 5 0 16,-1-3 688-16,0 6 64 0,-4 3 16 0,0 7 0 0,2 7-944 0,0 9-176 16,-3 2-32-16,-2 1-16 15,-1 11-880-15,-6-2-192 0,0 2-16 0,-5-1-16 16,1 1 608-16,-1 0 112 0,-6 5 16 0,-5 2 16 0,-5-2 1024 0,-11 3 208 15,-4 8 32-15,-8 2 16 0,-3 7 624 0,-8 8 112 16,-11 5 16-16,-8 5 16 0,-4 4-832 0,-16 5-160 16,-13 7-48-16,8-7-6080 0,4 0-1216 15</inkml:trace>
  <inkml:trace contextRef="#ctx0" brushRef="#br0" timeOffset="56029.17">26428 9538 15663 0,'-7'-2'1392'0,"3"-3"-1120"15,4 5-272-15,0-2 0 0,2-1 1088 0,-2-1 144 0,-2-1 48 0,2-7 0 16,0-2-272-16,-5-4-48 0,3 4-16 0,-3-3 0 16,2 8-656-16,-3 1-128 0,1-1-32 0,-4 7 0 15,1 0 368-15,-5 4 64 0,5 0 16 0,-1 3 0 16,0 4 0-16,2 0 0 15,0 6 0-15,2 3 0 0,0 1-208 0,1 7-48 0,-1 9 0 0,2 1 0 16,3 4-64-16,-4 4-32 0,4 8 0 0,0 6 0 0,0 8-48 16,0 5-16-16,4 13 0 0,-4 5 0 0,3 6-32 15,-3 6-128-15,2 11 192 0,1-2-64 16,1 5-128-16,1 1 0 0,4 6 0 0,0-9 0 0,-1-11 0 0,1-5 0 16,1-8 0-16,3-2 0 15,-1-7 0-15,-3-7 0 0,-4-7 0 0,-2-10 0 0,-1-9-320 0,-2-7 16 16,0-8 0-16,4-8-13216 0</inkml:trace>
  <inkml:trace contextRef="#ctx0" brushRef="#br0" timeOffset="56804.57">24887 5112 17503 0,'-14'-2'1552'0,"6"2"-1232"0,2 0-320 0,5 2 0 16,-1-2 1168-16,-2 5 176 15,-4 2 48-15,-8 4 0 0,-5 6-864 0,-2 13-160 0,-1 6-48 0,-2 8 0 32,1 5-1200-32,-4 5-240 0,-3 5-48 0,3 0-16 15,-2-1 272-15,3 1 48 0,-5 0 16 0,5 7 0 0,-4 6 672 0,-3 4 176 0,-1 10 0 0,1 6 0 16,-7 9 272-16,2 7 96 0,-4 2 16 0,3-1 0 15,-3 6-192-15,-5 2-48 0,1 3 0 0,-5-14-5488 16,4-8-1104-16</inkml:trace>
  <inkml:trace contextRef="#ctx0" brushRef="#br0" timeOffset="57814.87">29153 9919 23039 0,'-5'9'2048'0,"1"0"-1648"0,8-6-400 0,-2 1 0 0,1-4 160 0,2 1-160 15,2 5 192-15,4 1-192 0,-11-7 0 0,0 0 0 16,0 0-192-16,96 10 48 31,-96-10-304-31,0 0-48 0,99-23-16 0,-99 23 0 0,75-22 384 0,-75 22 128 0,73-18 0 0,-73 18-144 0,0 0 144 0,92-17 0 16,-92 17 0-16,0 0 128 0,0 0 240 0,98 3 48 15,-98-3 16-15,0 0 0 0,0 0 80 0,77 54 0 16,-60-27 16-16,-1 7 0 16,1 6-256-16,-8 7-48 0,-2 7-16 0,-5 9 0 15,-6 7-208-15,-5 5-192 0,-5 3 48 0,-8 4 0 31,-3 3-896-31,-2 1-176 0,-7 2-48 0,-6 3 0 0,-1 7-208 16,-15-4-64-16,-5-4 0 0,-4-6 0 0,4-9 784 0,-3-7 160 0,1-2 16 0,6-10 16 16,3-11 560-16,1-7 0 0,6-5 0 0,5-7 0 0,1-3 912 0,4-11 144 15,6-3 32-15,-1-6 0 0,8-6 448 0,5-6 80 0,5-3 32 0,5-7 0 16,6-4-544 0,3-6-96-16,5-1-32 0,7-3 0 0,7-2-352 0,6-3-80 0,6-2-16 0,4-4 0 0,1 2-192 31,11-5-32-31,4 4-16 0,8 1 0 0,6 7-288 0,8 4 128 15,10 6-128-15,1 8 0 0,10 3 240 0,-1 4-64 16,-10 1-16-16,-83 9 0 0,152-9-160 0,-152 9 0 16,139 11 0-16,-139-11 128 15,136 33-1312-15,-136-33-272 0</inkml:trace>
  <inkml:trace contextRef="#ctx0" brushRef="#br0" timeOffset="58508.3">30242 4727 14735 0,'-14'11'1312'0,"2"-3"-1056"0,5-1-256 0,5-5 0 16,-3 5 432-16,-4 0 16 0,-12 14 16 0,-10 8 0 15,-9 8-1296-15,-9 7-272 0,-1-1-48 0,-1-1-16 16,-1 5 48-16,3-2 16 0,-5 4 0 0,2 3 0 0,3 6 2320 0,-3 6 480 16,-4 4 96-16,-2 7 0 15,-1 5 672-15,-5 4 128 0,4 3 32 0,3 14 0 0,-2 5-1152 0,-1 14-240 16,0 7-32-16,-3 11-16 0,0 1-896 0,-1 2-288 0,1 6 160 16,-2-8-12848-16</inkml:trace>
  <inkml:trace contextRef="#ctx0" brushRef="#br0" timeOffset="59257.39">31497 9698 18431 0,'-11'9'1632'0,"4"-4"-1312"0,6 4-320 0,1-6 0 16,5 1 1328-16,-5-4 192 0,0 0 32 0,0 0 16 15,0 0-512-15,113 22-96 0,-113-22-32 0,101 12 0 16,-101-12-928-16,94 2-144 0,-94-2-48 0,0 0-16 31,110 0-1072-31,-110 0-224 0,0 0-32 0,0 0-16 0,98 0 960 0,-98 0 192 0,0 0 32 0,0 0 16 16,87-5 1712-16,-87 5 352 0,0 0 64 0,83 2 16 16,-83-2-208-16,0 0-48 0,89 3 0 0,-89-3 0 15,0 0-1040-15,0 0-224 0,0 0-32 0,77 30-16 16,-73-16-224-16,-10 0-160 0,-2 8 32 0,-5 3 0 15,-1 3-640-15,-6 3-112 0,0 9-16 0,-6 4-16 16,4 8 64 0,-5 5 16-16,-2 4 0 0,1 2 0 0,2 3 672 0,0 7 160 0,0 2 0 0,-1 2 0 0,1 6 0 0,0 6 208 15,2 2-64-15,-2 6-16 16,-6 6 432-16,3-2 80 0,1-3 0 0,0-11 16 0,3-9-256 0,1-10-48 16,5-5-16-16,1-11 0 15,4-5-672-15,9-10-144 0</inkml:trace>
  <inkml:trace contextRef="#ctx0" brushRef="#br0" timeOffset="60049.3">27566 4847 15663 0,'-37'18'1392'0,"11"-4"-1120"0,3 1-272 0,8-4 0 16,8 1 416-16,0-2 32 0,-2 6 0 0,-9 10 0 16,-9 16 0-16,-12 19 16 0,-3 10 0 0,-1 8 0 15,-1 4-144-15,-3 4-16 0,-2 4-16 0,-5 7 0 16,-3 3 592-16,-8 8 112 0,-3 13 32 0,-12 4 0 0,-7 6-192 15,-2-7-48-15,2-3 0 0,4-8 0 0,4 1-784 0,6-11 0 16,3-10 0-16,6-10-7792 16,4-13-1552-16</inkml:trace>
  <inkml:trace contextRef="#ctx0" brushRef="#br0" timeOffset="61488.75">33363 9796 21183 0,'-2'7'1888'0,"-1"-6"-1504"15,6 3-384-15,-1-4 0 16,2 0 848-16,-1 0 112 0,2 5 0 0,-5-5 16 0,0 0-384 0,0 0-80 15,0 0 0-15,56 44-16 0,-56-44-496 0,0 0-208 16,0 0 16-16,14 40 0 31,-17-26-320-31,-3-2-64 0,-2 5-16 0,-1 4 0 0,-5-4 352 0,4 3 80 0,-1-3 16 0,2 2 0 16,1-1 784-16,2-1 176 0,1 0 16 0,2 1 16 0,3-2 544 0,0-3 96 16,1-2 32-16,3 1 0 0,5 2-736 0,-9-14-144 0,0 0-16 0,0 0-16 31,0 0-608-31,48 49 0 0,-48-49 0 0,0 0 0 15,0 0-624-15,16 35-80 0,-19-23-32 0,-6-2 0 0,0 2-304 16,-6 2-64-16,-1 4-16 0,-5-4 0 0,0 3 848 0,2 1 272 0,-2-3-160 0,-2 3 160 16,1 1 0-16,-1-2 0 0,0 4 0 0,2-2 0 15,-1 2 0-15,1-2 0 0,0 4 0 0,2-6 128 0,1 1-128 16,4-1 0-16,-1 1 0 0,1-4 128 16,3 3-128-16,3-3 0 15,1-2 0-15,0 2 0 0,3-2 0 0,1-3 0 0,1 5 0 0,2-2 0 16,2 0 192-16,1-3 0 0,-3-9 16 0,0 0 0 0,0 0 288 0,0 0 48 15,0 0 16-15,89 28 0 0,-89-28 128 0,0 0 16 16,78 0 16-16,-78 0 0 16,0 0-400-16,91-5-64 15,-91 5-32-15,0 0 0 0,92 0-224 0,-92 0 0 16,0 0 0-16,100 17 0 0,-100-17 0 0,0 0 0 16,97 37 0-16,-97-37 0 0,58 38 0 0,-58-38-128 15,40 45 128-15,-35-17 0 0,-1-2 0 0,-10 4 0 0,-1-2 0 16,-8-2 0-16,-4 4 0 0,-6-3 0 0,-6 8 0 15,-4 0 0-15,0 0 192 0,-3 1 0 0,-6 5 0 0,-3 2 0 16,-3 1 320-16,-4 4 48 0,-4 1 16 0,-5 3 0 16,-1 4-80-16,-8-5-16 0,-8-3 0 0,-2-6 0 15,6-5-16-15,3-6 0 0,5-5 0 0,3-7 0 16,13-6-304-16,7-13-160 0,8-11 160 0,11-13-17712 16</inkml:trace>
  <inkml:trace contextRef="#ctx0" brushRef="#br0" timeOffset="62625.12">33618 9963 911 0,'-4'0'0'0,"2"0"0"0,2-2 0 0,0 0 0 0,0 2 256 0,-1-1-16 0,1-3-16 0,-2-1 0 15,-3-4-96-15,1 0 0 0,-1 1-128 0,1-3 192 16,-1 3-192-16,2 1 0 16</inkml:trace>
  <inkml:trace contextRef="#ctx0" brushRef="#br0" timeOffset="62831.25">33534 9940 11055 0,'-17'9'480'0,"4"-4"112"0,3 0-464 0,3-1-128 0,5-4 0 0,-3 0 0 0,1 0 1184 16,-4 3 224-16,-4 1 32 0,-2-2 16 0,-4-2-96 0,-1-2-16 15,3-5 0-15,-1-2 0 0,-2 0-880 0,1-1-176 16,-4-6-32-16,-5 6-16 0,1 1-240 0,-5 0 0 15,0 1 0-15,-2 2 0 0,-2 3 320 0,-2 3 32 16,2 5 0-16,4 0 0 0,-1-1 912 0,10 5 176 16,1-1 32-16,7 1 16 0,7 0-288 0,9-4-64 15,-2-5-16-15,0 0-14960 0</inkml:trace>
  <inkml:trace contextRef="#ctx0" brushRef="#br0" timeOffset="77599.38">10711 6197 5519 0,'0'5'496'0,"0"-1"-496"0,0-4 0 0,2 3 0 0,-2-1 1024 0,0 0 128 0,2 3 0 0,-2 0 16 15,2 7 176-15,-2-1 16 0,-2 1 16 0,0-1 0 16,0-3-480-16,-3 1-112 0,2 0-16 0,-3-2 0 16,-2-2-512-16,-1 0-128 0,0 2 0 0,1-2-128 15,-6 1 240-15,1-1-64 16,-4-2-16-16,-2 6 0 0,1 0 448 0,-3-1 96 0,1 6 0 0,-3-1 16 0,4 4 96 16,-6 0 16-16,-1 1 0 0,4-1 0 0,-1 2-576 0,0 2-128 15,-3-2 0-15,-2-1-128 0,-1 4 0 0,-3-1-352 31,1 2 48-31,1 0 16 0,4 1-160 16,0-5-16-16,3 4-16 0,2-2 0 0,2-4 480 0,2 6 0 16,-1-2 0-16,4-2 160 0,-1 3 0 0,4-1 0 0,-3 0 0 0,2-2 0 15,3 2-160-15,-1 0 0 0,1-2 0 0,2 4 0 0,2 0 0 0,0-6 0 16,1 4-160 0,1-4 160-16,1-3-272 0,2 0 32 0,0-2 16 15,0 2 0-15,2-1 224 0,5-3 0 0,-2 1 0 0,5-5 0 16,6 3 144-16,2-5 32 0,-18-4 0 0,0 0 0 15,0 0 80-15,115 5 0 0,-115-5 16 0,85-9 0 16,-85 9-272-16,101-9 0 0,-101 9 128 0,98 0-128 16,-98 0-128-16,87-6-96 0,-87 6-16 0,78-11 0 31,-78 11-352-31,0 0-80 0,101-16-16 0,-101 16 0 0,0 0-304 0,89-12-64 0,-89 12-16 0,0 0-6688 16</inkml:trace>
  <inkml:trace contextRef="#ctx0" brushRef="#br0" timeOffset="78057.53">10513 6925 3679 0,'-27'4'160'0,"8"-4"32"0,2 3-192 0,5-1 0 16,3-2 0-16,0 0 0 0,1 0 896 0,-12 3 144 0,-7-3 32 15,-7 6 0-15,0-3-496 0,-1 1-112 0,7-3-16 0,2 5 0 16,1-5-448-16,6 1 0 0,-2 2 0 0,7-3 0 16,0 1 0-16,0-2 0 15,4 2 0-15,3-2 144 0,3 0 688 0,4 3 144 0,4-1 32 0,3-2 0 16,5 0 336-16,2 0 80 0,-14 0 16 0,0 0 0 16,0 0-288-16,105-14-48 15,-105 14-16-15,87-9 0 0,-87 9-256 0,99-14-48 0,-99 14-16 0,101-19 0 16,-101 19-384-16,113-21-96 0,-113 21-16 0,126-21 0 15,-126 21-96-15,150-19-32 0,-67 7 0 0,-2 0 0 0,-81 12-16 16,148-24-128-16,-73 8 192 0,-75 16-64 0,144-19 96 0,-64 6 16 16,4 5 0-16,-4-1 0 0,4 0-112 0,-84 9 0 15,151-8-128-15,-151 8 192 16,142-6 0-16,-142 6 0 0,151-3 0 0,-151 3 0 16,169-2 240-16,-169 2 32 0,159 0 16 0,-159 0 0 0,146 2-288 0,-146-2-64 15,141-5-128-15,-141 5 192 0,159-9-192 0,-79 7 0 16,-80 2 0-16,150-10 0 0,-150 10-304 0,131-7 0 15,-131 7 0-15,123-12 0 16,-123 12-864-16,126-14-176 0,-126 14-48 0,139-21-10320 0</inkml:trace>
  <inkml:trace contextRef="#ctx0" brushRef="#br0" timeOffset="78994.48">10547 9027 14735 0,'-8'6'1312'0,"3"-3"-1056"0,1-3-256 0,4 4 0 0,0-3 960 0,0-1 128 16,-3 6 16-16,-1-3 16 15,2 6-752-15,-3-2-160 0,3-2-16 0,1-1-16 16,2-3-816-16,-1 3-144 0,-1-3-48 0,1 3 0 15,-6-1 128-15,-1 3 32 0,-1-1 0 0,-6 4 0 0,0-1 672 0,-7 1 0 16,-2 5 208-16,-3 2-48 0,-2 1 816 0,-1 2 176 16,-8 2 16-16,2 2 16 0,0 6 160 0,-3-1 16 15,5 2 16-15,3-2 0 0,2 1-320 0,4-4-64 16,5-1-16-16,-2-5 0 0,7-1-464 0,0-1-112 16,2 0-16-16,3 1 0 0,-3-1-384 0,3 1 0 0,0 1 0 15,1 2 0-15,-3 0-304 0,3-2-32 0,-5 4-16 0,3 3 0 31,-4-2-96-31,2 0 0 0,3 3-16 0,-5-1 0 0,5 0 464 0,2-7 0 16,6 0 0-16,1-3 0 0,1-4 0 0,8-3 0 0,3-4 0 0,6 0 160 16,-18-5-160-16,0 0 192 0,0 0-192 0,110-2 192 15,-110 2 0-15,0 0 16 0,116-22 0 0,-116 22 0 16,100-32-688-16,-100 32-144 0,111-38-16 0,-111 38-16 16,101-38-1536-16,-101 38-304 0,80-37-64 15,-80 37-5808-15</inkml:trace>
  <inkml:trace contextRef="#ctx0" brushRef="#br0" timeOffset="79389.53">10138 9799 2751 0,'-26'-3'128'0,"8"1"16"0,4-5-144 0,6 2 0 0,4 1 0 0,3-1 0 15,1 0 224-15,-4-7 16 0,-5-2 0 0,1-7 0 16,2-2-240-16,-2 0 0 0,4 6 0 0,4 0 0 16,4 6 256-16,-1 1 176 15,6 1 16-15,5-1 16 0,3 1 1584 0,-17 9 320 0,0 0 64 0,84-35 16 16,-84 35-224-16,97-35-48 0,-97 35-16 0,128-43 0 15,-128 43-448-15,137-49-96 0,-58 23-16 0,6-6 0 16,8 1-624-16,9-4-128 0,12 0-16 0,-8 2-16 16,-5 4-480-16,5-6-80 0,6 3-32 0,13 1 0 0,13 5 208 0,-6-4 32 31,-4-1 16-31,1 5 0 0,-1-2-288 0,5 2-64 0,6 0-128 0,-10 0 192 16,-10 0-624-16,-1-2-128 0,11 2-16 0,-5 3-16 15,-4 0-2096-15,-12-1-400 0</inkml:trace>
  <inkml:trace contextRef="#ctx0" brushRef="#br0" timeOffset="149914.88">23934 13737 14735 0,'-14'14'1312'0,"5"-5"-1056"0,4-1-256 0,2-1 0 15,3-5 1344-15,1 2 224 0,1-1 32 0,3 2 16 16,-3 1-224-16,5 2-48 0,-7-8-16 0,0 0 0 16,0 0-1712-16,0 0-352 0,0 0-64 0,0 0-16 15,0 0-1232-15,0 0-240 0,0 0-48 0,5 23-16 0,-10-20 1712 0,-4 6 352 16,4 0 64-16,-2 1 16 0,4 3 1616 0,1 0 336 15,2 5 64-15,0-1 16 0,0 1-208 0,3 3-32 16,3-2-16-16,-3 2 0 0,2-2-752 0,4 2-160 16,0 5-16-16,0 0-16 0,4 2-432 0,-2 1-192 15,1 3 160-15,2 4-160 0,2 3 0 0,-8 1 0 16,3 9-128-16,-2-2 128 16,-1-2-864-16,-1 4-64 0,-1-2-16 0,-1-2 0 15,-2 0-96-15,-1-3-32 0,-2-5 0 0,2 3 0 0,-2-6 576 0,0 1 112 0,-2-3 32 16,2-6 0-1,2-4-112-15,3-4-32 0,0-2 0 0,-1-8-7488 0</inkml:trace>
  <inkml:trace contextRef="#ctx0" brushRef="#br0" timeOffset="150470.76">24511 13835 12895 0,'0'7'1152'0,"0"-6"-928"0,0 3-224 0,2-4 0 0,1 0 1008 0,-1 3 144 15,1-1 48-15,3 5 0 0,0 2-720 0,3-1-144 0,-5 3-16 0,-3-2-16 16,-1-1-304-16,-1 6 0 0,-3 0 0 0,-3 2-144 15,0 7 144-15,-1-1-160 0,-1 11 160 0,0 0-160 16,0 2 1136-16,1 5 240 0,-1 0 32 0,4 4 16 16,3-1 608-16,0 1 128 15,2 1 32-15,2 4 0 0,0-2-1248 16,-1-2-240-16,3-1-48 0,-2 1-16 0,1-7-480 0,1-3-192 0,-3-7 16 0,3-3 0 16,-1-6-752-16,3-5-160 0,-3-6-16 0,2-4-16 15,-5-1-176-15,4-6-48 0,1-6 0 0,-3 0 0 31,1-5 496-31,1-1 80 0,-1-4 32 0,2-4 0 0,-1-7 528 0,1-4 208 16,4-7-176-16,0 1 176 0,1-8 416 0,6-1 176 16,6-7 48-16,1-3 0 0,5-2-80 0,2 0-16 0,4 2 0 0,1 0 0 0,0 3-256 0,-2 0-48 15,-1 7-16-15,1 6 0 0,-7 6-224 0,2 6 128 16,-4 6-128-16,-24 25 0 0,40-31 0 16,-40 31 0-16,0 0 0 0,0 0 0 0,0 0 960 0,0 0 160 31,72 35 32-31,-62-12 0 0,-1 6 128 0,3 4 16 0,-3 2 16 0,-4 9 0 15,2 4-560-15,-2 10-112 0,0 3-32 0,-1 5 0 0,-4 5-608 0,0-1 0 0,0 5 0 0,-5-4 0 47,3-1-464-47,0-9-64 0,2-3-16 0,0-6 0 16,0-3-1168-16,5-9-224 0,2-9-48 0,2-5-10720 0</inkml:trace>
  <inkml:trace contextRef="#ctx0" brushRef="#br0" timeOffset="150756.54">25898 12723 20271 0,'-28'35'1792'0,"11"-9"-1424"15,3 1-368-15,5-7 0 0,5-6 2448 0,4-3 432 16,0 6 64-16,-3 16 32 0,1 18-1472 0,-5 19-288 15,6 8-64-15,-3 2-16 16,4-2-1488-16,-5-1-288 0,5 7-64 0,-5 1-16 16,3-1-752-16,0 1-128 0,2 0-48 0,-5 4 0 15,3 0 752-15,0-2 160 0,-1 5 32 0,-1-5 0 0,3-1 704 0,-5-4 208 0,5-9 16 16,-1-4 0-16,2-2 400 0,0-5 80 0,3-6 0 0,3-11 16 16,2-1-720-16,-2-15-336 0,1-4 16 0,-2-8-11568 15</inkml:trace>
  <inkml:trace contextRef="#ctx0" brushRef="#br0" timeOffset="151326.63">25258 13610 29487 0,'-5'21'1296'0,"2"-9"288"0,6-1-1264 0,1-3-320 0,4-1 0 0,-8-7 0 0,0 0 464 0,0 0 48 15,81 47 0-15,-81-47 0 16,101 56-512-16,-101-56-288 0,106 54 32 0,-106-54 16 16,96 44-848-16,-96-44-192 0,97 34-16 0,-97-34-16 15,93 28 480-15,-93-28 112 0,97 25 16 0,-97-25 0 16,98 19 704-16,-98-19 288 0,96 3-16 0,-96-3 0 0,85-5 1072 0,-85 5 224 16,78-21 32-16,-78 21 16 0,72-36-496 0,-72 36-96 15,63-47-32-15,-34 20 0 0,-6 5-736 0,0-4-256 16,-2 3 144-16,-8 2-144 15,1 4-624-15,-1-1-208 0,-1 4-32 0,-12 14-16 16,0 0 128-16,0 0 32 0,0 0 0 0,0 0 0 0,0 0 720 0,0 0 0 16,71 33 0-16,-66-17 0 0,2 5 704 0,-1 5 48 0,-5 2 0 0,-1 7 0 15,0 0-224-15,-1 5-32 16,-3 7-16-16,-1 3 0 0,0 6-208 0,-4 1-32 16,6 3-16-16,-6-1 0 0,4 0-224 0,-4-1 0 0,4 1 0 0,1-5-160 15,-1-2 160-15,1-7-128 16,-3-5 128-16,6-8-128 0,-4-6-432 0,-4-3-80 0,5-6 0 0,-4-5-16 31,2-3 48-31,-2-9 16 0,1 0 0 0,0-5 0 0,0-8 336 0,2 3 64 16,-1-6 0-16,-2-3 16 0,8-5 176 0,-4-2-192 0,8-6 192 0,-4 1-192 0,8-6 192 0,-1-3 0 15,4-3 0-15,3-4-128 0,5-6 128 0,3-1 192 16,3-7-32-16,6-1-16 0,4-8 480 0,5-5 80 16,-1 4 32-16,6-4 0 15,-2 0 32-15,-1 0 0 0,0 0 0 0,-2 14 0 0,-5 7-320 0,-2 11-48 16,0 8-16-16,-33 35 0 0,58-45-384 0,-58 45 128 0,0 0-128 0,0 0 0 15,89-9 0-15,-89 9 0 0,0 0 0 0,57 38 0 16,-57-38 0-16,44 51-192 0,-44-51 32 0,41 57 16 31,-41-57-1248-31,47 66-240 0,-20-31-48 0,-27-35-7488 0,54 66-1504 0</inkml:trace>
  <inkml:trace contextRef="#ctx0" brushRef="#br0" timeOffset="151675.34">27646 13922 13823 0,'0'0'608'0,"0"0"128"0,0 0-592 0,0 0-144 0,0 0 0 0,0 0 0 16,0 0 1728-16,0 0 320 15,0 0 64-15,0 0 16 0,0 0-1008 0,24-37-208 0,-29 18-32 0,-2 0-16 16,-5-2-1120-16,-2 5-240 0,0 1-32 0,-9 6-16 16,-3 7-416-16,0 4-64 0,-9 7-32 0,-2 8 0 0,3 0 1232 0,-1 6 240 15,-4 3 48-15,8 0 16 0,3 6 848 0,-3 3 160 32,1 5 48-32,8 0 0 0,-1 0-128 0,0 3 0 0,4 6-16 0,3-2 0 0,4-2-384 0,3-1-80 15,6 1-16-15,6-10 0 0,10 0-448 0,1-4-80 31,-14-31-32-31,54 56 0 0,-54-56-352 0,78 40 0 16,-78-40 0-16,106 28 0 0,-106-28-192 0,121 9-48 0,-121-9-16 16,108-18 0-16,-108 18 16 0,89-36 0 0,-89 36 0 15,78-58 0-15,-41 27 560 0,-10-9 96 0,1-4 32 0,-5-8 0 16,-7 0 208-16,-1-6 48 0,-6 1 16 0,-7-4 0 16,-4-2-240-16,-7-3-48 0,-6 0-16 0,-5-4 0 15,-2 7-208-15,-8 2-32 0,2 2-16 0,-5 7 0 16,0 5-160-16,-2 10 0 0,-3 8 0 0,1 9 0 15,-3 8-176-15,0 12-64 0,-9 4-16 0,1 10-17296 16</inkml:trace>
  <inkml:trace contextRef="#ctx0" brushRef="#br0" timeOffset="152088.94">23871 13236 33167 0,'-33'10'2944'0,"16"-3"-2352"15,6 2-464-15,6-6-128 0,5-3 288 0,5 4 32 16,1-4 16-16,2 1 0 16,-8-1-848-16,0 0-192 0,0 0-16 0,87 13-16 0</inkml:trace>
  <inkml:trace contextRef="#ctx0" brushRef="#br0" timeOffset="152962.81">29749 13469 25791 0,'7'0'2304'0,"0"-2"-1856"0,0-1-448 0,-2 1 0 15,0 0 416-15,2-3-16 16,-7 5 0-16,0 0 0 16,54-40-688-16,-54 40-144 0,40-37-16 0,-40 37-16 15,21-29-944-15,-24 20-192 0,-2 0-48 0,-8 9 0 0,-4 0 640 16,-6 6 128-16,-3 1 32 0,-3 1 0 0,-3 3 1536 0,1 3 304 16,0-4 64-16,-4 0 16 0,0 4 976 0,-2 4 208 0,-1-1 48 0,1 1 0 15,-1 4-800-15,3-4-160 0,4 6-16 0,3 1-16 0,2-1-816 16,0 2-176-16,6-2-16 0,3 3-16 15,1 4-288-15,6-5 0 0,1 0 0 0,9 0 0 0,0 2-176 0,5-3-80 16,4 1-32-16,5-2 0 16,-14-24-544-16,42 44-128 0,-42-44 0 0,54 43-16 31,-54-43 320-31,61 45 64 0,-61-45 16 0,66 39 0 0,-66-39 384 0,66 40 192 0,-66-40-192 0,0 0 192 0,63 52 0 16,-58-35 0-16,0 4 0 0,-5-2 0 0,0 1 928 0,-5-1 96 15,0 0 32-15,0-2 0 0,-7 6 96 0,1-6 0 16,-5 6 16-16,-1-5 0 0,-6-3-736 0,-8-4-160 15,0 3-16-15,-8-7-16 0,3-2 32 16,-8 0 16-16,1-2 0 0,3-6 0 0,1 3-112 0,3-5-32 0,-5-4 0 0,1-3 0 31,7-2-656-31,0 0-128 0,7-3-16 0,3-1-16 16,-1 1-1728-16,7-2-352 0,1-2-64 0,4 2-10240 0</inkml:trace>
  <inkml:trace contextRef="#ctx0" brushRef="#br0" timeOffset="153452.94">30857 13486 38703 0,'-5'4'1712'0,"5"-1"352"0,0-3-1648 0,0 0-416 16,0 0 0-16,0 0 0 0,0 0 144 0,0 0-144 0,0 0 160 0,44-47-160 31,-44 35-2880-31,-6 2-688 0,-11 4-128 0,-4 8-16 0,-5 5 2944 0,-7 7 608 0,-2 7 160 0,-5 7 0 32,2 7-4400-32,-3 1-816 0,1 8-160 0,2 3-48 0,1 2 8912 0,4 1 1776 0,5-1 368 0,1 1 64 15,6 1-2096-15,3 1-400 0,4-3-96 0,2-2-16 16,7-2-2208-16,0 0-448 15,6-1-96-15,3-4-16 0,5-2-320 0,1-1-160 0,8-4 16 0,2 0 0 32,-20-33-528-32,53 52-96 0,-53-52-32 0,71 39 0 0,-71-39 304 15,79 19 64-15,-79-19 16 0,85 0 0 0,-85 0 288 0,82-9 128 0,-82 9-128 0,77-24 128 16,-77 24 432-16,64-42 160 0,-64 42 48 0,56-61 0 0,-32 28 128 16,-6-7 48-1,-4 0 0-15,-4-7 0 0,-1 3-416 0,-6-5-80 0,1-3 0 0,-4-5-16 0,-4-2-112 0,-1-6 0 16,-2 4-16-16,-2-3 0 15,-1-1-176-15,1 13 0 0,-5 7 0 0,-2 10 0 0,-1 9-304 0,-2 12-32 16,-7 5-16-16,0 9 0 16,-1 9-1536-16,1 3-304 0,-2 2-64 0,2 5-12960 0</inkml:trace>
  <inkml:trace contextRef="#ctx0" brushRef="#br0" timeOffset="153900.03">31377 13577 16575 0,'-21'10'1472'0,"7"-4"-1168"0,5-3-304 0,4 2 0 16,7-3 3760-16,-1-2 688 0,1 2 144 0,2-2 16 15,-1 5-3008-15,2-2-592 0,-3 3-128 0,1 6-32 16,1 2-2912-16,-8 1-592 0,1 10-112 0,-4 1-32 16,4 5-736-16,-6 4-160 0,0 9-16 0,0 5-16 0,1-1 3040 0,2 5 688 15,3 1 0-15,3-4 0 0,3-1 2176 0,3-6 384 16,2-3 80-16,3-3 16 0,1-6-736 0,0-5-128 16,-12-26-48-16,26 41 0 0,-26-41-1056 0,0 0-224 15,0 0-32-15,0 0-16 0,0 0-416 0,0 0-256 16,23-32 48-16,-30 10 0 0,-3-8 208 0,1-1-144 15,-5-4 144-15,2-5-128 0,-2 3 256 0,2-3 48 0,1 2 16 16,2-2 0-16,1 0 0 0,1-4 16 16,2 1 0-16,3-3 0 0,7-1-64 0,0-2-16 0,4-1 0 0,3-6 0 15,2 7 32-15,4-3 0 0,-1 3 0 0,0 6 0 16,3 8 176-16,0 4 48 0,-20 31 0 0,41-37 0 16,-41 37-384-16,0 0 144 15,71-31-144-15,-71 31 0 0,0 0 0 0,87-18 0 0,-87 18-160 0,0 0 160 16,89-3-1152-16,-89 3-128 0,0 0 0 0,75 5-12128 15</inkml:trace>
  <inkml:trace contextRef="#ctx0" brushRef="#br0" timeOffset="154215.59">32405 12737 40543 0,'-19'16'1792'0,"12"-11"384"0,5 2-1744 0,2-7-432 0,0 0 0 0,0 0 0 16,0 0 0-16,0 0 0 0,0 0 0 16,0 0 0-16,0 0-2928 15,0 0-512-15,40 56-96 0,-47-32-32 0,-3 4-976 0,-3 7-208 0,-1 12-48 0,0 4 0 16,-1 6 4528-16,1 9 896 0,2 0 176 0,1 4 32 15,2-4 1968-15,1 6 384 0,2 3 80 0,5-2 0 16,2 2-976-16,1-7-208 16,5 1-32-16,-2-3-16 0,4-8-1568 0,-5-4-304 0,1-7-160 0,-2-4 160 15,-1-2-2080-15,-4-7-400 0</inkml:trace>
  <inkml:trace contextRef="#ctx0" brushRef="#br0" timeOffset="154420.84">31845 13199 28559 0,'0'0'2544'0,"0"0"-2032"0,0 0-512 0,82 12 0 0,-82-12 2288 0,0 0 352 0,138 0 80 0,-27-3 16 16,39-10-1872-16,23 3-368 0,3-4-80 15,-11-2-16-15,-8 8-400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19:56:51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16852 11483 5519 0,'-17'6'496'0,"3"-3"-496"0,5 1 0 0,6-3 0 15,-1-1 1104-15,-1 0 128 0,-9 5 32 0,-10 2 0 16,-4-1 112-16,2 2 32 0,5-4 0 0,5-4 0 16,-1 0-576-16,4-4-96 0,-1 3-32 0,0-6 0 15,-1 3-192-15,1-1-32 0,-4 1-16 0,-3-1 0 16,-3 4 0-16,-6-3 0 16,3 1 0-16,-7 3 0 0,3 0 48 0,0 0 16 0,1 0 0 0,-1 0 0 15,-1 3-16-15,1-1 0 0,1 1 0 0,2-3 0 0,-3 7-352 0,0-2-160 16,-2 4 128-16,1-4-128 0,4 8 0 0,-1-3 128 15,3 6-128-15,3-1 0 0,4 3 496 0,-2 3 16 16,3 0 0-16,-1-2 0 0,2 2-208 0,-2 1-48 16,0-1 0-16,-4 2 0 0,2-1-256 0,-2-1 0 15,4 2 0-15,-2-4 0 0,-1 6-192 0,1-6 48 16,3 3 16-16,4-1 0 0,0-2 128 0,2 2-128 16,2 2 128-16,1 3-128 0,0 0 128 0,1 2 144 15,1-2-16-15,1 4-128 0,1-2 480 0,2-2-16 16,3 0 0-16,0 0 0 0,3-5-144 0,4 2-48 0,-7-23 0 0,0 0 0 15,52 62-272-15,-52-62 0 0,0 0 0 0,82 63-144 32,-82-63-224-32,63 44-32 0,-63-44-16 0,66 52 0 0,-66-52 160 0,63 49 16 0,-63-49 16 0,0 0 0 15,87 73 224-15,-87-73 0 0,0 0-160 0,77 66 160 16,-77-66 0-16,0 0 0 0,76 66 0 0,-76-66 0 16,0 0 128-16,89 49-128 0,-89-49 192 0,0 0-64 15,103 26 160-15,-103-26 32 0,87 5 0 0,-87-5 0 16,93 4-96-16,-93-4-16 0,83 1 0 0,-83-1 0 15,0 0 0-15,107 4 0 0,-107-4 0 0,0 0 0 16,0 0-208-16,101 3 0 0,-101-3 0 0,0 0 0 0,0 0 0 0,0 0 0 16,83-7 0-16,-69 4 0 0,-14 3 352 15,0 0-32-15,0 0 0 0,75-23 0 0,-75 23 32 0,49-26 0 16,-26 9 0-16,-1 1 0 0,3 0-352 0,-3-3 128 16,-1-2-128-16,2-1 0 0,0 1 0 0,-4 2 0 15,2-2 0 1,-4-2 128-16,-3 0-128 0,-2-3 0 0,2-3 0 0,-9-3 0 0,2 1 0 0,-5-4 0 15,-4 4 0-15,-1 1 0 0,-1-3 0 0,-1 2 128 16,0-2 0-16,1 0 0 0,4 3 592 0,0-1 128 16,4-1 32-16,-4-1 0 0,5 2-400 0,-1-4-80 15,-3 2-16-15,3 0 0 0,-8 0-384 0,-1 0 128 16,-5 5-128-16,-6-2 0 16,-7 4 0-16,-6 3 0 0,-8 1 0 0,-12 4 0 0,-6 4-320 0,-8 2-32 0,-3 4-16 0,-1-1 0 31,-4 7-752-31,5 0-160 0,0-3-16 0,-1 0-16 15,6 0 224-15,6-8 32 0,4 3 16 0,13-2 0 16,18 0 208-16,12-2 64 0,18 2 0 0,-10 12-11040 0</inkml:trace>
  <inkml:trace contextRef="#ctx0" brushRef="#br0" timeOffset="25787.05">16206 14443 911 0,'-11'5'0'0,"2"-2"0"0,6-3 0 0,1 0 0 15,2 0 720-15,0 4 64 16,-7-3 16-16,2 3 0 0,0-4 128 0,1 3 32 16,8-6 0-16,1 3 0 0,4-4-384 0,-1-1-64 15,-8 5 0-15,0 0-16 0,0 0-224 0,0 0-32 16,58-19-16-16,-49 17 0 0,-1 2 736 0,-2 0 128 16,-1 2 48-16,-2 0 0 0,1-2 80 0,-1 0 0 15,-3 0 16-15,0 0 0 0,0 0-320 0,0 0-64 16,0 0-16-16,0 0 0 0,80 17-272 0,-80-17-64 15,0 0-16-15,0 0 0 0,89-3-352 0,-89 3-128 16,0 0 0-16,93-14 144 0,-93 14-144 0,66-12 0 16,-66 12 0-16,63-14 0 0,-63 14 0 0,0 0 0 0,96-14 0 0,-96 14 0 15,0 0 0-15,83-4 0 0,-83 4 0 16,0 0 0-16,0 0-176 0,0 0 176 0,0 0-128 0,80 18 128 16,-76-11-128-16,-4-2 128 0,0 0-128 0,-4 2 128 15,-1 0 160-15,-2 0 112 0,0-2 32 0,-2 4 0 16,-1-4 208-16,-6 4 32 0,4-2 16 0,-9 2 0 15,2-2-320-15,-4-4-64 0,-1 6-16 0,-4-2 0 16,-2-2-560 0,-1 0-112-16,-4 4-32 0,-1 0 0 0,-3-1-176 0,-4-3-48 15,-3 4 0-15,-2-2 0 0,-1 2 576 0,0-2 192 0,2 2 0 0,2-1-144 16,1 1 592-16,4 3 128 0,0-1 32 0,0-1 0 16,5-3-176-16,4 2-48 0,5-1 0 0,-1-4 0 0,5 1-128 15,1-1-16-15,7-1-16 0,-4-3 0 0,5-2-224 0,0 1 0 16,1 2 0-16,3-1 0 0,2 0-144 0,0 0 144 15,6 0 0-15,-3 0-144 0,4 0 0 0,0 0 0 16,4 2 0-16,-4-2 0 0,0 0 144 0,0 0 0 16,0 0 0-16,0 0 0 0,85 2 352 0,-85-2 48 15,0 0 16-15,96-18 0 0,-96 18-144 0,77-17-16 16,-77 17-16-16,87-16 0 0,-87 16-112 0,92-15 0 16,-92 15-128-16,92-11 192 0,-92 11-64 0,95-8 0 15,-95 8-128-15,95-9 192 0,-95 9-192 0,89-16 0 16,-89 16 0-16,87-17 0 0,-87 17 0 0,81-19 0 15,-81 19-208-15,83-14 64 0,-83 14-112 0,80-13-32 16,-80 13 0-16,72-8 0 0,-72 8 80 0,0 0 16 0,90-9 0 0,-90 9 0 16,0 0 0-16,0 0 16 0,0 0 0 0,0 0 0 15,72-3-32-15,-72 1-16 0,-5 2 0 0,-2-4 0 16,0 4 224-16,-2-1 0 0,0-1 0 0,-1 0 0 16,-1-1 0-16,-6 3 0 0,0 0 0 0,-4-2 0 15,-2 2 0-15,-1 0 128 0,-3 0-128 0,-2 0 160 16,-3 2-160-16,1 3 192 0,-2-3-192 0,0-1 192 15,-2 6-432-15,0-2-80 0,-3 1 0 0,1 2-16 16,1-2 48-16,1 2 16 0,-4 1 0 0,3-2 0 16,1 0 272-16,-3 0 144 0,5-2-16 0,3 0 0 15,7-1 400-15,1-1 80 0,1-1 16 0,9 0 0 0,5-2-80 16,3 0-16-16,4 0 0 0,4-2 0 0,-4 2-208 0,0 0-32 16,0 0-16-16,0 0 0 0,71-16-464 0,-71 16-112 15,0 0-16-15,75-15 0 0,-75 15 176 0,0 0 144 16,84-9-208-16,-84 9 80 0,0 0 128 0,88 0 0 15,-88 0 0-15,0 0 0 0,115 9 288 0,-115-9 144 16,98 12 16-16,-98-12 16 0,119 17-16 0,-119-17 0 16,144 20 0-16,-64-17-9216 15,0 2-1856-15</inkml:trace>
  <inkml:trace contextRef="#ctx0" brushRef="#br0" timeOffset="41698.3">3361 14782 15663 0,'-17'0'1392'0,"3"0"-1120"15,5 0-272-15,0 0 0 0,6 4 336 0,1-3 16 0,0-1 0 0,1 2 0 16,-8 0 160-16,0 3 48 0,4-1 0 0,-4 1 0 16,6-2-560-16,-6 1 0 0,4-2 0 0,-7-2 0 15,-1 3 0-15,-2-3 0 0,-3 3 0 0,-6-1 0 16,1 3 0-16,1-1 0 0,-6 5 0 0,2-2 0 15,1 1 848-15,-1 1 224 0,3-2 32 0,4 2 16 16,2-2 400-16,3-2 80 16,5 0 0-16,2 0 16 0,5-3-528 0,2 0-128 0,2-2 0 0,3 3-16 15,-1-1-736-15,1 0-208 0,-5-2 0 0,0 0 128 16,0 0-128-16,0 0 0 0,0 0 0 0,65 5 0 16,-65-5 0-16,0 0 272 0,0 0-32 0,78 9-16 0,-78-9 416 0,59 1 64 15,-59-1 32-15,75 2 0 0,-75-2-128 0,99-7-32 31,-41 6 0-31,5-6 0 0,-1 5-256 0,1-5-48 0,-2 7-16 0,0-5 0 0,0 1-128 0,2-5-128 16,-2 4 144 0,-4-4-144-16,3 4 0 0,4-2 0 0,-3 2 0 0,2 2 0 0,-2-3 0 0,-7 6 0 15,2 0 0-15,-56 0 0 0,106 0 0 0,-106 0 0 16,92 6 0-16,-92-6 0 0,94 1 0 0,-94-1 0 16,96-1 0-16,-96 1 0 0,89-2 0 0,-89 2 0 15,78-4 0-15,-78 4 0 0,68 4 0 0,-68-4 0 16,0 0 0-16,84 5 0 0,-84-5 0 0,0 0 0 15,75 9 0-15,-75-9 0 0,0 0-128 0,0 0 128 0,0 0 0 0,75 17 0 16,-70-12-384-16,-1-5 16 0,-1 4 16 0,-6-1 0 31,-1-1-192-31,-5-2-32 0,-1 4-16 0,-6-4 0 16,-1 1 80-16,-2-1 0 0,-4 0 16 0,0 0 0 0,3-1 304 0,-7-3 192 0,1 2-208 0,0-1 80 16,-2-1 128-16,-1-1 0 0,1 2 0 0,-7-3 128 15,-2 3-512 1,-5 3-80-16,-3-2-32 0,-4 2 0 0,-3 0-496 0,-2 2-96 0,-7 7-32 15,-3-2 0-15,-4 3 352 0,-11-1 64 0,-1 5 0 0,-7 1 16 16,-4 3 528-16,1-1 160 16,6 2 0-16,0-5 0 0,4 4 576 0,4-6 208 15,1 2 48-15,0-5 16 0,0 3-288 0,2-7-64 16,3-1-16-16,4-3 0 16,6-1-800-16,3 0-176 0,5-1-16 0,6-3-16 15,8-1-1328-15,3-4-272 0,7 2-48 0,6-2-16 16,4 2 1184-16,1 0 240 0,5 2 64 0,3 2 0 0,5 3 576 0,6 3 128 0,-2-3 0 0,0 0 0 15,0 0 128-15,66 47 32 0,-66-47 0 0,72 40 0 16,-72-40 16-16,89 40 0 0,-89-40 0 0,118 49 0 16,-55-26-816-16,8-1-144 0,6 5-48 0,3-10 0 15,0 0-560-15,-1-4-112 0,-3-5-32 0,3 1 0 0,-9-2 1536 0,6-4 368 16,4 3 32-16,2-8 16 0,2-2 1008 0,0-6 208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7T19:44:57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20562 13230 5407 0,'-2'9'0'0,"2"-6"224"0,0 3-64 0,0-6 16 0,0 3-176 0,2-1 0 0,0 0 0 15,1-1 0 1,1 5 336-16,3-3 48 0,0 2 0 0,1-1 0 16,1-1-384-16,0-1 0 0,-4 2 0 0,4-4 0 15,-6 3 0-15,3-1 0 0,2 1 0 0,-6 2 0 16,0 4 1088-16,-2-2 192 0,-2 2 32 0,0 0 16 16,-5 5 640-16,0 3 128 0,4 2 16 0,-6 4 16 15,0 1-432-15,1-1-96 0,-1 3 0 0,0 0-16 0,4-2-752 16,-4 3-160-16,-3-1-32 0,3 3 0 0,-1 3-512 0,1-1-128 15,-3 9 0-15,2-5 0 0,-1 3 0 0,1 2 0 16,-2 2 0-16,1 2 0 0,-3 3 0 0,4-2 0 16,1 2 0-16,-2 2 0 0,3 3-128 0,-1 2 128 15,0 0 0-15,1 7 0 0,-1-4-256 0,-2 1 0 16,3-9 16-16,-1-2-11504 0</inkml:trace>
  <inkml:trace contextRef="#ctx0" brushRef="#br0" timeOffset="900.74">22244 13314 17503 0,'-9'3'1552'0,"6"-3"-1232"15,1 0-320-15,4-3 0 0,1 3 1072 0,-1-2 144 16,1-5 48-16,2 2 0 0,6-7-464 0,3-2-96 16,-14 14 0-16,0 0-16 0,52-40-544 0,-52 40-144 15,0 0 0-15,63-35 0 0,-63 35 0 0,0 0 0 0,0 0-160 0,85-23 160 16,-85 23 0-16,0 0 0 16,0 0 0-16,82 12 0 0,-82-12 0 0,0 0 256 0,52 46-32 0,-38-27 0 15,-5 2 448-15,0 5 96 0,-7 2 0 0,-2 5 16 16,-2 3-192-16,-7 3-32 15,-3 3-16-15,-6 6 0 0,-1-1-368 0,-2 6-176 16,-1 1 160-16,-4 0-160 0,-1-4 0 0,-4 1 0 16,0 1 0-16,-1 0-160 0,3-1 32 0,-3-4 0 0,3 5 0 15,1-7 0-15,2 2 128 0,0-10-160 0,3 1 160 16,2-10-160-16,4-2 160 0,3-5 0 0,0-7 0 16,5-5 0-16,0-4 0 0,4-5 0 0,3-4 0 15,1-1 0 1,2-3 0-16,1-6 144 0,3-4-16 0,4 1-128 0,0-6 0 0,1-7 0 15,2 3 0-15,2-8 0 0,2 5 192 0,0-6-192 16,5-1 192-16,5-5-192 0,0 2 176 0,2 4-176 0,5-3 160 0,-2 4-160 16,-31 35 0-16,72-57 0 0,-72 57 0 0,0 0 0 0,97-23 0 0,-97 23 0 15,0 0 0-15,84 26-160 16,-84-26-384-16,43 37-80 0,-22-16-16 0,-1 2 0 16,-1-1 64-16,2-1 16 0,5 5 0 0,-26-26-11120 0</inkml:trace>
  <inkml:trace contextRef="#ctx0" brushRef="#br0" timeOffset="1666.62">24154 12938 20271 0,'-13'14'1792'0,"8"-4"-1424"0,5-6-368 0,2-4 0 15,5-2 1056-15,-2 2 144 0,4 2 16 0,3 5 16 16,-12-7-1232-16,0 0-192 0,0 0-64 0,103-7 0 15,-103 7-1408-15,0 0-256 0,92-27-64 0,-92 27-16 16,0 0 752-16,79-14 160 0,-79 14 16 0,0 0 16 0,0 0 1312 0,97 6 256 16,-97-6 48-16,0 0 16 0,0 0 1216 0,93 40 256 15,-93-40 64-15,0 0 0 0,59 47-720 0,-47-33-144 16,-3 3-32-16,-4-3 0 0,-2 2-640 0,-8-2-128 16,-4 0-16-16,-3 3-16 15,-5 0-416-15,-6 3 0 0,-3 1 0 0,-4-1 0 16,3 3 0-16,-5 0 0 0,1 3-144 0,-2-4 144 0,1 5 0 0,1-1 0 15,0 3-128-15,-1-1 128 0,6 4 0 0,0-6 0 16,3 3 0-16,6-4 0 0,1-1 0 0,6-5 0 16,5-3-128-16,5-2 128 0,0-4 0 0,1-1 0 15,8 0 0-15,3-2 0 0,-1-2 0 0,-11-5 0 0,0 0 0 0,0 0 0 16,0 0 448-16,99 26 0 0,-99-26 0 16,0 0 0-16,0 0 48 0,101 21 0 0,-101-21 0 0,0 0 0 15,98 19-320-15,-98-19-176 16,0 0 192-16,76 23-192 0,-76-23 0 0,0 0 0 0,0 0 0 0,56 48-144 15,-47-34-368 1,-7-1-80-16,-2 4-16 0,-2-3 0 0,-2 3 304 0,-6 4 64 0,1 2 16 0,-1-2 0 16,-1 3 224-16,-6 2 0 0,-1 4 144 0,-1-2-144 15,-5 1 480-15,-2 6 0 0,-2 0 0 0,-4 2 0 16,1 1-320-16,-4 2-160 0,0 0 160 0,-5-3-160 16,5 4-160-16,1-7-128 0,-1 4-32 0,3-7 0 15,10-3-1536-15,-1-4-304 16</inkml:trace>
  <inkml:trace contextRef="#ctx0" brushRef="#br0" timeOffset="2311.9">26330 12868 21183 0,'-5'0'1888'0,"-2"0"-1504"0,5-3-384 0,2 3 0 16,0 0 976-16,0 0 128 0,-5 0 32 0,1 0 0 15,-1 0-432-15,-2 0-96 0,5 0-16 0,-1 3 0 16,6 2-592-16,-3 2 0 0,6 0 0 0,-1 0 0 16,2 2 0-16,-2 1-128 0,-3 2 128 0,1 2-128 15,-3 7-32-15,-3 2 0 0,1 3 0 0,-7 4 0 16,1-2 160-16,-6 3-192 0,-4 0 192 0,1 2-192 15,-1 0 640-15,-4 1 128 0,1-1 32 0,-2-4 0 16,1 3 704-16,1-3 144 0,2 3 16 0,1-5 16 16,4 0-720-16,4-1-128 0,3-4-48 0,5-4 0 0,2-1-592 0,3-3 0 15,6-2 0-15,-9-12 0 16,0 0-1152-16,0 0-128 0,61 44-48 0,-61-44 0 16,0 0-240-16,0 0-48 0,98 35-16 0,-98-35 0 15,0 0 976-15,87 10 192 0,-87-10 32 0,0 0 16 0,94-19 416 0,-94 19 272 16,0 0-32-16,96-47-16 0,-96 47-96 0,68-42 0 15,-68 42-128-15,73-64-7152 16,-33 29-1536-16</inkml:trace>
  <inkml:trace contextRef="#ctx0" brushRef="#br0" timeOffset="2549.17">27004 12739 35007 0,'-31'37'1552'0,"14"-11"320"0,1 0-1488 0,9-9-384 0,7-6 0 0,0-4 0 16,0 3 384-16,0 11 0 0,0 14 0 0,0 9 0 15,0 3-992-15,0 3-192 0,-3 2-32 0,-3 4-16 16,-1 5-928-16,2 5-176 0,0 9-32 0,-2 17-16 0,-2 13 1856 0,2 6 368 16,-3 4 80-16,3-1 16 0,-2-12 1072 0,6-9 208 15,-3-10 64-15,6-8 0 16,0-9-1664-16,0-12-464 0</inkml:trace>
  <inkml:trace contextRef="#ctx0" brushRef="#br0" timeOffset="8542.98">28085 13265 13823 0,'-5'9'1216'0,"1"-4"-960"0,4-5-256 0,0 0 0 0,0 4 976 0,0-4 160 0,-3 5 16 0,1-2 16 16,0 6-464-16,0-4-80 0,2 0-32 0,0-3 0 16,0 0-592-16,-3-2 0 0,1-2 0 0,0 2-128 15,1 0 128-15,-4 0 0 16,1 2 160-16,-1 1-160 0,-4 1 784 0,6-2 64 15,-1 3 16-15,4 2 0 0,4-2 112 0,-1 4 32 16,6-4 0-16,5 2 0 0,-14-7-432 0,0 0-64 0,0 0-32 0,89 10 0 0,-89-10-160 0,0 0-16 31,106-14-16-31,-106 14 0 0,84-20-32 0,-84 20 0 0,90-23 0 0,-90 23 0 16,94-28-256-16,-94 28-256 16,101-31 64-16,-101 31 0 15,107-33-752-15,-107 33-144 0,102-37-16 0,-102 37-16 16,91-44-624-16,-91 44-128 0,75-43-32 0,-75 43-7696 0</inkml:trace>
  <inkml:trace contextRef="#ctx0" brushRef="#br0" timeOffset="8910.81">29737 12530 13823 0,'2'-10'1216'0,"-1"4"-960"15,3-1-256-15,-1 2 0 0,3 2 1360 0,-5-4 240 16,6-9 32-16,4-3 16 0,3-5-224 0,-2 1-32 16,0 4-16-16,-7 3 0 0,-1 11-1104 0,-3 1-272 15,1 4 0-15,-5 9 0 0,3 0 176 0,-7 8-32 16,0 6 0-16,3 3 0 0,-4 0 880 0,1 5 192 15,0 4 16-15,-2 0 16 0,2 5 224 0,-2 0 32 16,2 2 16-16,4 5 0 0,-6 0-608 0,2 7-112 16,-2-2-32-16,-1 6 0 0,1 5-512 0,-5-4-128 15,0-2 0-15,-3 1-128 0,0 1 0 0,-1 0 0 0,-3-3 0 16,0 3 0-16,-1 0-192 0,2-1 0 0,0 3 0 0,0-4 0 31,3-3-432-31,0-7-80 0,1-7 0 0,5-10-16 16,6-6-1024-16,2-8-208 0</inkml:trace>
  <inkml:trace contextRef="#ctx0" brushRef="#br0" timeOffset="9496.86">31197 12534 4607 0,'0'0'400'0,"0"0"-400"0,2 0 0 0,-2 0 0 16,0 0 1008-16,-2 0 112 0,2 3 32 0,-2-3 0 15,2 2 672-15,-7 0 144 0,2-2 16 0,0 0 16 16,-4 0 192-16,1 0 48 0,-1-2 0 0,4 0 0 16,-4-1-240-16,2 3-32 0,0 0-16 0,-2-2 0 15,1 2-880-15,-1 2-176 0,-3-2-48 0,-2 7 0 16,-2 0-608-16,-1 1-240 16,-3 4 176-16,-2 2-176 0,4 4 0 0,-8-1 0 0,4 6-128 0,-5 6 128 15,1 3 0-15,0 6 0 0,3 4 0 0,1 5 0 0,4 3 304 16,1 3 160-16,5 8 48 0,1 0 0 0,4 0-320 0,6-2-48 15,1 2-16-15,5-4 0 0,4-3-128 0,3-2 0 16,10 4 0-16,6-7 0 0,11-4 0 0,4 1 0 16,8-5-144-16,-1-4 144 15,-50-37 0-15,108 54 0 0,-108-54 0 0,107 24 0 0,-107-24 0 0,92-3 0 16,-92 3 0-16,84-28 0 0,-84 28 272 0,71-52 16 16,-38 17 0-16,-2-9 0 0,-3 1 160 0,-2-6 16 0,-3-3 16 15,-4-4 0-15,0-1-224 0,-6-8-64 0,1-5 0 0,-6-3 0 31,-4-3-192-31,-4-6 0 0,-4-2 0 0,-4 6 0 0,-6 6 0 0,-7 11 0 16,-9 14 0-16,-6 14 0 16,-13 11-1536-16,-5 13-192 0,-6 11-32 0,-4 15-16 0,-2 11-2464 15,-2 7-496-15,0 8-112 0,7 4-16 16,3-1 1120-16,4-1 224 0</inkml:trace>
  <inkml:trace contextRef="#ctx0" brushRef="#br0" timeOffset="10131.4">32347 12199 19343 0,'0'4'1728'0,"0"-4"-1392"16,4 3-336-16,1-3 0 0,0 0 1040 0,4 0 144 15,5 0 32-15,-14 0 0 0,0 0-208 0,0 0-48 0,115 11 0 0,-115-11 0 16,0 0-688-16,94 7-144 0,-94-7-128 0,0 0 192 15,85 5-192-15,-85-5 0 0,0 0-160 0,93 14 160 16,-93-14 128-16,0 0 112 0,115 15 16 0,-115-15 16 16,75 16 752-16,-75-16 160 0,0 0 32 0,97 26 0 15,-97-26-560-15,0 0-96 0,79 26-32 0,-79-26 0 16,0 0-368-16,0 0-160 0,88 26 128 0,-88-26-128 16,0 0 0-16,0 0 0 0,75 23 0 0,-75-23 0 15,0 0 0-15,0 0 0 0,0 0 0 0,41 44 0 16,-41-30 0-16,-4 3 0 15,-5 4-128-15,-1 2 128 0,-8 3 0 0,-2 8 0 0,0-2 0 0,-6 6 0 16,-5 4 480-16,-4 7 64 0,0 8 16 0,-1 4 0 0,-6 14-48 0,0 5 0 16,-5 11 0-16,2-1 0 15,-3-3-96-15,7-3-32 0,1-4 0 0,10-5 0 0,4-11-384 0,8-10 0 16</inkml:trace>
  <inkml:trace contextRef="#ctx0" brushRef="#br0" timeOffset="12506.42">27980 10691 5519 0,'-5'0'496'0,"0"0"-496"0,1-2 0 0,4-1 0 0,-3 1 368 0,1-2-32 16,-1-1 0-16,-10-5 0 0,3-4-112 0,-4-4-32 16,4 1 0-16,-1 1 0 0,6 1 320 0,-2-3 48 0,2 4 16 0,1 4 0 15,3-1 432-15,-6 3 80 0,5 1 32 0,-5 3 0 16,5 1 160-16,2 3 48 16,-3 0 0-16,3 3 0 0,0 1-400 0,0 1-80 0,0 0-16 0,0 7 0 15,0 2-384-15,0 4-64 0,0 4-32 0,0 8 0 16,0 6-224-16,0 5-128 0,0 11 160 0,0 5-160 15,-2 8 0-15,2 10 0 16,-2 6 0-16,2 7 0 0,0 6-240 0,2 10 64 0,3 11 16 0,-1 0 0 16,3 3-48-16,1-4-16 0,4-3 0 0,1 1 0 15,1 1-112-15,3 2-32 0,0 0 0 0,3-6 0 16,-3 1-544-16,0-2-112 0,1-3-32 0,-6 1 0 31,2 0-416-31,-9 0-64 0,0-1-32 0,-6-1 0 16,-6-1 560-16,-7 7 112 0,0 5 32 0,-7 3 0 0,2-6 704 0,-4 3 160 0,-1 3 0 0,-1-3 0 0,4-2 256 0,-1-1 32 15,-1 6 16-15,2-6 0 0,2-3 656 0,2 1 128 16,1-5 16-16,2-3 16 16,0 3-96-16,5-6-32 0,-3 2 0 0,7 0 0 0,-2 4-464 0,5-2-80 15,2 1-32-15,-5-10 0 16,3-5-416-16,2-14 0 0,4-9 0 0,3-9 0 16,1-4-816-16,1-10-32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7T19:45:43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9952 8049 6447 0,'-13'12'576'0,"5"-7"-576"16,2 4 0-16,6-6 0 0,0-1 1920 0,0-2 288 0,6 0 48 0,-3 0 16 0,6 3-992 0,1-3-208 15,6-3-48-15,3-1 0 0,-5-1-832 0,2-3-192 16,-2 2 0-16,-6-2 0 15,1-1-560-15,-4 4-112 0,-1-2-32 0,-4 0 0 0,-4 0 512 0,-1 5 192 16,-4-1-176-16,1-1 176 0,-1 4 448 0,-3 0 176 16,1 4 32-16,-1-3 16 0,0 3 128 0,1-1 32 15,-2 1 0-15,0 3 0 0,1 0-336 0,-2 1-64 0,2 1-16 0,-2 2 0 16,2 1-416-16,-4 0 0 0,2 2 128 0,2 0-128 16,-5 7-208-16,-1-2-80 15,1 4-16-15,-1 3 0 16,-1 3-208-16,2-1-64 0,-6 3 0 0,4-1 0 0,0 5 432 0,1-4 144 0,-1 1 0 0,2 2-144 31,-1-2 352-31,3 1 80 0,1-2 16 0,1-3 0 0,3 2 32 0,-2-2 16 0,3 3 0 0,4-1 0 16,0-3 96-16,5-2 32 0,5-1 0 0,0-3 0 15,7 0 224-15,1-2 32 0,4 4 16 0,2-2 0 16,4-4-416-16,-23-17-80 16,52 38 0-16,-52-38-16 0,0 0-240 0,71 34 0 0,-71-34 0 0,0 0 0 0,0 0 0 0,0 0 0 15,105 13-160-15,-105-13 160 0,0 0-128 0,0 0 128 16,84-36-128-16,-84 36 128 0,0 0 240 0,80-49 128 15,-80 49 16-15,63-52 16 0,-29 17 128 0,5 0 32 16,3-5 0-16,1-5 0 0,4 0-336 0,-3-2-64 16,1-2-16-16,-5 5 0 15,-3-1-144-15,-2 1 0 0,-6-1 0 0,-3 3 0 0,-3 2 0 16,-2 4-176 0,-7 1 176-16,-5 0-128 0,-1 5 128 0,-8 3 0 15,0 4-144-15,-8-2 144 0,-1 1 0 0,-5 0 0 16,-4-1 0-16,-2 1 0 0,-1 5-160 0,-4-4 160 0,-4 2-208 0,-3 2 80 15,1 3 128-15,-7 11 0 0,-3 2-144 0,-4 10 144 16,-2 7-160-16,-3 8 160 0,1 8-208 0,-3 6 80 31,1 13-1760-31,0 0-352 0</inkml:trace>
  <inkml:trace contextRef="#ctx0" brushRef="#br0" timeOffset="559.73">11100 7606 15663 0,'3'2'1392'0,"-3"-2"-1120"0,2 0-272 0,2 0 0 0,-4 0 576 0,3 0 64 15,-1-2 16-15,5 2 0 0,-2 0-336 0,-5-2-80 16,-5 4-16-16,-2 0 0 31,-4 1-1200-31,-3 3-240 0,-3 2-64 0,-2 5 0 0,0 1 768 0,-4 3 128 0,-3 4 48 0,3 1 0 0,-1 3 1456 0,-1-1 288 16,5-1 64-16,-3 8 16 0,-2 1 560 0,3 6 128 15,3-2 0-15,1 6 16 0,-3 4-784 0,2 2-176 16,2 1-16-16,-1 3-16 16,4 2-784-16,-1 2-160 0,4-2-16 0,-3 2-16 0,4-2-224 0,-1 0 0 0,6-2 0 0,2 0 0 15,-1-6 0-15,8-3 0 0,-1-3 0 0,2-5 0 32,1-4-672-32,6-8-176 0,2 1-48 0,3-6-7872 0,-17-18-1568 0</inkml:trace>
  <inkml:trace contextRef="#ctx0" brushRef="#br0" timeOffset="1079.88">11095 8425 14735 0,'0'3'640'0,"0"-3"160"0,1 0-640 0,3 0-160 0,-1 0 0 0,-1-1 0 15,5-1 960-15,-2-3 176 0,8-1 16 0,2-2 16 0,1-1-720 0,-6 0-160 16,3 4-32-16,-10 0 0 16,-3 1-1392-16,0 1-272 0,-3 3-64 0,-3 3-16 0,-2 3 1040 0,-1 2 224 15,0 1 32-15,0 5 16 0,1 2 1328 0,-1-1 256 16,0 3 48-16,1 3 16 16,2 1 416-16,-2 4 96 0,4 4 0 0,-1 1 16 0,0 4-1120 0,1 2-240 0,-3 3-32 0,0 0-16 15,-1 2-464-15,-1-2-128 0,0-4 0 0,0-1 0 31,1-4-256-31,-4-8-128 16,6-5-32-16,-2-5 0 0,-1-2-160 0,4-4-16 0,-2-4-16 0,1-3 0 0,6 4 784 0,-3-8 144 0,6-1 48 0,-3-4 0 31,6-3 256-31,1-5 48 0,3-6 16 0,4-3 0 16,3-5-464-16,4-8-96 0,0-1 0 0,2-5-128 16,0 7-528-16,-1-8-224 0,1 3-32 0,1-1-16 15,-1 3-352-15,0-1-80 0,-1 0-16 0,1 2 0 0,1 2 736 16,-1 6 128-16,-4 6 48 0,-1 9 0 0,-3 4 336 0,-4 8 0 15,-3 5 128-15,-1 0-128 0,-1 9 960 0,-1 0 128 16,-2 5 0-16,1 3 16 0,1 4 352 0,-5 2 64 16,4-1 16-16,-3-1 0 0,3 2-720 0,-4-1-144 15,1 5-32-15,1-3 0 0,-4 0-464 0,1 2-176 16,-3 4 0-16,-1-2 144 0,-2 5-272 0,0 0-64 16,0 0-16-16,2-1 0 15,-4-5-368-15,-1 3-80 0,3-4-16 0,2-3 0 16,-1-4-1056-16,5-7-224 0,2-3-32 0,5-6-9184 0</inkml:trace>
  <inkml:trace contextRef="#ctx0" brushRef="#br0" timeOffset="1412.92">12281 7587 22111 0,'-8'-5'1968'0,"2"0"-1584"16,6-1-384-16,2 3 0 0,2-1 768 0,1 3 64 15,-2-3 0-15,6-1 16 0,7-2-208 0,3 0-64 16,-19 7 0-16,0 0 0 16,0 0-3072-16,0 0-640 0,0 0-112 0,71 47-16 15,-71-23 448-15,-5 4 112 0,2 7 16 0,-6 0 0 0,0 5 3328 0,1 0 688 16,-5 9 128-16,3 1 16 0,1 4 1792 0,0 0 368 15,1 4 64-15,1 3 16 0,2 2-1248 0,-1-3-240 0,1 3-48 16,-2-2-16-16,2-3-1552 0,-7 3-304 0,1-4-64 0,-1-1-16 16,2-6-464-16,-6-1-80 0,5-7-32 0,3-6 0 31,-1-4-784-31,0-10-144 0,2 1-48 0,2-5 0 0,3-6-752 16,-1-4-160-16,3-2-16 0,0-6-7472 0</inkml:trace>
  <inkml:trace contextRef="#ctx0" brushRef="#br0" timeOffset="1809.98">12578 8367 13823 0,'0'13'608'0,"0"-6"128"0,0-1-592 0,-4 3-144 0,4-5 0 0,0 1 0 0,4-2 928 0,-4 11 160 15,0 4 16-15,0 4 16 0,0 5-768 0,0-1-160 16,-4 0-16-16,-1-4-16 15,1 5-336-15,-1-5-64 0,0 3-16 0,0-3 0 16,1-3 432-16,-3 4 80 0,2-2 0 0,2-4 16 0,1 1 1024 0,2 1 208 0,-4-3 32 0,8-2 16 16,-2-1-368-16,5 3-80 0,1-2-16 0,1-3 0 15,5 1-640-15,0-4-128 0,3 1-16 0,-17-9-16 16,0 0-288-16,0 0 0 0,0 0 0 0,105-3 0 16,-105 3-288-16,0 0-16 0,57-35 0 0,-43 21 0 15,-2-4 144-15,-3 1 32 0,0 1 0 0,1-5 0 16,-1-1 688-16,-4-3 144 0,2-1 16 0,-7-2 16 15,-3 2-224-15,-2-5-64 0,-8 3 0 0,-1-2 0 16,-3-1-448-16,-4 2-256 0,-3-3 16 0,-2 6 16 16,-6 3-800-16,3 6-144 0,-1 5-48 0,2 3 0 15,5 4 432-15,-1 3 80 0,7 4 0 0,-1 3 16 0,8 2 464 0,4 2 96 16,-1-4 128-16,6 4-208 16,1-1-1136-16,5-2-240 0</inkml:trace>
  <inkml:trace contextRef="#ctx0" brushRef="#br0" timeOffset="2351.23">13085 8406 7359 0,'0'3'656'0,"1"-1"-528"0,3-2-128 0,-1-2 0 15,-1 2 736-15,2-3 112 0,3 3 32 0,3-4 0 16,2-5-432-16,-1 3-64 0,1-3-32 0,-7-2 0 15,-1 1-864-15,-4 1-192 0,0 4-16 0,-9 2-16 16,0 3 736-16,-3 5 0 0,-2 2 0 0,0 3 160 16,-7 8 1456-16,2 4 304 0,-2 3 48 0,-2 2 16 0,3 5 640 15,-3 3 144-15,2 3 32 0,2-1 0 0,1 1-1168 0,4-5-224 16,1 0-64-16,4-5 0 0,5-5-912 0,-1-3-192 16,3-6-48-16,4-1 0 0,3-3-192 0,4-6 0 15,5 1-144-15,0-7 144 16,-14 2-464-16,0 0 0 0,0 0 0 0,75-38 0 0,-54 20 80 0,-7 1 32 15,3-2 0-15,-5-2 0 0,-1-2 352 0,1 4 128 16,-2-5 0-16,3 1 0 0,-1 0 144 0,-2 2 32 16,2-1 0-16,-3 4 0 0,0 4-304 0,0 2 160 15,-1 2-160-15,-2 3 128 0,2 2-128 0,-4 8 0 16,-4 2 0-16,2 4-176 0,-2 1 176 0,3 8 0 0,-3 3 0 0,0 1 0 16,0 8 400-16,0 3 112 0,0 5 32 0,0 2 0 15,0 9 48-15,-5 4 16 0,1 4 0 16,-6 4 0-16,1 2-416 0,-3-2-64 15,-6 0-128-15,-4-7 176 0,-3 0-432 0,-2-2-64 16,-10 5-32-16,-1-1 0 0,-6 2 64 0,0-5 16 0,4-4 0 0,4-2 0 16,1-5 656-16,4-7 144 0,4-4 32 0,7-5 0 15,4-5 96-15,4-9 32 0,3-3 0 0,2-7 0 0,5-4-464 0,2-5-96 16,5-5 0-16,2-7-128 16,7-7-224-16,-3 0-160 0,5-9-16 0,-1-2-16 15,4-6-480-15,4-6-80 0,1-3-32 0,3-2 0 31,2-4-272-31,3 2-48 0,2-1-16 0,-2 6 0 0,3 4-240 0,-4-1-48 0,4 1-16 0,-4 1-5584 16,-1 3-1136-16</inkml:trace>
  <inkml:trace contextRef="#ctx0" brushRef="#br0" timeOffset="2842.45">13447 8374 9215 0,'-10'4'816'0,"3"-2"-656"0,1-2-160 0,6 0 0 15,0 0 1808-15,0 0 336 0,0 3 64 0,4-3 16 16,1 2-320-16,-1 1-64 16,4 2-16-16,1-1 0 0,2 1-1408 0,-3 4-288 0,3-2-128 0,-3 2 128 15,1-2-640-15,-2 1-144 0,-2 1-32 0,-1 0 0 16,-2 3 240-16,-2 0 64 0,-2 2 0 0,-5 0 0 0,0 0 1248 0,-4 7 256 16,3 1 48-16,-3 5 16 0,-1 2 672 0,-2 4 144 15,0 6 32-15,0-1 0 0,2 4-752 0,-5 1-160 16,3 6-32-16,2-4 0 15,3-3-672-15,4-5-144 0,-2-3-16 0,7-6-16 16,-2-3-624-16,4-6-112 0,1-3-16 0,2-6-16 16,2-5-1376-16,-1-3-272 0,2-4-48 0,1-3-16 15,0-4 464-15,-4-5 96 0,7-3 16 0,-3-9 0 0,3-2 1840 0,2-5 368 16,3-4 80-16,-3-3 16 0,4-3 832 0,-1-1 160 16,1-5 32-16,-1 1 16 0,2-5-832 0,2 5-160 0,-4-5-48 15,1 5 0 1,-1-1-640-16,1 5 0 0,-3 2 0 0,3 4 0 15,3 3-464-15,-7 11-128 0,3 3-32 0,-5 4 0 32,2 8-96-32,-5 5-32 0,1 4 0 0,-3 7 0 0,2 2 560 0,-4 5 192 0,-1 0 0 0,1 7-144 15,0 2 1120-15,-1-1 240 0,-1 8 32 0,-3-2 16 0,0-2-400 0,-3 3-80 0,-1-1-16 0,3-2 0 32,-6 6-960-32,1-6-208 0,3-4-48 0,-2 5 0 0,1-1-1664 0,-1 3-352 0,1 3-64 15,-1 4-16-15,0 6-336 0,-2 5-80 0,2 4-16 0,0-1 0 31,-1 1 1008-31,3-3 208 0</inkml:trace>
  <inkml:trace contextRef="#ctx0" brushRef="#br0" timeOffset="3269.66">13675 7608 21183 0,'-12'17'1888'0,"7"-8"-1504"0,5 3-384 0,2-3 0 0,5-4 832 0,-2-1 80 15,4 3 32-15,3 5 0 0,11 5-496 0,-23-17-80 16,59 47-32-16,-59-47 0 16,57 51-2368-16,-32-25-464 0,-6 0-112 0,2 4-16 15,-4 3 1600-15,1 7 304 0,1 7 64 0,-2 7 16 0,-1 3 1440 0,0 4 288 16,-1 5 64-16,-10 1 16 0,1 2-16 0,-6 3-16 15,-6 1 0-15,-7 4 0 0,-5 6-560 0,-5 4-128 16,-6 4 0-16,-6 5-16 0,-2 1 80 0,-10-1 32 16,2-2 0-16,-7 5 0 15,-2 1-800-15,1-3-176 0,5-5-16 0,4-13-10592 0</inkml:trace>
  <inkml:trace contextRef="#ctx0" brushRef="#br0" timeOffset="8292.78">9988 9552 11055 0,'9'-7'976'0,"0"2"-784"0,-6 1-192 16,2-1 0-16,-5 5 784 0,4-5 112 0,6-1 32 0,2-6 0 15,1 3-544-15,-3 1-96 0,-10-1-32 0,-5 9 0 32,-9 0-1568-32,-5 9-320 0,-4 3-64 0,-5 5-16 15,-3 8 816-15,-4 1 144 0,2 4 48 0,1-3 0 0,5 0 1104 0,-3-1 240 16,2 0 32-16,2 0 16 0,-2-3 640 0,4-3 128 15,1-2 16-15,2-4 16 0,-2 0-544 0,1 3-112 0,-1-3-32 0,6 3 0 16,-1-1-624-16,1 3-176 16,-1 4 0-16,5 1 0 0,-3 4 0 0,2 4 0 15,3 2 0-15,3 6 0 0,-1 2 0 0,0 4 0 0,2-1 0 0,6-2 176 16,1 6 80-16,0-5 32 0,5-1 0 0,4-1 0 0,3 0 96 0,-2-6 0 16,6-1 16-16,3-3 0 0,4-1 112 0,-23-31 32 15,55 47 0-15,-55-47 0 16,0 0-32-16,102 40-16 0,-102-40 0 0,0 0 0 0,90 0-128 0,-90 0-32 15,0 0 0-15,82-35 0 16,-56 18-80-16,0-6-32 0,0 0 0 0,2-6 0 0,0-2-224 0,-2-6 128 16,0-1-128-16,1-6 0 15,-1 4 0-15,-5-4 0 0,3 3 0 0,0-3 0 0,-1-3 0 0,3 4 0 0,-3-3 0 16,0-2 0 0,1 2 0-16,4-3 0 0,-6 2 0 0,1 4 144 15,-2-2-144-15,-2-2 128 0,-3-2-128 0,-6-2 128 0,-1 1-128 0,-9-1 0 0,-2 1-192 16,-10 4 192-1,0 15-992-15,-5 5-80 0,-3 17-16 0,-9 9 0 16,-3 9 448-16,-4 8 96 0,1 13 16 0,-3 1 0 0,4 4 272 0,0-2 48 0,2 2 16 0,3-3 0 16,6-1 192-16,2-7 160 0,7-5-32 0,0-1 0 15,5-4-560-15,2-4-112 0,6-1-32 0,1-4-7648 16</inkml:trace>
  <inkml:trace contextRef="#ctx0" brushRef="#br0" timeOffset="8611.01">10795 9329 25791 0,'-12'7'1152'0,"7"-4"224"0,1-1-1104 0,2 1-272 0,2-3 0 0,0-3 0 16,6 3 704-16,-5-2 64 0,6-1 32 0,2-1 0 31,-4-1-800-31,0 0-272 0,-5 1 0 0,-1 1 0 31,-6 3-1776-31,-4 0-336 0,-3 7-80 0,-3 2-16 0,-4 4 688 0,-2 5 128 0,-3 1 16 0,-2 7 16 16,2 4 2240-16,0 3 448 0,0 2 96 0,3 0 0 16,6 8 1424-16,-1-3 288 0,3 7 48 0,4 2 16 15,-1 5-1152-15,7 7-240 0,-4 7-32 0,6 7-16 0,1 7-1024 16,2 3-208-16,0 2-32 0,0-3-16 15,2-8-752-15,1-6-160 0,2-6-16 0,2-8-16 16,2-5-1072-16,1-8-224 0,3-1-32 0,-3-4-16 16,6-1-304-16,-2-8-64 0</inkml:trace>
  <inkml:trace contextRef="#ctx0" brushRef="#br0" timeOffset="9186.34">10870 10059 17503 0,'-21'14'768'0,"11"-6"176"0,6 1-752 0,-1-4-192 0,5-1 0 0,0-1 0 0,0-1 608 0,0 7 96 15,2 5 0-15,1 3 16 32,1 9-1536-32,-3-2-304 0,3 1-64 0,-1 4-16 15,-1-1-1392-15,1-2-288 0,-3 6-48 0,-3-3-16 0,1 8 1824 0,-1-2 352 0,-2 7 80 16,-4-2 16-16,2-4 1120 0,-2 4 208 0,2-1 48 0,-2-5 16 16,1-2-32-16,1-6-16 0,-2-3 0 0,0-6 0 15,4-3 176-15,-4-2 48 0,-1-1 0 0,3-4 0 16,-2-6 304-16,4 5 64 0,0-6 16 0,3-2 0 15,2-2-256-15,2-1-32 0,3-4-16 0,4-3 0 0,1-5-848 0,6-1-128 16,1-4 0-16,6-4-160 16,-2-2-832-16,7-4-160 0,-2 1-48 0,0-2 0 15,-2 2-16-15,4-4 0 0,0-5 0 0,-2 0 0 0,0-4 944 0,-3-5 272 16,0 4-128-16,-8-4 128 0,5 2 1392 0,-3 7 336 16,0 5 80-16,-3 9 16 0,4 7 416 0,-6 3 64 15,2 9 32-15,-4 7 0 0,1 2-1136 0,-4 7-240 16,2 5-32-16,-2 0-16 0,-6 5-592 0,3 0-112 0,-1 7-16 15,-1 0-16-15,-2 2-416 0,0 3-80 0,3 3 0 0,-3 2-16 32,0 2-288-32,0 8-48 0,-3 3-16 0,3-1 0 0,-2 5 432 0,2-5 64 15,0 5 32-15,0-5 0 0,2-1 160 0,1-5 0 0,3 0 0 0,-1-5 0 32,5-6-544-32,1-2-80 0,1-4-16 0,2-13-9648 0</inkml:trace>
  <inkml:trace contextRef="#ctx0" brushRef="#br0" timeOffset="9441.29">12036 9196 17503 0,'-6'7'1552'16,"1"-1"-1232"-16,5 1-320 0,2-6 0 15,1 5 1696-15,-3 2 288 0,0 8 48 0,-3 8 16 0,3 11-1024 0,-2 9-192 16,-5 8-32-16,2 5-16 16,-9 6-2960-16,0 10-608 0,-3 4-112 0,-4 5-32 15,2 8 784-15,-2 10 160 0,3 6 16 0,-4 5 16 0,4 4 2368 0,-3-7 480 16,2-5 80-16,3-5 32 0,6-8 880 0,1-8 176 16,1-4 48-16,2-3 0 0,3-5-1216 0,5-13-224 0,1-11-48 15,4-8-10736-15</inkml:trace>
  <inkml:trace contextRef="#ctx0" brushRef="#br0" timeOffset="9819.83">12313 10292 26719 0,'-18'24'1184'0,"10"-8"240"16,4-6-1136-16,2-1-288 0,4 0 0 0,2-6 0 15,-1 6 640-15,2 5 80 0,1 7 16 0,2 7 0 16,-1 3-1952-16,-2-1-400 0,-1 1-80 0,-2 0-16 16,-4 3-1248-16,0-1-256 0,0 7-48 0,-1-2-16 15,1 6 2208-15,2-4 448 0,2-2 96 0,1-5 16 0,6 0 1920 0,0-5 384 16,5 0 64-16,-2-7 32 16,7 0 432-16,2-11 96 0,-21-10 16 0,0 0 0 0,0 0-1248 0,98 0-240 15,-98 0-48-15,47-36-16 0,-25 6-608 0,-2-5-112 16,-5-1-32-16,-4-5 0 0,-3 3-336 0,-4-4-80 15,-4-1-16-15,-7-4 0 16,0 5-656-16,-4-5-128 0,1 3-16 0,-6 1-16 0,1 1 1120 0,-1-5 0 0,-1 3 128 0,-1 1 0 31,2-2 688-31,-1 1 128 0,0 4 16 0,-1 9 16 0,1 10-464 0,-1 5-112 16,4 6-16-16,-3 4 0 0,0 12-384 0,-3-3-256 16,8 6 48-16,-4 3 0 15,6 0-1408-15,1 2-288 0,4 5-48 0,2 2-8656 16</inkml:trace>
  <inkml:trace contextRef="#ctx0" brushRef="#br0" timeOffset="10359.62">12780 10327 6447 0,'8'-2'576'0,"1"-3"-576"0,0 3 0 0,-2-1 0 16,0-1 2240-16,-5 1 320 0,5-3 80 0,1-4 16 16,10-11-800-16,1-5-144 0,2-2-48 0,-4-7 0 0,-1 0-1344 0,-4 4-320 15,-3-4 0-15,-2 6 0 0,-2 1-144 0,0 2-64 16,-1 6-16-16,-4 5 0 0,0 4 224 0,-7 4-144 15,1 7 144-15,1 0-128 0,-7 9 640 0,0 5 128 16,-2 5 16-16,-2 6 16 0,-1 9 688 0,-1 6 144 16,1 4 32-16,0 5 0 15,1 3-272-15,2 2-48 0,3-2-16 0,-1 4 0 0,4-5-736 0,-1 1-144 0,4-5-16 16,-1-5-16-16,3-2-288 0,-1-6 0 16,3-2 0-16,1-6 0 15,1-2-304-15,-1-4-112 0,4-3-32 0,-2-3 0 0,1-5 208 0,1-4 48 16,1-2 0-16,0-6 0 0,2-2 192 0,-2-6 0 0,4-5 0 0,0-1 0 31,1-6-128-31,1-4 128 0,3-5 0 0,-4-3-144 0,6 0 144 0,-2-3 0 16,3-2-144-16,-3 0 144 0,3 5-160 0,-6 0 160 0,1 4-208 0,0 8 80 0,-3 9-224 15,-7 6-32 1,1 4-16-16,-3 9 0 0,0 4 32 0,-3 7 16 16,1 7 0-16,-7 8 0 0,1 7 352 0,-1 7 0 15,0 9 0-15,-5 11 0 0,2 6 0 0,-2 9 0 0,0 13 128 0,-3 8-128 16,-1 3 256-16,-3 3-16 0,0 1-16 0,-1-4 0 15,-1 1 400-15,-3-6 80 16,0-3 0-16,1-9 16 0,5-7-160 0,-3-9-48 16,5-8 0-16,1-14 0 0,3-11-352 0,2-7-160 15,3-5 128-15,-5-12-128 0,7-10 0 0,2-9 0 16,2-8 0-16,1-9 0 0,2-8 144 0,0-6 0 16,2-4 0-16,1-7 0 0,4 1-144 0,2-6 0 0,1-5 0 15,2-1 0-15,-1 2 0 0,1-6 0 16,5 2-144-16,-3 5 144 15,7 2-656-15,-3 3-80 0,4 1-16 0,1 2 0 16,-2-2-1296-16,3 2-256 0,1-3-48 0,-3-2-9360 0</inkml:trace>
  <inkml:trace contextRef="#ctx0" brushRef="#br0" timeOffset="10789.58">13208 10325 12895 0,'0'-14'576'0,"-3"5"112"16,3 1-560-16,0-1-128 0,3 7 0 0,-3-1 0 0,2-1 976 0,2-4 176 15,3-3 16-15,0-5 16 0,1 3-800 0,-1 4-176 16,-2 0-16-16,-5 7-16 0,0 4-176 0,0 7 0 16,-3 3 0-16,1 2 0 0,-3 3 768 0,3 4 112 15,1-2 16-15,1 4 16 0,0-6 560 0,1 4 96 16,1 2 32-16,0 0 0 0,1-2-624 0,-1 1-112 16,1 4-32-16,1 0 0 0,-2 4-512 0,1 3-128 15,-3 2 0-15,4 9-16 0,-4-1-176 0,-4 1 0 16,4 1 0-16,-5 0 0 15,-2-1-960-15,-2-4-192 0,2-2-16 0,-1-7-16 16,-1-4-176-16,2-6-48 0,2-6 0 0,-1-3 0 0,3-3 1024 0,3-5 208 0,0-3 48 0,0-2 0 16,5-6-48-16,2-2 0 0,0-2 0 0,4-6 0 15,3-6-16-15,3-6 0 0,0-3 0 0,-1-6 0 32,3-2-176-32,0 0-32 0,2 0-16 0,2-4 0 0,-6 4 32 0,6-5 0 0,-2-5 0 0,3-4 0 15,3-4 384-15,-1-3 0 0,3 2 0 16,-1 1 0-16,2 8 448 0,-8 8 128 0,5 7 32 0,-8 13 0 0,-2 6-288 15,-5 14-64-15,-3 7-16 0,-4 8 0 0,-1 4-240 0,-4 11 128 16,-5 10-128-16,-2 4 0 0,1 7 880 0,-6 1 80 16,2 1 0-16,-6 5 16 0,6 1-48 0,-6 4-16 15,5 2 0-15,-3-2 0 0,8-6-496 0,0-2-96 16,3-5-32-16,3-6-8304 16,2-5-1664-16</inkml:trace>
  <inkml:trace contextRef="#ctx0" brushRef="#br0" timeOffset="11088.57">13792 9414 29487 0,'-22'25'1296'0,"11"-8"288"0,2 0-1264 0,9-1-320 0,0-7 0 0,6-2 0 15,-1 8 992-15,4 10 144 0,8 13 16 0,4 11 16 16,5 8-816-16,-2 4-160 0,1-3-48 0,-3-1 0 16,1 9-2160-16,-2 1-432 0,-4 8-96 0,-3-4-16 15,0 2 448-15,-5-5 64 0,0 2 32 0,-1-4 0 0,-2 5 2368 0,-3-5 480 16,2 1 80-16,1-1 32 0,1-2 1088 0,-2-1 208 16,0-6 64-16,-3 6 0 0,0-2-576 0,-6 0-128 15,-3 2 0-15,-5-2-11264 16,-6-4-2256-16</inkml:trace>
  <inkml:trace contextRef="#ctx0" brushRef="#br0" timeOffset="13480.7">15587 7568 11055 0,'-19'0'976'0,"3"0"-784"15,7 3-192-15,8-1 0 0,-3-2 960 0,-8 0 160 16,-7 4 32-16,-12 1 0 0,-11 2-960 0,-4 2-192 0,6 1 0 0,-5 4 0 31,3 2-1360-31,-3 1-240 0,-2 2-64 0,-2-1 0 16,-2 2 256-16,3 0 64 0,-1 6 0 0,2 0 0 0,0 2 1616 0,5 5 336 0,4 2 64 0,1 1 16 15,6 8 1040-15,-4 1 224 0,5 7 32 0,2 11 16 16,-1 7-208-16,3-1-64 0,1 3 0 0,4-3 0 16,4-1-832-16,3-3-192 0,5-4-16 0,2-4-16 15,5 1-672-15,8-4 0 0,2 3-128 0,5-5 128 16,1-3-864-16,6-5-48 16,5-8-16-16,-25-36 0 15,66 67 256-15,-66-67 48 0,82 48 16 0,-82-48 0 0,91 30 368 0,-91-30 80 0,99 9 16 0,-99-9 0 0,110-7 144 0,-110 7 192 16,115-23-32-16,-115 23-16 0,106-45 640 0,-61 12 128 15,2-7 32-15,-7-6 0 0,1-1-400 0,-7-7-80 16,1 0-16-16,-9-7 0 0,-1-5-448 0,-8-4 0 16,-1-1 0-16,-2-7 0 0,-5-2 224 0,-4-1 0 15,-2 0 0-15,-3-5 0 0,0 6 256 0,-8-3 48 16,-1-1 16-16,-3 2 0 0,-2 7-544 0,0 4 0 16,-4 10 0-16,1 5 0 31,-6 9-304-31,2 9-112 0,-1 5-32 0,-1 8 0 0,-3 3-80 0,1 11-32 0,6 4 0 0,-2 2 0 15,4 8 16-15,1 3 0 0,8 2 0 0,-1 5-5264 0,0 0-1040 0</inkml:trace>
  <inkml:trace contextRef="#ctx0" brushRef="#br0" timeOffset="13813.67">15824 7739 11967 0,'0'-7'1072'0,"2"3"-864"16,5-1-208-16,-2 3 0 0,-3-1 256 0,1-1 0 0,2 4 0 0,4-5 0 0,3 2-256 0,2-3-240 31,2 3 48-31,-11 3 16 16,-5 9-1744-16,-5 3-336 0,-7 5-80 0,-2 4-16 15,-7 7 1248-15,-2 3 240 0,-5 9 48 0,-1 2 16 0,-3 7 2720 0,-1 1 528 16,5 8 112-16,-1 6 32 0,6 2 688 0,4 1 144 0,-2 1 32 0,4 0 0 16,3-1-1280-16,1 5-256 0,3-2-64 15,1-1 0-15,1-3-1280 0,-1 1-256 0,4-5-48 0,1-1-16 16,4-3-480-16,0-6-96 0,2-3-32 0,5-6 0 31,2-1-800-31,-1-7-144 0,6 0-48 0,4-6 0 16,-18-29-704-16,43 51-160 0</inkml:trace>
  <inkml:trace contextRef="#ctx0" brushRef="#br0" timeOffset="14275">16098 8596 20271 0,'-4'3'1792'0,"4"-1"-1424"16,0-2-368-16,0 0 0 0,0 3 832 0,0 1 112 15,0 1 16-15,0 4 0 16,-5 8-1120-16,0 4-224 0,-2 3-32 0,-2 8-16 16,-1 1-1424-16,1 3-304 0,0 4-48 0,0-1-16 15,1-3 912-15,2-1 176 0,3-3 48 0,3-10 0 0,-4-3 928 0,4-8 160 0,4-3 0 0,-4-8 160 16,0-3 816-16,2-6 176 0,5 1 16 0,-6-10 16 15,6-1-176-15,2-7-48 0,-4-5 0 0,4-8 0 16,0-1-704-16,-1-2-128 0,-2-5-128 0,2 2 144 16,1-2-320-16,0 3-64 0,0-1-16 0,-1 5 0 15,1 2 256-15,1 3 0 0,6-2 0 0,2 3 0 0,-5 4 0 16,5 2 0-16,-1 9-128 0,1 3 128 0,-1 8 0 0,-1 8 0 16,0 0 0-16,-6 7 0 0,2 3 384 0,-3 7 80 15,0 10 16-15,-8 0 0 0,3 6 480 0,-4 4 112 16,-2 7 16-16,-1-4 0 0,3 3-336 0,-6-3-64 15,3 0-16-15,-2-1 0 0,-2-3-352 0,2-1-80 16,1-4-16-16,-1 4 0 0,1-3-224 0,3-1 0 16,1-1 0-16,0-3 0 15,0-2-640-15,3-6-64 0,2 4 0 0,-3-3-10288 0</inkml:trace>
  <inkml:trace contextRef="#ctx0" brushRef="#br0" timeOffset="14544.89">17033 7545 10127 0,'-8'-12'896'0,"4"3"-704"0,2 8-192 0,2-1 0 15,2 0 3760-15,2 2 720 16,-1 2 128-16,4 0 48 0,2 5-2912 0,0 3-576 0,-2 6-112 0,-6 13-32 31,-2 6-2400-31,-8 9-480 0,-9 10-112 0,-4 8-16 0,-3 5-976 0,-1 11-208 0,-2 11-32 0,-1 3-16 31,4 0 1664-31,-1 4 336 0,0 3 64 0,0-6 0 0,0-1 2528 0,5-5 496 0,5-7 112 0,4-8 0 0,3-3-64 0,1-8 0 16,6-10-16-16,2-8-7488 16,5-4-1504-16</inkml:trace>
  <inkml:trace contextRef="#ctx0" brushRef="#br0" timeOffset="14955.77">17236 8449 10127 0,'-21'14'896'0,"7"0"-704"0,5 0-192 0,0-4 0 15,9 1 3200-15,0-2 592 0,0 3 128 0,0 10 32 16,0 13-1968-16,-3 11-400 0,3 2-80 0,0-1-16 15,3-3-2592-15,-3-7-528 0,0-1-96 0,2-6-32 16,-2 1-832-16,2-5-160 0,-2-3-48 0,0-2 0 0,-2-2 2016 0,0-3 400 16,2-3 64-16,-3 1 32 0,1-5 2400 0,2 3 464 15,0-3 112-15,2 0 0 0,3-4-336 0,2 0-80 16,2 2-16-16,-1-5 0 0,6-2-1552 0,4 0-320 16,-18 0-64-16,0 0-16 15,0 0-624-15,85-40-112 0,-60 21-16 0,-3-6-16 16,-3 3-1152-16,-1-4-240 0,-3 1-32 0,-1 1-16 15,-5-2 704-15,0 0 144 0,-7-2 32 0,-1-2 0 0,1-1 1264 0,-4-1 256 16,1 4 48-16,-1-1 16 0,-5-1 1184 0,2-1 240 0,-1 0 64 16,-2 3 0-16,-1 2-1040 0,-3 3-208 0,1 4-32 0,-4 5-16 15,-1 3-592-15,-1 4-160 16,-1 7 0-16,1 0 0 0,-1 7 0 0,1 2-128 0,-2 5 0 16,0-2 0-1,3 4-1056-15,-5 0-208 0,2 3-32 0,-2-2-16 0,3 6-608 16,-1-2-128-16,4 0-32 0,1 1-6928 0</inkml:trace>
  <inkml:trace contextRef="#ctx0" brushRef="#br0" timeOffset="15510.43">17872 8547 20271 0,'0'3'896'0,"1"-3"192"0,3 2-880 0,-1-2-208 16,-1 0 0-16,0-2 0 0,3-1 1200 0,-2-1 192 15,4-1 32-15,2-4 16 0,-2 4-896 0,-2-7-176 16,-8 3-48-16,-2 1 0 16,-8 6-1536-16,-2 0-320 0,-6 6-64 0,-2 2-16 15,-6 3 224-15,1 2 48 0,-4 6 16 0,3 2 0 0,3 2 2160 0,-1 0 416 16,5-2 96-16,4-1 0 0,4 2 656 0,0 0 128 0,4 2 32 16,3-1 0-16,4 2-944 0,-3-2-192 15,6 1-48-15,2 1 0 0,2 1-688 0,-1-4-144 0,4 2-16 0,2-6-128 31,3 0-704-31,5-4-240 0,-17-12-48 0,0 0-16 16,0 0-432-16,0 0-96 0,96-9 0 0,-77-5-16 0,2 0 960 0,-3-7 192 0,-1-5 32 0,1 0 16 16,1 0 544-16,-5-5 128 0,1-3 0 0,-1 1 16 15,-3 0 48-15,1 0 16 0,-3 0 0 0,-4 3 0 16,0 1-400-16,-3 10 128 0,3 7-128 0,-8 3 0 0,1 9 0 0,-2 3 0 16,-1 6-144-16,-4 5 144 15,1 7-544-15,-1 3 0 0,-3 6 0 0,0 8 0 0,-2 4 544 16,-4 10 128-16,-1 13 0 0,-2 10 16 0,2 10 592 15,-4 4 112-15,2 8 32 0,-1 4 0 0,-3 9-368 0,1-4-64 16,0-5 0-16,-1-12-16 0,4-16-432 16,-1-14 0-16,-3-10-144 0,1-10 144 15,-6-8-960-15,2-1-64 0,2-4-32 0,0-9 0 0,3-3 784 0,6-11 272 16,1-1-192-16,6-7 192 0,1-4 768 0,0-6 240 16,6-5 48-16,1-6 16 0,7-2-576 0,-1-6-112 0,5-5-32 0,1-4 0 15,4-6-352-15,3 0 0 0,4 0 0 0,2-1 0 31,7-2-640-31,1-1-160 0,0 8-32 0,4-5 0 16,0 4-288-16,5-1-64 16,4 2-16-16,1 1 0 0,0 3 512 0,2-1 112 0,4 5 0 0,-4-3 16 15,-3 2 16-15,-4 1 0 0</inkml:trace>
  <inkml:trace contextRef="#ctx0" brushRef="#br0" timeOffset="15906.24">18292 8411 18431 0,'-20'9'816'0,"8"-2"160"0,3-2-784 0,1-2-192 16,6-1 0-16,0 3 0 0,1-1 624 0,-3 8 80 15,-1 2 0-15,-2 7 16 16,0 5-1040-16,0 2-192 0,3 0-64 0,-1-2 0 16,3 7 80-16,-5 0 16 0,6 7 0 0,-6 2 0 0,2 3 480 0,-1 4 288 15,-2-2-32-15,-1-2-16 0,2-1 432 0,2-8 96 0,3-10 0 0,0-3 16 31,0-7-384-31,2-6-80 0,-3-1 0 0,3-6-16 0,0-3-304 0,0-3 0 0,3-2 0 0,-3-6 0 16,6-4 0-16,1-3 0 0,3-5 0 0,2-3 0 16,2-5 0-16,4-4 0 0,1-1 0 0,2-6 0 15,1 0-320-15,1-2-64 0,1 4 0 0,-1 0-16 32,-2 2-496-32,2-2-112 15,-1 0-16-15,1 0 0 0,0 0 752 0,1 1 144 0,-1 10 128 0,-1 4-192 16,-1 10 192-16,-7 6 256 0,-5 9-64 0,-4 7-16 15,-1 3 304-15,-4 6 64 0,-4 3 16 0,1-1 0 16,-3 4 544-16,-2 1 112 0,2 5 32 0,-6 0 0 0,4 1-416 16,-1 3-64-16,-2-1-32 0,-1 4 0 0,0 1-736 0,-2 5-288 15,-2 2 16-15,-1 4 0 16,5 2-944-16,-2-7-176 0,5-4-32 0,2-3-8368 16</inkml:trace>
  <inkml:trace contextRef="#ctx0" brushRef="#br0" timeOffset="16208.2">18715 7317 16575 0,'-23'9'1472'0,"9"0"-1168"0,2 3-304 0,9-4 0 16,3-2 3040-16,3 2 544 0,2 5 128 0,4 6 0 15,5 16-1664-15,5 13-352 0,4 8-64 0,0 7-16 16,-1-1-2224-16,-1 10-448 0,2 3-96 0,-2 3 0 31,-2 9-512-31,2 2-80 0,-2 0-32 0,-2 3 0 0,1 1 1328 0,-1-1 272 0,-5-3 176 0,-3-6-208 16,-4-3 592-16,-5-5 112 0,-8 0 16 0,-5-9 16 0,-4 1-192 0,-2-10-32 16,-7 0-16-16,0-4 0 15,-6-6 240-15,1-2 48 0,-4 2 16 0,4-7-13520 16</inkml:trace>
  <inkml:trace contextRef="#ctx0" brushRef="#br0" timeOffset="17079.5">15371 9632 3679 0,'-19'12'320'0,"7"-7"-320"0,-2 1 0 16,7-3 0-16,5-3 3888 0,2-3 704 0,0 3 144 0,0 0 16 0,-5-2-2816 0,-2-5-560 16,2 5-112-16,-8-3-32 15,-1 3-1616-15,-3 4-320 0,-6 0-64 0,1 6 0 16,-8 1-928-16,-5 5-176 0,-1 3-48 0,-5 6 0 15,1 8 1024-15,2 4 192 0,-2 3 32 0,5 8 16 16,4 4 1696-16,5 6 352 0,3 10 64 0,6 4 16 0,8 3 832 0,2 4 160 0,5 10 32 16,2-7 16-16,4-2-1088 0,4-6-208 0,6-1-64 0,0-6 0 15,7-6-832-15,4-7-160 0,4-3-32 0,6-9-128 32,-35-40-192-32,84 69-128 0,-84-69-48 0,101 58 0 15,-101-58 96-15,106 44 16 0,-106-44 0 0,98 17 0 16,-98-17 256-16,92-4 0 0,-92 4 0 0,92-22 0 15,-92 22 208-15,84-58 0 0,-44 20 0 0,-3-7 0 16,-3-9 32-16,-4-4 0 0,-5-3 0 0,-6-8 0 16,-5-1-240-16,-6-7 144 0,1-3-144 0,-4-2 128 0,-5-1 0 15,-3-1-128-15,-2-5 192 0,-9 4-64 0,-2 3 80 0,-3-2 16 16,-4 8 0-16,-3 1 0 0,-5 5-224 0,-8 4-128 16,3 5 128-16,-6 11-208 15,0 8-1024-15,-2 5-208 0,-3 2-32 0,2 9-16 16,-4 7-224-16,4 3-32 0,1 8-16 0,4 6 0 15,6 4 608-15,0 6 112 0</inkml:trace>
  <inkml:trace contextRef="#ctx0" brushRef="#br0" timeOffset="17607.39">16624 9296 17503 0,'-21'-4'1552'0,"7"4"-1232"0,4 0-320 0,1 0 0 16,5 0 768-16,3 0 80 0,-3 4 32 0,-5-3 0 15,-3 6 672-15,-2 2 144 0,-3 5 32 0,-4 3 0 16,4 3-1424-16,-3 1-304 0,-1 1 0 0,-1 4 0 31,3 0-800-31,-8 6-96 0,1-1-32 0,-3 7 0 0,1-1 352 0,2 5 64 0,-6 0 0 0,6 1 16 16,0 4 1072-16,-4 4 192 0,3 4 64 0,-3 5 0 16,2 9 688-16,2 3 144 0,3 3 16 0,-1 7 16 0,5 3-416 15,-2 4-96-15,3 1-16 0,3-4 0 0,6-3-832 0,5-10-160 16,4-6-48-16,6-10 0 15,2-8-640-15,6-4-144 0,6-7-32 0,2-5-9376 16,4-6-1888-16</inkml:trace>
  <inkml:trace contextRef="#ctx0" brushRef="#br0" timeOffset="18163.05">16870 10135 14735 0,'-4'7'640'0,"1"-5"160"0,1 1-640 0,2-3-160 0,0 4 0 0,0-2 0 0,0 1 720 0,0 2 112 16,0 9 32-16,0 4 0 0,0 3-864 0,-7 5-336 16,0 2 16-16,-2 5 0 31,-1 3-640-31,-1 3-112 0,-6 2-16 0,-2 8-16 0,0 3 1104 0,-4 6 160 16,0-1 64-16,1 1 16 0,-5 3 528 0,1-9 128 15,5-3 0-15,-1-6 16 0,3-6-496 0,1-11-96 0,2-5-32 0,6-11 0 0,-4-3 64 0,7-8 16 16,2-5 0-16,1-2 0 15,8-10-176-15,1-1-48 0,2-7 0 0,7-4 0 0,-4-3-144 0,6-5-144 16,2 3 144-16,1-5-208 0,2 4-128 0,-2-3-32 16,2 3 0-1,1-3 0 1,-1 4-272-16,5 1-64 0,-3-6-16 0,-2 0 0 0,3 3 288 0,-1-1 64 0,1 6 16 0,-4 1 0 16,2 1 624-16,-3 4 128 0,4 4 32 0,-5 4 0 15,-3 9 384-15,-3 4 80 0,1 5 0 0,-3 5 16 16,-3 2 16-16,2 4 0 0,-4 6 0 0,-5 4 0 15,3 2 528-15,-3 5 96 0,-3 1 32 0,3 1 0 16,-5 5-656-16,1 3-128 0,-1 6-32 0,-4 4 0 16,-5 5-640-16,2 2-128 0,-4 3 0 0,1 1 0 15,-1-1-912-15,0-3-144 0,4-1-32 0,0-2 0 16,3-8-384-16,4-4-64 0,5 0-32 0,0-10-8768 16</inkml:trace>
  <inkml:trace contextRef="#ctx0" brushRef="#br0" timeOffset="18742.99">17478 9639 16575 0,'-2'0'1472'0,"2"0"-1168"16,3-2-304-16,1 2 0 0,1-2 1664 0,-1 2 256 15,4-3 64-15,6 1 16 0,4 0-528 0,-18 2-128 16,0 0 0-16,0 0-16 16,83-15-1328-16,-83 15-400 0,0 0-16 0,0 0 0 15,0 0-1232-15,0 0-240 0,0 0-48 0,67 45-16 16,-74-22 1104-16,-4 3 208 0,-4 5 64 0,-5 4 0 0,-1 5 1616 0,-1 0 336 16,-1 2 64-16,-5 0 16 0,4 1-48 0,-4 1 0 15,-2 1 0-15,2-3 0 0,-3-2-944 0,1-4-192 16,4-1-32-16,0-3-16 0,4-10-352 0,1-1-80 0,1-7-16 0,5-2 0 15,4-3 48-15,3-4 16 16,4-5 0-16,2 0 0 16,2-5-416-16,6-4-64 0,-3 1-32 0,6-6 0 15,0-2 16-15,1-3 0 0,2-4 0 0,2-1 0 0,0 1 656 0,2 1 176 0,1 1 16 0,2 3 0 16,2 3 656-16,-2 2 144 0,-19 13 32 0,0 0 0 16,0 0-576-16,0 0-128 15,84-15 0-15,-70 18-16 0,2 4-304 0,-2 2 0 0,-4 0 0 0,2 1 0 31,4 4-256-31,0 3-144 0,1 1-48 0,4-1 0 0,-4 1-1408 0,-17-18-272 0,0 0-64 0,58 43-7536 16</inkml:trace>
  <inkml:trace contextRef="#ctx0" brushRef="#br0" timeOffset="18990.9">18189 9503 8287 0,'1'-17'736'0,"3"4"-592"0,1 3-144 0,-1 3 0 0,-1 5 2416 0,-1 2 448 0,1 0 80 0,6 0 32 16,3 0-624-16,2 5-128 0,0 6-32 0,0 5 0 16,-2 6-1408-16,-1 8-272 15,-3 6-64-15,1 4-16 0,0 7 448 0,3 4 80 0,-3 8 32 0,-4 4 0 16,2 3-240-16,-5 2-48 16,-4 2-16-16,-5 3 0 0,-7 0-496 0,-9-3-192 0,-3-4 176 0,-9 5-176 15,-5-1 640-15,-5 5 48 0,-7 0 0 0,1-4 0 16,1-3 160-16,3-3 48 0,1-6 0 0,3-2 0 15,3-3-464-15,0-5-96 0,1-9-16 0,-1 0-12496 16,4-5-2512-16</inkml:trace>
  <inkml:trace contextRef="#ctx0" brushRef="#br0" timeOffset="46404.77">20320 7807 15663 0,'5'3'1392'0,"-5"-3"-1120"16,4 0-272-16,-3-3 0 0,3 3 624 0,-1-2 64 0,3 0 16 0,-1-3 0 16,4 3-928-16,-1 0-176 0,1-3-48 0,-4 5 0 31,2 0-448-31,-3 0-80 0,1 0-32 0,0 0 0 0,-1 4 1008 0,4-4 208 0,-3 0 48 0,6 0 0 0,-1-4 1056 0,-10 4 224 16,0 0 32-16,0 0 16 0,0 0-144 0,81-9-32 15,-81 9 0-15,0 0 0 16,0 0-528-16,85 0-112 0,-85 0-32 0,0 0 0 15,0 0-352-15,0 0-80 0,78 27-16 0,-69-19 0 0,0 1 16 0,0 3 0 16,-1-1 0-16,-3 3 0 16,4-2-96-16,0 3-16 0,3-1 0 0,-3 0 0 0,-1 5-192 0,3-1 0 0,1 3 128 0,-3 0-128 15,-4 1 0-15,4-1 0 0,-6 2 0 0,-3-1 0 32,0 5-176-32,-8 0 176 0,-1 5-160 0,-9 3 160 0,-4-1 0 0,-10 7 0 0,-2 2 0 0,-8 2 0 15,-4 2 0-15,-6-1 0 16,0 1 144-16,1-2-144 0,4-1 384 0,4-4 0 0,3 0-16 0,5-6 0 15,7-2-176-15,-2-3-16 16,8-6-16-16,2 0 0 0,5-6-160 0,1 1 0 0,3-1 144 0,3-3-144 0,4-2-128 0,4-1-112 16,0-4-16-16,4-4 0 0,1-3 0 0,4-7-16 31,-1-2 0-31,5-1 0 0,6-8 272 0,-2-2 0 0,-17 20 128 0,44-46-128 0,-44 46 512 0,57-55 0 16,-57 55 0-16,66-58 0 0,-66 58-144 0,68-49-32 15,-68 49 0-15,65-28 0 0,-65 28-336 0,0 0 0 16,0 0 0-16,101 2-192 0,-101-2 0 0,0 0 0 15,66 35 0-15,-66-35 0 0,0 0 192 16,80 49 128-16,-80-49-128 0,70 35 176 16,-70-35 0-16,75 31 0 0,-75-31 0 15,73 30 0-15,-73-30-368 0,73 22-64 0,-73-22 0 0,79 18-16 16,-79-18-1664-16,89 1-336 0</inkml:trace>
  <inkml:trace contextRef="#ctx0" brushRef="#br0" timeOffset="47134.45">21590 8049 19343 0,'-3'3'1728'0,"-1"-3"-1392"0,8-3-336 0,-4 3 0 0,5 0 912 0,-2-4 112 15,3 4 32-15,-1-2 0 0,4-1-1056 0,1 3 0 16,1 0-128-16,1 3-16 15,-4 3-1328-15,-2-1-256 0,-1 4-48 0,0-1-16 0,-1 4 1232 0,-1 1 240 16,-1 1 64-16,0 0 0 0,-1 3 896 0,-2 2 192 16,-1-1 48-16,0 6 0 0,-3 0 896 0,1 2 176 15,-1 4 32-15,2 1 16 0,-3 1-336 0,3 1-80 16,-2-2-16-16,1 2 0 0,-1 0-896 0,-2-5-176 16,5 4-48-16,-6-6 0 0,2 3 512 0,-1-6 80 15,2-2 32-15,-2-4 0 16,0-6-4048-16,4-3-800 0,-2 1-176 0,5-5-16 0,-4-3 2880 0,8-1 576 15,-4 0 112-15,1-5 16 0,6 2 384 0,-2-6 0 0,4-5 0 0,0-3 128 16,3-3 272-16,2-4 48 0,3-7 16 0,1-1 0 16,5-2 224-16,3-3 32 0,0-1 16 0,5-2 0 15,2 0-160-15,6 1-16 0,-1 3-16 0,2-1 0 16,-40 37-256-16,75-59-48 0,-75 59-16 0,59-40 0 16,-59 40-224-16,0 0 0 0,0 0 0 0,87-25 0 15,-87 25 192-15,0 0-48 0,0 0-16 0,0 0 0 16,101 25 576-16,-101-25 96 0,0 0 32 0,63 47 0 15,-42-25-144-15,-3 10-32 0,-1 3 0 0,-3 1 0 0,-4 8-464 16,-3-1-192-16,-7 6 128 0,0 0-128 16,-7 0-624-16,-1 1-208 0</inkml:trace>
  <inkml:trace contextRef="#ctx0" brushRef="#br0" timeOffset="55103.28">20789 9914 6447 0,'3'0'576'0,"-1"-2"-576"0,0 2 0 0,-1-1 0 15,3-1 208-15,-4-2-64 0,5 4-16 0,4-3 0 16,0-2-128-16,-1 3 192 0,1 0-192 0,-4 0 192 15,0 2 320-15,2 2 64 0,-3 0 0 0,-2 0 16 16,1 1 320-16,-3 1 64 16,4-3 16-16,-3 6 0 0,-1-1 96 0,0 2 0 0,-3 1 16 0,1 1 0 15,-5 4-320-15,2-1-64 16,0 4-16-16,-4-3 0 0,2 7-480 0,0-2-96 16,-2 2-128-16,1 1 176 0,-1 1-176 0,0-2 0 0,0 5 0 0,-3 0 0 15,2 2 0-15,-2 5 0 0,1 0 0 0,-1-3 0 16,0 0 128-16,0-3 0 0,1 0 0 0,-3-5 0 0,0 1 96 15,2-1 16-15,3-4 0 0,-5-6 0 16,6 2-112-16,-5-5-128 0,5-1 176 0,-3 1-176 16,3-2 0-16,-1-2 0 0,2-1 0 0,2-4 0 0,-1 0 0 0,6-2 0 15,0-3 0-15,0-4 0 0,6 0 528 0,-1-1 48 16,4-6 16-16,3 1 0 0,5-5-48 0,1-2-16 16,-1-1 0-16,6-3 0 0,-4 0-352 15,5 2-176-15,1-4 160 0,-1-4-160 16,0-1 0-16,3 0 0 0,2 0 0 0,-1-2 0 15,2-3 0-15,5 3 0 0,-4 2 0 0,0 0 0 0,-31 33 240 0,70-58 48 0,-70 58 16 16,75-43 0-16,-75 43-48 0,0 0 0 0,101-40 0 0,-101 40 0 16,0 0-256-16,84-18 0 0,-84 18 0 0,0 0 0 15,0 0 0-15,0 0 0 0,71 35 0 0,-62-21 0 16,-4 5 0-16,-1 0 208 0,-1 11-64 0,-3-2-16 16,0 7 384-16,-2 1 64 0,1 4 0 0,-6 4 16 15,0 6-208-15,-2 4-64 0,-3 6 0 0,-2-1 0 16,0 0 304-16,2 2 48 15,-2 2 16-15,1-2 0 0,0-4-448 0,4-1-96 0,0-7-16 0,9-14-15280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7T19:48:51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11985 7970 911 0,'2'7'0'0,"-2"-5"0"0,0 1 0 0,3 3 0 0,-3-3 1120 0,0-3 144 0,2 5 16 0,2-1 16 16,4 1-928-16,-2 4-192 0,2-2-48 0,4-2 0 31,-3-2-496-31,0-3-96 0,-4-1-32 0,0-1 0 0,2-1 496 0,-7-1-144 0,6-1 144 0,-6-6 0 16,-4-1 0-16,2 0 0 15,-5-2 0-15,2 0-128 0</inkml:trace>
  <inkml:trace contextRef="#ctx0" brushRef="#br0" timeOffset="901.04">11973 7890 3679 0,'0'0'320'0,"0"0"-320"0,0 0 0 16,-5 0 0-16,1-2 1312 0,-5-1 192 16,-8-1 32-16,-4 1 16 0,-1-2-16 0,-1 1 0 0,4 4 0 0,0 0 0 0,3 4-896 0,4-1-192 15,3 2-48-15,-3 1 0 0,5-3-400 0,0 1 0 16,2-1-144-16,-2-1 144 0,5 3 0 0,-2-5 0 16,3 4 128-16,1-4-128 0,1 0 1216 0,3 0 128 31,-2 0 48-31,5 0 0 0,-2 3 224 0,2-1 48 15,0-2 16-15,1 3 0 0,-1 2-848 0,-7-5-160 0,0 0-32 0,0 0-16 16,0 0-624-16,0 0 0 0,0 0 0 0,75 49 0 0,-75-49 0 0,0 0-192 0,0 0 192 0,75 12-192 31,-75-12 32-31,0 0 0 0,80 0 0 0,-45-3 0 16,-3 1 160-16,3-1 0 0,1-1-144 0,-36 4 144 16,80-5 0-16,-80 5 0 0,86 0 192 0,-86 0-64 15,89 4-128-15,-89-4 192 0,80 5-192 0,-80-5 192 16,75 8-192-16,-75-8 0 0,71 9 0 0,-71-9 0 15,73 5 0-15,-73-5 0 0,72 9 0 0,-72-9 0 16,76 5 0-16,-76-5 0 0,84 0 0 0,-84 0 0 16,87-5 0-16,-87 5 0 0,87 0 0 0,-87 0 0 0,80 7 0 0,-80-7 0 15,75 7 0-15,-75-7 0 0,72 7 0 0,-72-7 0 16,78-3 0-16,-38-1 0 0,0-3-160 0,4-2 160 16,5-3 0-16,0 0-144 0,3 3 144 0,2-5 0 15,-2 6 0-15,0-1-128 0,-6 0 128 0,1 4 0 16,-4 1 0-16,-43 4 0 0,89-5 0 0,-89 5 0 15,86 0 0-15,-86 0 128 0,90 4-128 0,-90-4 0 16,99 1 0-16,-99-1 128 0,105 0-128 0,-105 0 0 16,94 0 0-16,-94 0 0 0,91 7 0 0,-91-7 0 15,92 7 0-15,-92-7 0 0,98 9 1472 0,-98-9 240 16,99 4 32-16,-43-4 16 16,1 0-1760-16,-1 0-336 0,2 3-80 0,-3-3-16 0,-55 0 432 0,100 4 0 0,-100-4 192 0,97 5-64 15,-97-5-128-15,94 5 0 0,-94-5 0 0,96 5 0 16,-96-5 0-16,98 9 0 0,-98-9 0 0,101 9 0 15,-101-9 0-15,97 8 0 0,-97-8 0 0,93 9 0 16,-93-9 0-16,92 4 0 0,-92-4 0 0,92 1 0 16,-43-2 0-16,5-3 176 0,4 2-48 0,6-5 0 15,-1 2-128-15,1 2 0 0,-1-3 0 0,-2 3 128 16,-3-2-128-16,-1 1 0 0,1 3 0 0,1-5 0 0,-3 5 0 0,5-5 0 16,1 3 0-16,1-2 0 0,3 3 0 0,-1 2 0 15,-6 0 0-15,2 0 0 16,0 0 0-16,2-2 0 0,1 2 0 0,8-2 0 0,-4 2 0 0,5 0 0 15,-2 0 0-15,1 0 0 0,-2 0 0 0,-4 2 0 16,3-2 0-16,-1 0 0 0,2-2 0 0,3 2 0 16,2 0 0-16,0 0 0 0,2 2 0 0,-4 2 0 15,-2-1 0-15,-3 2 0 16,6 2 0-16,-5-1 0 0,3-1 0 0,-3 3 0 0,5 1 0 16,1-4 0-16,0 4 0 0,-6-2 0 0,1-2 128 0,1 1-128 15,-4-3 192-15,8-3-64 0,3 0 64 0,2-3 0 16,0-1 0-16,0-1 0 0,-1 5-192 0,-4-4 0 0,0-1 0 15,-6 0 0-15,3 0 0 0,3-4 0 0,0 0 0 0,0 1 0 16,0-5 0-16,-6 8 0 0,-6 0 0 0,-9-2 0 16,-3 2 0-16,-6-1-176 0,-5-1 176 0,-2 2-128 31,2 0-384-31,-40 5-64 0,63-9 0 0,-33 4-16 0,-2-2-352 16,-28 7-64-16,47-5-16 0,-47 5 0 0,41-7 672 0,-41 7 128 15,0 0 32-15,53 2 0 0,-53-2-512 0,0 0-80 0,0 0-32 0,0 0 0 31,0 0-416-31,0 0-96 0,12 71-16 0,-29-48-8832 0</inkml:trace>
  <inkml:trace contextRef="#ctx0" brushRef="#br0" timeOffset="4388.02">25340 2189 8319 0,'-7'7'736'0,"2"-5"-592"0,0 5-144 0,-2-5 0 16,5 1 0-16,-3 1 0 0,1 1 0 0,-8 0 0 16,-2 7 512-16,-7 2 192 0,-1 0 48 0,-1 7 16 15,-3-3-96-15,3-1-32 0,-1 2 0 0,0 2 16 16,3 2 176-16,-2-1 48 0,2 1 0 0,2 1 16 15,1 4-400-15,-2 2-96 0,0 1-16 0,3 1 16 16,-4 2-400-16,2 5 0 0,-2 3 0 0,2-1 0 16,0-1 224-16,3 2-16 0,-2 2 0 0,1-1 32 0,5-3 112 15,-2 4 32-15,2 5 0 0,1-2 0 16,4 3-112-16,6-1-16 0,-3 3-16 0,8-3 16 0,4 0-256 0,1 0 0 16,1 1 0-16,6-5 0 0,3-5-256 0,2 0 48 15,-21-40 0-15,52 75 16 0,-52-75-80 16,68 65-32-16,-68-65 0 0,82 50 32 0,-82-50-80 0,94 44-16 15,-94-44 0-15,119 31 16 0,-119-31 112 0,132 21 32 16,-132-21 0-16,126 11 0 16,-126-11 32-16,110 1 16 0,-110-1 0 0,104-15 0 0,-104 15 160 0,101-35-128 15,-50 10 128-15,-1-4-128 0,4-3 128 0,-5-2 0 16,-2 2 0-16,-2-6 0 0,-8-2 0 0,-2-9 0 16,-5-3 0-16,-4-9 0 0,-4-7 0 0,1-3 144 0,-2-3 0 0,-4 3 0 15,1 0 368-15,1-3 80 0,-2-2 16 0,1-3 0 16,-1 5-368-16,-6-3-80 15,1 0-16-15,-3 1 0 0,-4 6-144 0,-2-1 0 0,-3 1 0 0,-5 11 0 16,-7 3 0-16,-6 7-176 0,-8 11 176 0,-9 6-128 16,-1 10-112-16,-11 13-16 0,-4 7 0 0,-10 9 0 15,-5 9 32-15,-5 7 0 16,-4 3 0-16,1 5 0 0,12 1 224 0,-4 2 192 0,-1 6-48 0,5-5 0 0,9-3-144 0,5-6 0 16,0-4 0-16,7-4-176 0,6-1 480 15,0-3 80-15,5-2 32 0,8 1 0 0,4-3-416 0,6-1-192 16,5-1 0-16,4-2-8064 15</inkml:trace>
  <inkml:trace contextRef="#ctx0" brushRef="#br0" timeOffset="4813.31">27180 1792 20271 0,'-12'-5'1792'0,"7"2"-1424"0,5 3-368 0,2 0 0 0,1 3 752 0,1-3 80 16,-3-3 0-16,1 3 16 15,3 0-2480-15,-5 0-496 0,0 3-112 0,-3 6 0 0,-2 3 1760 0,-9 4 480 16,-4 5-144-16,-4 1 144 16,-3 4-2432-16,-1 0-464 0,-2 6-96 0,2-1 16 0,4 4 4944 0,-3-4 976 15,2 4 208-15,4 4 64 0,-2 2-496 0,0 6-96 16,6 2-32-16,-6 9 16 0,2-1-1536 0,0 9-304 16,-1 9-64-16,1 9 0 0,4 5-704 0,-3-1-192 15,4-2 0-15,2-1 0 31,3 7-384-31,4 1-64 0,2-4-32 0,1-2 32 0,5-7-32 0,4-5 0 0,5-9 0 0,1-5 32 16,6-7 160-16,3-7 32 0,-22-47 16 0,60 80 32 16,-60-80-1008-16,80 63-208 0,-80-63-48 0,85 43-5856 0</inkml:trace>
  <inkml:trace contextRef="#ctx0" brushRef="#br0" timeOffset="5277.94">27586 2651 20271 0,'-12'5'1792'0,"7"4"-1424"16,2-2-368-16,6-2 0 0,-3 0 1584 0,0 4 240 15,0 8 48-15,-5 15 16 0,1 11-1392 0,-4 6-288 16,2 9-48-16,-6-3-16 15,-2 3-2352-15,-3 1-480 0,-4 2-80 0,-2-4-32 16,1 6 640-16,-5-2 128 0,1 4 32 0,4-6 0 0,-1-3 2448 0,6-6 480 16,3-1 96-16,1-7 32 0,7-6 368 0,4-8 80 15,2-7 16-15,0-4 0 0,2-3-848 0,4-10-160 16,-2-1-48-16,5-10 0 16,1 2-720-16,2-9-128 0,2-3-48 0,0-13 0 15,7-3-912-15,-3-14-176 0,4-5-32 0,4-14-16 0,0-2 1184 0,-1-7 256 0,4-4 128 0,1 1-160 16,1 3 1216-16,1-2 240 0,6-6 48 0,2-1 16 15,4-3-496-15,-4 12-96 0,0 9-32 0,-3 14 0 16,-6 15-544-16,-7 18-192 0,-4 12 0 0,-7 7 144 16,0 7 560-16,-5 4 128 0,-4 6 0 0,1 6 16 15,0 3 432-15,1 9 96 0,1 5 16 0,-4 8 0 16,2 6-480-16,-3 2-80 0,0 7-32 0,-4-2 0 0,0 3-800 0,-6 4-224 16,1 7-16-16,0 3 0 31,-2-1-992-31,2-4-208 0,2-1-32 0,5-10-16 0,0-1-288 0,3-12-48 0,6-5-16 0,1-13 0 15,-10-31-416-15,0 0-96 0</inkml:trace>
  <inkml:trace contextRef="#ctx0" brushRef="#br0" timeOffset="5554.92">29247 1320 17503 0,'-24'9'1552'0,"6"-2"-1232"0,3 2-320 0,6-2 0 16,7 0 2016-16,-1-2 352 0,-1 9 64 0,-3 3 0 16,-1 15-1152-16,-10 11-224 0,1 13-48 0,-6 3-16 15,6 2-1712-15,-4 9-352 0,0 6-64 0,2 8-16 32,-4 12 592-32,-1 6 112 0,-1 8 32 0,-1 5 0 0,0 7 672 0,-4 3 144 0,4 11 32 0,-2-7 0 15,6-5-256-15,-5-6-48 0,1-4-128 0,4-6 192 16,-1-4-560-16,4-12-112 0,3-12-32 0,0-8 0 31,6-16-304-31,3-8-64 0,5-11-16 0,2-11 0 0,2-5 48 0,-2-21 0 0,0 0 0 0,0 0-7712 0</inkml:trace>
  <inkml:trace contextRef="#ctx0" brushRef="#br0" timeOffset="5877.84">29346 2769 13823 0,'-12'2'1216'0,"7"3"-960"15,0-1-256-15,7 1 0 0,1-1 1440 0,-3 4 240 0,-5 4 48 0,1 8 16 16,1 6-848-16,-2 9-192 0,1 3-16 0,-1-1-16 31,1 3-2144-31,-1 0-448 0,-3 3-64 0,-1 4-32 16,4 2 544-16,-2 0 128 0,5 0 0 0,-2-4 16 0,8 2 1840 0,1-7 352 0,4-4 80 0,3-2 16 16,-12-34 752-16,40 59 144 0,-40-59 48 0,0 0 0 15,92 64-560-15,-92-64-128 0,81 11 0 0,-81-11-16 0,83-11-784 0,-83 11-160 31,66-38-16-31,-39 7-16 0,-5-1-672 0,-3-11-144 0,-3-6-32 0,-7-9 0 16,0-4-288 0,-9-3-64-16,-4 8-16 0,-5-6 0 0,-1 2 992 0,-2-2 0 0,-6-1 224 0,-1 6-32 0,0 1 608 0,-4 8 128 31,-1 11 32-31,-4 5 0 0,-3 7 128 0,-2 8 48 16,-1 10 0-16,3 8 0 0,0 5-240 0,3 4-32 15,7 8-16-15,0 0 0 16,7 4-1232-16,4-2-256 0,6 4-64 0,1-2-12512 0</inkml:trace>
  <inkml:trace contextRef="#ctx0" brushRef="#br0" timeOffset="6455.34">30526 2804 8287 0,'4'-7'736'0,"-4"-1"-592"0,3 4-144 0,2-3 0 15,-1 0 1472-15,1-2 256 0,4-10 48 0,1-10 16 0,6-8-560 0,-6-6-96 16,-1 4-32-16,-9 3 0 0,-5 10-736 0,-6 3-160 16,-1 6-16-16,-10 4-16 0,-5 8 480 0,-2 5 112 15,-3 9 0-15,-4 3 16 0,1 7-272 0,-5 4-64 16,2 8-16-16,-6 6 0 0,2 11 192 0,0 6 32 16,1 9 16-16,2 2 0 0,8 3-384 0,5-2-80 15,3 0-16-15,9 0 0 0,4-5-192 0,8 0 0 16,5-7-144-16,6-2 144 15,5-6-528-15,-14-46-16 0,35 69 0 0,-35-69 0 0,0 0 208 0,50 58 32 16,-50-58 16-16,0 0 0 0,0 0 640 0,84 8 128 16,-84-8 32-16,58-27 0 0,-29 2 176 0,3-6 32 15,-6-4 16-15,3-9 0 0,-1-3-736 0,-2-3-320 0,1 5 32 16,-5-4 0 0,-3 2-176-16,2-2-48 0,0 6 0 0,-3 2 0 0,-3 8 192 0,-4 5 48 15,-3 6 0-15,-2 11 0 0,-6 8-48 0,-4 3-16 0,-1 9 0 0,-4 8 0 16,-3 13 704-16,-5 11 144 0,-1 20 16 15,-4 14 16-15,-1 21 128 0,0 16 32 0,-3 11 0 0,0 10 0 16,-2 6-544-16,7 9-160 0,0 10 0 0,2-2 0 0,3-8 0 16,2-13 0-16,2-11-192 0,-3-12 48 15,-8-8-528-15,-5-19-96 0,-5-13-32 0,-2-15 0 16,0-10-80-16,-1-10-16 0,-3-8 0 0,3-6 0 0,1-5 1936 0,2-15 384 16,5-6 80-16,-3-15 16 0,4-13-16 0,5-9 0 15,6-13 0-15,6-7 0 0,4-12-864 0,8-3-192 16,3-8-16-16,8-10-16 0,7-4-416 0,3-4 128 15,7 1-128-15,10-13 0 0,5-5 0 0,7-2 0 16,8 1 0-16,1 18 0 0,3 16-288 0,-5 17 64 16,-6 14 16-16,-10 14 0 15,-6 8-1472-15,-4 3-304 0,-2 6-48 0,1 2-6368 0,-4-1-1280 16</inkml:trace>
  <inkml:trace contextRef="#ctx0" brushRef="#br0" timeOffset="7038.16">31495 2383 10127 0,'-24'5'448'0,"8"-2"96"0,4 3-544 0,7-3 0 0,1 2 0 0,4-1 0 15,-3 5 1616-15,1 3 224 0,-2 10 32 0,-1 6 16 31,2 7-112-31,1 0-32 0,2 5 0 0,0 0 0 0,2 4-1200 0,-2 3-240 0,3 3-48 0,-3 2-16 16,0 9-240-16,2 0 0 0,1 2-192 0,-3 0 192 47,0 1-576-47,-5-5-16 0,-2-1 0 0,-3-2 0 0,-2-8 48 16,-2-8 16-16,-4-1 0 0,4-11 0 0,-3-6 976 0,1-6 192 0,6-7 32 0,-4-4 16 0,5-3 720 0,0-4 160 15,2-3 32-15,2-2 0 0,3-4-1232 0,2-4-240 0,2-3-128 0,2-4 128 16,1-10-2272-16,2-4-448 0,3-8-96 0,-1-3 0 15,3-3 16-15,2-3 16 0,4 1 0 0,-1-5 0 0,9-1 2112 0,5-3 544 16,1-2-128-16,8-3 128 0,3 0 1296 0,1 5 304 31,-4 7 64-31,-5 14 16 0,-4 14-320 0,-31 26-64 16,0 0-16-16,0 0 0 0,0 0-96 0,0 0-32 16,84 42 0-16,-84-42 0 0,17 64 432 0,-8-27 80 15,2 1 0-15,-3 4 16 0,1 1-1104 0,0 1-240 16,-1 10-32-16,-2 2-16 15,1 1-784-15,-2 6-144 0,-2-2-48 0,-3 5 0 16,0-2-608-16,-3-4-128 0,-1 4-32 0,3-5 0 16,-3-6-304-16,1-1-64 0</inkml:trace>
  <inkml:trace contextRef="#ctx0" brushRef="#br0" timeOffset="7335.58">32607 1303 39615 0,'-40'9'3520'0,"19"-1"-2816"0,9 5-560 0,6-1-144 0,10-2 0 0,-4-10-192 16,0 0 32-16,23 65 16 15,-23-65-288-15,45 123-48 0,-12-39-16 0,2 5 0 16,3 3-2672-16,1 0-544 0,-5 6-96 0,1-4-32 15,-3 2 1264-15,-6-2 240 0,0 5 48 0,-17-1 16 16,-4 3 1312-16,-10 1 256 0,-2-1 48 0,-4-3 16 0,2-9 1824 0,-6 3 368 16,1 0 80-16,-4 1 16 0,-1 4 816 0,-2-1 160 15,0-7 48-15,-3-4 0 0,-6-3-2000 0,-1-2-400 0,0-1-80 16,-4-8-13056-16</inkml:trace>
  <inkml:trace contextRef="#ctx0" brushRef="#br0" timeOffset="8284.83">24999 5147 23951 0,'-28'5'2128'0,"10"-1"-1696"16,5-1-432-16,6-3 0 0,5 0-128 0,4 0-128 15,-1 0 0-15,-1-2-16 0,6 1 272 0,-5-3 0 16,6 1 0-16,-2-3 144 15,2 1-1616-15,-1 5-336 0,-3 0-64 0,2 4-16 32,-5 1 960-32,0 5 192 0,0 3 32 0,-5 9 16 0,2 10 1008 0,-6 2 192 0,0 15 32 0,1 9 16 0,-1 8 432 0,0 3 96 0,0 5 0 0,1-6 16 15,2-2-544-15,1-5-112 0,3-7-32 0,4-11 0 32,3-3-272-32,1-8-144 0,2-8 160 0,5-5-160 15,-6-7 144-15,1-6-144 0,1-3 128 0,1-6-128 0,4 1 512 0,-3-9 32 0,4-3 0 0,3-3 0 31,1-2-224-31,4-5-32 0,1-4-16 0,4-4 0 0,-5 1-864 0,1 0-176 0,0-2-48 0,1-1 0 16,-2 1-944-16,-1-3-192 0,1-3-32 16,1-1-16-1,-1 4 1184-15,0-3 240 0,-4 5 64 0,-2 6 0 0,-1 5 992 0,-6 7 208 16,-5 11 32-16,-1 5 16 0,-4 5 672 0,-4 8 144 16,3 1 32-16,-4 3 0 0,1-1 272 0,1 3 48 15,1 2 16-15,-2-2 0 0,4 7-944 0,-3-3-176 16,1 8-32-16,-5-1-16 0,2 4-560 0,-4 3-192 15,0 1 0-15,1-3 144 0,3-2-144 0,1-7 0 16,4 1 0-16,4-10 0 0,4-3 0 0,1-5 0 16,-9-9 0-16,0 0 0 0,0 0 192 0,0 0 48 15,87-20 16-15,-64 0 0 0,3-7 256 0,-2-4 64 0,2 0 16 0,1-8 0 16,2-1-80-16,-3-5-32 0,2-2 0 0,2-3 0 16,-2-3-224-16,1 1-32 0,-6 3-16 0,3 0 0 15,0 1-208-15,-3 2-256 0,3 8 48 0,-9 8 16 31,3 8-1200-31,-5 8-224 0,-15 14-48 0,0 0-16 16,0 0-1184-16,0 0-224 0,0 0-48 0,0 0-6960 0</inkml:trace>
  <inkml:trace contextRef="#ctx0" brushRef="#br0" timeOffset="8659.83">26590 5601 22111 0,'-5'4'976'0,"5"-4"208"0,0 0-944 0,1-4-240 16,4 4 0-16,-1 0 0 0,3-1 720 0,3-6 112 16,-10 7 0-16,0 0 16 0,0 0-256 0,89-30-48 15,-89 30-16-15,0 0 0 16,0 0-1168-16,0 0-224 0,0 0-48 0,0 0-16 16,0 0-32-16,7 4-16 0,-24 10 0 0,-8 3 0 0,3 0 1312 0,-4 10 272 15,1 7 48-15,4 1 16 0,-1 0 992 0,-1 5 208 0,6 4 48 0,3-3 0 16,3 1-576-16,6-2-128 0,1-3 0 15,6-2-16-15,3-4-832 0,1 0-176 0,6-4-16 0,-3-5-16 32,6-3-464-32,-15-19-80 0,0 0-32 0,51 40 0 15,-51-40-160-15,0 0-48 0,0 0 0 0,0 0 0 0,0 0 400 0,89-12 80 0,-81-5 16 0,1-9 0 16,0-6 352-16,-7-6 80 16,-2-4 16-16,-6-7 0 0,1-1-32 0,-9-6 0 0,2-3 0 0,-5-4 0 15,3 1 160-15,-7-3 16 0,2 11 16 0,-2 7 0 0,0 7-272 16,-2 14-48-16,0 3-16 0,1 15 0 15,1 2-1440-15,2 12-304 16,1 6-48-16,3 2-16 16,8 3-1072-16,3 1-208 0</inkml:trace>
  <inkml:trace contextRef="#ctx0" brushRef="#br0" timeOffset="9014.94">27381 5645 6447 0,'0'0'576'0,"0"0"-576"15,0 0 0-15,0 0 0 0,0 0 1648 0,0 0 208 0,78-17 64 0,-78 17 0 16,0 0-880-16,80-21-160 0,-80 21-48 0,0 0 0 16,0 0-832-16,93 3 0 0,-81 11 0 0,-10 9-128 15,-1 3 128-15,-4 5-192 0,-6 8 192 0,1 4-192 16,-6 6 880-16,-2 5 160 0,5 3 48 0,-2 1 0 16,4-6 480-16,0-3 96 0,0 0 32 0,2-9 0 15,-1-5-1056-15,-1-6-224 16,-1 1-32-16,-4-6-16 0,1-1-304 0,1-6-64 15,2-1-16-15,1-7 0 0,0-4-32 0,1-2 0 16,4-3 0-16,2-3 0 0,1-6-112 0,2-5-32 0,1-7 0 0,3-7 0 16,2-6-80-16,2-7-32 0,3-6 0 0,2-5 0 0,5-7 624 0,2-4 112 15,5-5 16-15,-3-3 16 0,3 1 1024 0,6-6 208 16,-3-3 32-16,4 8 16 16,-3 8-480-16,1 13-112 0,-3 10 0 0,-3 8-16 0,-25 32-688 0,40-36-256 15,-40 36 176-15,0 0-176 16,0 0-480-16,71-26-192 0,-71 26-32 0,0 0-7872 15,0 0-1584-15</inkml:trace>
  <inkml:trace contextRef="#ctx0" brushRef="#br0" timeOffset="9363.79">28611 5506 14735 0,'0'0'640'0,"0"0"160"0,0 0-640 0,0 0-160 0,0 0 0 0,0 0 0 0,0 0 1696 0,79 7 304 0,-79-7 64 0,0 0 16 15,0 0-1104-15,69-35-208 0,-58 17-64 0,-8 1 0 31,-6 0-1920-31,-6-1-384 0,-5 4-64 0,-3 6-32 16,-6 4 352-16,-7 6 64 0,2 6 0 0,-3 3 16 0,1 6 2304 0,-1 3 464 16,0 4 96-16,-2 2 0 0,5-2 752 0,2 1 144 15,3 3 16-15,0-2 16 0,2 3-1120 0,4-1-208 16,5 4-48-16,1-3-16 0,8 1-848 0,1-2-160 16,7-2-128-16,8 2 144 15,4-2-528-15,6 5-96 0,-23-31-32 0,62 61 0 16,-62-61-1168-16,70 66-240 0,-70-66-64 0,54 67 0 15,-37-36-192-15,-8 2-64 0,-9-2 0 0,0 1 0 0,-5-4 1728 0,-7-2 352 16,0 3 160-16,-6-1-160 0,-1 2 2272 0,-9-2 448 16,-2 3 80-16,-1-3 32 0,-4-4-1216 0,-5 2-240 15,-3 0-64-15,-4 1 0 0,-4-1-528 0,-1 0-112 16,-2 2-32-16,1-2 0 0,-1 0-352 0,7-5-128 0,4-2 0 0,6-7 0 31,11-3-1232-31,3-7-352 0,6-2-64 0,8-9-10768 0</inkml:trace>
  <inkml:trace contextRef="#ctx0" brushRef="#br0" timeOffset="9634.17">29744 5086 4607 0,'0'-5'400'0,"0"-1"-400"0,0 3 0 0,2 3 0 0,1 0 5024 0,1 0 928 16,-3 0 176-16,6 5 32 0,2 0-3024 0,0 6-592 15,-1 6-128-15,-2 8-32 0,-6 1-1840 0,-4 9-368 16,-1 5-176-16,-9 7 160 16,0 3-560-16,-3 8-112 0,-1 6-32 0,1 4 0 0,-1 7 720 0,4 0 144 15,4 9 16-15,1-1 16 0,7 1 192 0,-1-1 32 16,3 4 16-16,0 2 0 0,3 0-448 0,1 0-144 0,1-2 0 16,4 0 0-16,1-2-208 0,6-3-160 0,-2-5-16 0,0-6-16 31,0-10-1344-31,-4-5-272 0,-3-7-48 0,-3-13-11776 0</inkml:trace>
  <inkml:trace contextRef="#ctx0" brushRef="#br0" timeOffset="9839.84">29360 6232 6783 0,'-8'-85'144'0,"-1"25"48"0,4 12 0 0,0 13 0 0,5 16-192 0,0 6 0 0,1-4 0 0,3-16 0 15,-2-14 2080-15,4-7 384 0,3 7 80 0,2 14 16 16,4 8-64-16,-15 25-16 0,0 0 0 0,0 0 0 15,103-17-272-15,-103 17-48 0,0 0-16 0,120 9 0 0,-120-9-1376 0,91 5-288 16,-91-5-48-16,103 2-16 0,-103-2-544 0,110 5-128 16,-110-5 0-16,132 10-16 31,-132-10-256-31,146 16-48 0,-146-16-16 0,131 14 0 0,-131-14-608 0,110 14-112 0,-110-14-32 0,99 14-11104 0</inkml:trace>
  <inkml:trace contextRef="#ctx0" brushRef="#br0" timeOffset="10126">31751 5774 39615 0,'-29'3'1760'0,"11"-1"352"0,8 0-1680 0,1-4-432 0,9 0 0 0,0-1 0 16,0-2 256-16,-3-4-16 0,-3-3-16 0,-2-6 0 15,-10-4-1120-15,-4-1-240 0,-12 6-32 0,-2 4-16 16,-8 7-1472-16,-1 4-288 0,-2 5-64 0,-2 9-16 16,4 8 2032-16,-2 4 416 0,5 7 64 0,-2 4 32 15,10 2 2336-15,-1 3 480 0,7 7 96 0,7 3 0 0,2 3-544 0,10 8-112 16,6 1-32-16,3 4 0 0,8-5-1232 0,3 0-256 31,4-1-64-31,5-5 0 16,4-2-1072-16,7-5-208 0,9 1-64 0,4-5-9808 0,5-4-1968 0</inkml:trace>
  <inkml:trace contextRef="#ctx0" brushRef="#br0" timeOffset="10537.72">32183 6056 9215 0,'-5'-31'400'0,"2"10"96"0,3-2-496 0,-4 13 0 0,4 3 0 0,-2 2 0 16,2 5 1440-16,-1-9 192 0,-1 4 32 0,-3-1 16 15,1 8-160-15,-8 7-48 0,7 8 0 0,-9 9 0 0,-2 6-208 16,-1 6-48-16,-2 7-16 0,-4 2 0 0,-3 0-880 0,3 4-160 16,-1 3-32-16,-1 0-128 0,4 5 0 0,-1-1 0 15,8-4 0-15,2-6 0 0,6-1 576 0,5-7 176 16,2-3 16-16,5-6 16 0,-1-5-16 0,4 1 0 16,3-10 0-16,-3-3 0 0,1-5-416 0,-10-9-96 15,0 0 0-15,0 0-16 0,0 0 48 0,96-44 16 16,-96 44 0-16,59-63 0 15,-24 27-1184-15,0-6-224 0,3-3-48 0,-1-4-16 16,-2 0-1712-16,-1-3-352 0,-2 5-64 0,-6-7-16 16,0-7 1536-16,0-3 304 0,-7-6 64 0,4-3 16 0,-2-2 1968 0,0 3 400 0,-4 11 80 15,-3 13 16-15,0 15 400 0,-10 15 64 16,-4 11 32-16,-9 16 0 0,-3 8-576 0,-2 9-112 0,-4 9-32 0,-4 2 0 16,-1 10 560-16,-1 2 128 15,1 5 0-15,-3 10 16 0,5 2-288 0,2 2-64 0,1 2-16 16,4-4 0-16,6-3-560 0,1-4-112 0,5-3-32 0,2-4 0 31,5-3-1120-31,4-6-240 0,3-3-32 0,6-5-14000 0</inkml:trace>
  <inkml:trace contextRef="#ctx0" brushRef="#br0" timeOffset="11109.24">33090 5913 13823 0,'0'-12'1216'0,"0"3"-960"16,0 4-256-16,0 5 0 16,0 2 2128-16,-2-2 384 0,-3-2 80 0,1-1 16 0,-10 8-1216 0,-7 4-240 15,-5 8-64-15,-5 6 0 0,-4 3-1088 0,0 0-128 0,0 5-80 16,4 1-16-16,3-3 528 0,5 6 96 0,8-4 32 0,4 4 0 16,8-3 768-16,4-1 144 15,6 7 48-15,4-1 0 0,5 3-736 0,3 2-144 0,5 3-16 16,4 0-16-16,2 2-480 0,1-1 0 0,0 1 0 0,-8-4 0 15,-6-6 0-15,-4-2-160 0,-13-1 0 0,-6-2 0 16,-4-3 160-16,-7-4-128 0,-6 1 128 0,-3-9-128 16,-6 1 128-16,-1-4 0 0,-2 0 128 0,1-6-128 15,-5-1 0-15,4-5 0 0,7-2 0 0,-1-5 0 16,6-4-192-16,2-5-48 0,2-3-16 0,5-2 0 16,5-2-176-16,4-5-32 0,3-4-16 0,4-1 0 15,5-1 176-15,5 1 48 0,1 3 0 0,4 2 0 0,-17 26 256 16,40-42 0-16,-40 42-128 0,58-37 128 0,-58 37 352 0,75-29 128 31,-75 29 32-31,97-28 0 0,-97 28 448 0,119-26 80 0,-119 26 32 0,116-23 0 0,-116 23-656 0,122-21-128 16,-122 21-32-16,115-17 0 15,-115 17-256-15,105-18-224 0,-105 18 32 0,97-17 16 0,-97 17-32 0,84-24-16 16,-84 24 0-16,63-33 0 16,-63 33 224-16,0 0 0 0,57-51 0 0,-44 30 0 0,-5 2 288 0,-2-2-48 15,-5-2-16-15,-2-1 0 16,-5 0-32-16,-2-1 0 0,-5 1 0 0,-6-2 0 0,2 1 32 0,-4 3 0 0,-2 4 0 15,-3 10 0-15,-4 2-224 16,3 12 144-16,-5 2-144 0,-3 15 128 0,6 7 32 0,1 13 0 16,2 6 0-16,3 12 0 0,2 7 368 0,7 15 80 0,5 18 16 0,4 6 0 31,7 2-192-31,7-8-48 0,8-6 0 0,6-17 0 0,10-8-192 0,9-20-32 0,13-17-16 0,-55-33-19136 16</inkml:trace>
  <inkml:trace contextRef="#ctx0" brushRef="#br0" timeOffset="24440.43">9685 9931 14735 0,'-11'0'1312'0,"3"0"-1056"0,3 0-256 0,5 0 0 16,0 0 768-16,-4 0 112 0,-1-3 16 0,-7 3 0 15,-2-2-1824-15,-2-1-352 0,2-1-80 0,-3 4-16 16,-1 0-1056-16,-1 0-192 0,-4 0-64 0,-3 0 0 16,4 4 1520-16,-3-4 288 0,3 0 64 0,-1 0 16 0,5 0 928 0,-2-4 192 15,4 4 48-15,4-1 0 16,3-3-368-16,-3 1 0 0,7-3 0 0,-4 5 128 16,4-3-128-16,-2 1 144 0,5 3-144 0,-3 0 160 0,1 3-160 0,-1-1 0 15,3 1 0-15,0 3 0 0,2-3 272 0,0 2 32 16,2 4 0-16,0-6 32 0,0 6 896 0,1 2 176 15,1-3 48-15,1 1 16 0,-3-2-304 0,1 2-48 16,1 1-16-16,1-1 0 0,4 0-208 0,-6-1-32 16,4 1-16-16,0 0 0 0,-7-9-208 0,0 0-32 0,0 0-16 0,0 0 0 15,0 0 448-15,0 0 96 0,61 48 16 0,-61-48 0 16,0 0 368-16,68 6 80 16,-68-6 0-16,70-14 16 0,-70 14-736 0,87-23-160 0,-38 9-16 0,-4-2-16 15,0 3-400-15,-1-5-80 0,-1 4-16 0,1-3 0 16,-1-1-48-16,3 1-16 0,1 1 0 0,2-1 0 15,-1 1 64-15,3 2 0 16,1 0 0-16,0 0 0 0,1-1-192 0,-1 1 192 0,-1 0-192 0,-51 14 192 16,88-25-192-16,-88 25 128 0,84-22-128 0,-84 22 128 15,82-14 112-15,-82 14 16 0,75-9 0 0,-75 9 0 0,75-3 112 0,-75 3 16 16,75 3 16-16,-75-3 0 0,80 5 96 0,-80-5 16 16,77 0 0-16,-77 0 0 0,74 0-64 0,-74 0-16 15,70-5 0-15,-70 5 0 16,70-5-256-16,-70 5-48 0,70-4-128 0,-70 4 192 0,64 0-192 0,-64 0 0 15,65 0 0-15,-65 0 0 0,0 0 0 16,80 6 0-16,-80-6 0 0,0 0 0 0,78 3 0 0,-78-3 0 16,0 0 0-16,75 4 0 15,-75-4 0-15,0 0 0 0,66-4 0 0,-66 4 0 0,0 0 0 0,0 0 0 0,66 5 0 0,-66-5 0 16,0 0 0-16,0 0 128 16,0 0-128-16,0 0 144 15,79 32-16-15,-79-32-128 0,0 0 192 0,0 0-64 0,0 0-128 0,89 35 0 0,-89-35 0 0,0 0 0 16,75 17 0-16,-75-17 0 0,0 0 0 0,83 7 0 15,-83-7 0-15,0 0 0 0,93 2 0 0,-93-2 0 16,64 0 0-16,-64 0 0 0,66-2 0 0,-66 2 0 16,65-4 144-16,-65 4 0 0,0 0 0 0,80-8 0 15,-80 8 16-15,0 0 0 16,70-9 0-16,-70 9 0 0,0 0-160 0,54-9 0 0,-54 9 144 0,0 0-144 0,0 0 0 0,69-5 0 16,-69 5 0-16,0 0 0 0,0 0 0 0,68-3 0 15,-68 3 0-15,0 0 0 0,0 0 0 0,77 5 0 16,-77-5 0-16,0 0 0 0,68 3 0 0,-68-3 0 15,0 0 0-15,73 4 0 16,-73-4 0-16,0 0 0 0,73-4 0 0,-73 4 0 16,0 0 0-16,65-3 0 0,-65 3 0 0,0 0 0 15,59-2 0-15,-59 2 0 0,0 0 0 0,0 0 128 0,66 2-128 0,-66-2 128 16,0 0-128-16,0 0 128 0,0 0-128 0,0 0 0 16,77 24 0-16,-77-24 128 0,0 0-128 0,0 0 0 15,0 0 0-15,91 37 0 0,-91-37 0 0,0 0 0 0,99 26 0 0,-99-26 0 16,77 14 0-16,-77-14 0 15,80 9 0-15,-80-9 0 0,73 0 0 0,-73 0 0 0,58-2 0 0,-58 2 0 32,0 0 0-32,66-7 0 0,-66 7 0 0,0 0-12160 15,0 0-2416-15</inkml:trace>
  <inkml:trace contextRef="#ctx0" brushRef="#br0" timeOffset="35359.83">9640 10752 2751 0,'-6'0'256'0,"1"3"-256"0,2-1 0 0,3-2 0 16,0 0 0-16,-4 0 176 0,-1 4-176 0,-7-1 176 15,-6-1-176-15,-1 1 0 16</inkml:trace>
  <inkml:trace contextRef="#ctx0" brushRef="#br0" timeOffset="36737.92">9347 10806 3791 0,'-12'2'0'0,"5"-1"144"0,0-1-144 0,3 0 224 0,4 0-224 0,-3 0 0 15,1 0 0-15,-1 4 0 0,-3-1 928 0,-1-1 144 16,-1 5 16-16,-1 0 16 0,2 0-416 0,-2-2-96 0,2 4-16 0,2 1 0 16,-4-1-256-16,1-2-48 0,2 2-16 0,-1-4 0 15,2 4 368-15,3-6 64 0,2 2 16 0,0-1 0 16,6-2 512-16,-3 1 128 0,2 0 0 0,4-1 16 15,0-2-96-15,-2 0-32 0,1 4 0 0,3-3 0 16,-1 1-96-16,3-2-32 0,-3 2 0 0,2 3 0 16,-1-3-208-16,-1 0-32 0,4-2-16 0,0 3 0 15,-2 1-496-15,2-3-96 0,-2-1-32 0,4 4 0 16,0-2-224-16,1-4 0 0,2-2 0 0,-1 4 0 16,-18 0 0-16,0 0 0 0,0 0 0 0,80-17 0 0,-59 13 240 0,-2-1 0 15,0 0 0-15,0 0 0 0,-1-2-32 0,-6 2 0 16,2 1 0-16,0-1 0 0,-2 5-80 0,-2-2 0 15,3 0-128-15,-3 2 192 0,1 0-32 0,-3 0-16 16,3 2 0-16,-3 0 0 0,1 3 112 16,2-1 0-16,1 1 16 0,0-2 0 0,-3 6 64 0,5-6 16 15,-2 3 0-15,2-3 0 0,-2-1-96 0,4 1-32 16,1-1 0-16,1-2 0 0,-1 0-96 0,4-2 0 16,-2-1-128-16,2 3 192 0,-21 0-192 0,0 0 0 15,0 0 0-15,0 0 0 0,85-2 208 0,-69 4-48 16,-2-2-16-16,-2 3 0 0,2-1 48 0,-3 0 0 0,4 0 0 0,3-2 0 15,-18 0-192-15,0 0 0 0,0 0 144 0,80 3-144 16,-80-3 0-16,0 0 0 0,83-3 0 0,-83 3 0 16,0 0 0-16,84-9 144 0,-84 9-144 0,0 0 0 15,89-5 256-15,-89 5-48 0,0 0-16 0,92-9 0 16,-92 9-64-16,0 0 0 0,93-5-128 0,-93 5 192 16,0 0-192-16,101-4 128 0,-101 4-128 0,0 0 0 15,106-8 0-15,-106 8 128 0,75-4-128 0,-75 4 0 16,0 0 0-16,101-9 0 0,-101 9 128 0,0 0-128 0,89-1 0 0,-89 1 0 15,0 0 128-15,84 5-128 0,-84-5 128 0,0 0 0 16,87 12-128-16,-87-12 192 16,0 0-192-16,97 19 144 0,-97-19-144 0,0 0 128 15,112 16-128-15,-112-16 0 0,0 0 0 0,111 7 0 0,-111-7 208 0,0 0-32 16,101 0-16-16,-101 0 0 0,0 0-32 0,84 0 0 16,-84 0 0-16,0 0 0 0,84 2-128 0,-84-2 0 15,0 0 144-15,87-2-144 0,-87 2 0 0,0 0 0 16,97-9 0-16,-97 9 128 0,0 0-128 0,103-14 0 15,-103 14 0-15,68-14 0 0,-68 14 0 0,63-12 0 16,-63 12 0-16,0 0 0 0,84-17 0 0,-63 11 0 0,-21 6 0 0,0 0 0 16,0 0 0-16,88-8 0 0,-88 8 0 0,0 0 128 15,0 0-128-15,94-2 0 0,-94 2 0 0,0 0 0 16,0 0 0-16,98-7 0 0,-98 7 0 0,0 0 0 16,75-14 0-16,-75 14 0 0,0 0 0 0,84-12 128 15,-84 12-128-15,0 0 0 0,87-14 128 0,-87 14-128 16,0 0 0-16,78-9 128 0,-78 9-128 0,0 0 0 15,0 0 0-15,94 0 0 0,-76 0 0 0,-18 0 0 16,0 0 0-16,0 0 0 16,92 7 0-16,-92-7 0 0,0 0 0 0,0 0 0 0,98 2 0 0,-98-2 0 0,0 0 0 0,0 0 0 15,95 0 0-15,-95 0 0 0,0 0 0 0,0 0 0 16,102 5 0-16,-102-5 128 0,0 0-128 0,0 0 0 16,99 7 128-16,-99-7-128 0,0 0 0 0,0 0 0 15,87 11 0-15,-87-11 128 0,0 0-128 0,0 0 0 16,78-2 0-16,-58-2 0 0,1 4 0 0,-6-3 0 15,4 1 0-15,1-1 128 0,-3 1-128 0,0 0 0 16,-3 2 0-16,4-2 128 0,-1-1-128 0,1 3 0 16,-1 0 0-16,0 0 128 0,1 0-128 0,-2 3 0 15,1-3 0-15,-17 0 128 16,0 0-128-16,0 0 0 0,0 0 0 0,105 11 0 0,-105-11 0 0,0 0 0 0,0 0 0 0,94 0 0 16,-94 0 0-16,0 0 0 0,0 0 0 0,94 0 0 15,-94 0 0-15,0 0 176 0,0 0-176 0,89 7 192 31,-89-7-192-31,0 0 128 0,0 0-128 0,0 0 128 0,99 14-128 0,-99-14 0 0,0 0 0 0,0 0 0 16,0 0 0-16,101 21 0 0,-101-21 0 0,0 0 0 16,82 10 0-16,-82-10 0 0,0 0 0 0,97 9 0 15,-97-9 0-15,0 0 0 0,103 9 0 0,-103-9 0 16,0 0 0-16,93 12 0 0,-93-12 0 0,0 0 0 16,0 0 0-16,97 15 0 0,-97-15 0 0,0 0 0 0,0 0 0 0,0 0 0 15,0 0 0-15,0 0 0 16,96 25 0-16,-87-23 0 0,0 1 0 0,-1-3 0 0,-3 4 0 0,4-3 0 31,0 3 0-31,-4-4 0 0,2 5 0 0,2-5 0 0,-2 3 0 0,1 1 0 0,-1-2 0 0,2 1 0 16,0 1 0-16,0-3 0 15,-1 5 0-15,1-5 0 16,0 1 0-16,-2-2 0 0,0 0 0 0,-4 0 0 0,2 0 0 0,-3 0 0 0,-2 0 0 0,2 0 0 16,-2 0 0-1,-2 0 0-15,2 0 0 0,0 0 0 0,-2 0 0 0,2 0 0 0,0 0 0 0,0 0 0 16,0-2 0-16,0 2 0 15,0-1 0-15,-3 1 0 0,-2 0 0 0,-1 0 0 16,-2-2 0-16,-1 2-192 0,0 0 64 0,-5 2 128 16,4-2-256-16,-1 1 64 0,-2-1 0 0,4 2 16 15,-3-2-144-15,3 0-48 0,4 0 0 0,-2 0 0 16,5 0-528 0,-2 0-128-16,4 0 0 0,0-2-16 0,4-1-432 0,-1-2-96 0,4-2-16 0,0-2-13392 15</inkml:trace>
  <inkml:trace contextRef="#ctx0" brushRef="#br0" timeOffset="92821">8183 14094 911 0,'-4'0'0'0,"3"0"0"0,-3 0 0 0,4 0 0 15,-3 0 1024-15,3 0 112 0,-2 4 16 0,0-3 16 16,0 3 496-16,-3-1 112 0,2-1 16 0,3 2 0 15,0 1-432-15,1-5-80 16,6 3 0-16,-3-3-16 0,3-3-864 0,0 3-160 0,2-5-48 0,-1-1 0 16,1 3-192-16,1-1 0 0,3 3 0 0,-5-3-160 15,3 2 160-15,1 1 176 0,2-1-48 0,0-2 0 0,2 1 560 0,-3 1 96 32,5-1 32-32,-1 1 0 0,-17 2 192 0,0 0 32 0,0 0 16 0,87-16 0 0,-87 16-288 0,0 0-48 15,82-14-16-15,-82 14 0 16,0 0-336-16,96-17-80 0,-96 17-16 0,0 0 0 0,110-14-272 0,-110 14 0 15,84-7 0-15,-84 7 0 0,88-7 0 0,-88 7 0 16,88-9 0-16,-88 9 0 0,0 0 320 0,120-17 0 16,-120 17 0-16,0 0 0 0,118-21 160 0,-118 21 32 15,89-12 16-15,-89 12 0 0,96-14-48 0,-96 14-16 16,106-5 0-16,-106 5 0 0,107-4-32 0,-107 4-16 0,106-8 0 0,-106 8 0 16,96-9-224-16,-96 9-32 0,97-14-16 0,-97 14 0 15,107-14-144-15,-107 14 0 0,115-14 0 16,-115 14 0-16,115-12 0 0,-115 12 0 0,118-9 0 0,-118 9 0 31,103-9 0-31,-103 9 0 0,92-8 0 0,-92 8 0 16,96-4 0-16,-96 4 240 0,93 4-48 0,-93-4 0 0,94 8 272 15,-94-8 48-15,97 14 16 0,-97-14 0 0,96 16-144 0,-96-16-16 16,0 0-16-16,127 19 0 0,-127-19-352 0,86 9 144 16,-86-9-144-16,97 3 0 0,-97-3 128 0,110-5-128 15,-110 5 0-15,122-7 0 0,-122 7 0 0,120-8 0 16,-120 8 0-16,110-11 0 0,-110 11 0 0,87-12 0 15,-87 12 0-15,89-9 0 0,-89 9 0 0,89-3 0 16,-89 3 0-16,85-9 0 0,-85 9 0 0,105-5 0 16,-105 5 0-16,103-9 0 0,-103 9 0 0,99-5 208 15,-99 5-64-15,84-12-16 0,-84 12-128 0,0 0 0 16,120-9 0-16,-120 9 128 0,0 0-128 0,104-2 0 16,-104 2 0-16,0 0 0 0,103 2 0 0,-103-2 0 0,0 0 0 0,105 7 0 15,-105-7 0-15,0 0 0 16,97 7 0-16,-97-7 0 0,0 0 0 0,0 0 0 15,112 7 0-15,-112-7 0 0,0 0 0 0,0 0 0 0,106 3 0 0,-106-3 0 16,0 0 0-16,87 2 0 0,-87-2 0 0,0 0 0 16,87 5 0-16,-87-5 0 0,0 0 0 0,112 0 0 15,-112 0 0-15,0 0 0 0,113 2-144 0,-113-2 144 16,0 0 0-16,112 2 0 0,-112-2 0 0,0 0 0 16,101-2 0-16,-101 2 0 0,0 0 0 0,97-3 0 0,-97 3 0 15,0 0 0-15,93-4 0 0,-93 4 0 0,0 0 0 0,0 0 0 16,110 9-128-16,-110-9 128 0,0 0 0 0,92 14 0 15,-92-14 0-15,0 0 0 0,115 17 0 0,-115-17 0 16,89 7 0-16,-89-7 0 0,83 2 0 0,-83-2 0 16,0 0 0-16,115-4 0 0,-115 4 0 0,0 0-192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7T19:50:49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27259 2334 4607 0,'-19'12'400'0,"10"-7"-400"0,0 1 0 0,4-1 0 0,3-3 1280 16,-1-1 160-16,3-1 32 0,0 0 16 0,-4 4-80 0,3-4 0 15,-3 2-16-15,4-4 0 0,0 2-832 0,0-4-176 16,0 1-16-16,4-2-16 0,-3-1-32 0,3-2 0 16,-1-4 0-16,3 1 0 15,2-1 368-15,-3-6 64 0,4 1 16 0,3 0 0 16,2-6-64-16,4-3 0 0,-1-5 0 0,2-1 0 16,2-3-416-16,0-1-96 0,2-6 0 0,-1-3-16 15,-2-1-176-15,1-4 0 0,-1-1 0 0,-2 3 0 16,-2 1 0-16,1-6 0 0,4-4 0 0,-4-1 128 0,3-8 320 0,-1 0 64 15,3-2 16-15,1-5 0 0,0-2-272 0,3 4-48 0,0-1-16 0,5-1 0 32,-1 5-560-32,3-5-112 0,5 2-32 0,-3 1 0 15,-3 7-1360-15,-5 6-288 0,3-1-48 0,-4 4-16 16,-3 7 560-16,-2 4 96 0,-4 8 32 0,-1 2 0 0,0 7 1104 0,-2 3 240 0,-14 23 32 0,22-33 16 16,-13 19 1168-16,-2 5 224 0,0-1 48 0,0 1 16 15,-7 9 160-15,0 0 16 0,0 0 16 0,0 0 0 16,42-38-432-16,-42 38-96 0,0 0-16 0,0 0 0 0,0 0-608 0,0 0-128 15,0 0-32-15,75-9 0 16,-75 9-384-16,0 0-64 0,24 31-32 0,-22-15 0 16,1 3 112-16,1 4 32 0,-4 3 0 0,0 5 0 0,0 4 672 0,0 5 144 15,-4 2 32 1,4 0 0-16,0 1-16 0,-3 4 0 0,1 4 0 0,-3-2 0 0,3 3-144 0,2 0-32 16,0-3 0-16,0 0 0 0,0 6-224 0,2 3-48 15,3 1-16-15,0 7 0 16,0 1-96-16,2 2-128 0,4 3 176 0,1-3-176 0,5-6 192 15,1-6-192-15,5 1 192 0,3-6-192 16,0-3-432-16,2 0-192 0,1-1-32 0,-3-4-16 16,-3 3-2272-16,-5-5-464 0</inkml:trace>
  <inkml:trace contextRef="#ctx0" brushRef="#br0" timeOffset="584.71">27865 1214 2751 0,'-3'-2'256'0,"1"1"-256"0,2 1 0 0,0 0 0 16,0 0 0-16,0 0-160 0,-3-2 32 0,-1-2 0 16,2 4-384-16,-3-1-64 0,2-1 0 0,-3 0-16 0,3-1 848 0,-1 3 160 15,3-2 32-15,-6 0 16 0,2 0 608 0,-1-1 112 16,-1-1 32-16,0-1 0 0,-1 3 144 0,-3-4 48 15,1 6 0-15,1-6 0 0,-3 6-336 0,3 0-64 16,2 0-16-16,4 0 0 0,-3 0 336 0,5-3 64 16,4 3 16-16,1-5 0 0,4 1-272 0,1-1-48 15,2 0-16-15,1-1 0 0,-12 6-608 0,0 0-112 16,0 0-32-16,0 0 0 0,89-17 64 0,-89 17 16 16,0 0 0-16,90 2 0 0,-90-2 112 0,91-2 0 15,-91 2 16-15,124-2 0 0,-124 2-224 0,130 2-48 16,-130-2-16-16,117 2-13056 0</inkml:trace>
  <inkml:trace contextRef="#ctx0" brushRef="#br0" timeOffset="32251.99">11269 6934 3679 0,'-11'7'320'0,"3"-5"-320"0,3 1 0 0,1-3 0 16,1 0 208-16,-3 4-16 0,-6-3-16 0,-7 8 0 15,-4 0 96-15,-6-1 32 0,3 1 0 0,-2 0 0 16,2 0-304-16,-4-1 0 0,-5 1 0 0,-5 3 0 16,-4-1 0-16,-1-3 0 0</inkml:trace>
  <inkml:trace contextRef="#ctx0" brushRef="#br0" timeOffset="32553.88">10588 7101 2751 0,'-39'9'256'0,"29"-4"-256"0,5-3 0 0,3-2 0 15,2 0 1008-15,-2 2 144 0,-7-2 48 0,-5 5 0 0,2-2 480 0,-2 2 112 16,2-1 0-16,7 1 16 0,5-1-816 0,2-1-160 15,5-1-48-15,3-2 0 0,6 3-464 0,-1-3-80 16,6 0-32-16,2 0 0 0,-23 0-208 0,0 0 0 16,0 0 0-16,110-5 0 0,-110 5 0 0,0 0 192 15,104-9-16-15,-104 9-16 0,0 0 560 0,129-12 112 16,-129 12 32-16,107-3 0 0,-107 3 384 0,104-5 80 16,-104 5 16-16,98-4 0 0,-98 4-288 0,111 0-48 15,-111 0-16-15,113 0 0 0,-113 0-704 0,124-2-144 16,-124 2-16-16,133-3-128 0,-133 3 0 0,123-12 0 15,-123 12 0-15,114-16 0 0,-114 16 0 0,113-16 0 16,-113 16 0-16,113-14 0 0,-113 14 0 0,110-3 0 0,-110 3 0 16,103-2 0-16,-103 2 0 0,0 0 0 0,122 5 0 0,-122-5 0 15,0 0 0-15,0 0 0 0,106 26-128 0,-87-17 128 16,2 3 0-16,-3-1 0 0,1-2 0 0,0 3 0 16,0-4-816-16,-2-2-112 15,1-1-32-15,-1-2-7120 0,1 1-1440 0</inkml:trace>
  <inkml:trace contextRef="#ctx0" brushRef="#br0" timeOffset="32968.22">12454 6425 18431 0,'-49'6'816'0,"16"-1"160"0,3-2-784 0,13 2-192 0,10-1 0 0,5-1 0 15,-1-1 1712-15,-6 5 288 0,0 2 64 0,9 1 16 16,6 4-1072-16,11-3-224 16,-17-11-32-16,0 0-16 0,96 28-736 0,-96-28 0 0,0 0 0 0,106 36-208 15,-106-36-64-15,0 0-16 0,101 59 0 0,-101-59 0 16,58 60 288-16,-36-22-128 0,-3-2 128 0,1 5 0 15,-5-1 0-15,1-2 0 0,-6 2 0 0,-3-3 0 16,-1-1 0-16,-5-5 256 0,-2 1-64 0,-3-1 0 16,2-1 160-16,-6-2 32 0,-1-6 0 0,0 4 0 0,-5-3 32 0,-1 1 16 15,-3 1 0 1,-1 1 0-16,-7 7-160 0,0 0-16 0,-6 7-16 0,-2 4 0 0,-5 3-80 0,-1 5-16 16,-2 2 0-16,-5 5 0 15,-1 6 0-15,-1 1 0 0,-4 0 0 0,5 5 0 0,1-1 144 0,7-7 32 16,8-7 0-16,15-15-15104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7T19:53:02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3202 15508 6447 0,'-8'-3'576'0,"3"3"-576"16,-1 0 0-16,5-3 0 0,1 3 912 0,-2-2 80 16,-5-2 16-16,-2-1 0 0,0-2-32 0,-1-2 0 15,1 1 0-15,1-1 0 0,2 4-720 0,-2 0-256 0,1 1 144 0,-4 4-144 16,2 0 160-16,-4 0-160 15,0 7 192-15,-1-2-192 0,-3 4 464 0,1 0-16 0,-3 3 0 0,2 2 0 16,-2 0 272-16,-1 0 48 0,1 3 16 0,2 0 0 16,-1 1-240-16,1 3-48 0,3-4-16 0,-3 2 0 15,3-1-480-15,0 4 128 0,1 1-128 0,5-2 0 16,-4 7 0-16,3-2 176 0,0 0-176 0,0 0 160 16,2 4 272-16,4-2 48 0,-1 3 16 0,1-1 0 15,1-2-224-15,2 1-32 0,-3 8-16 0,1-4 0 16,2 0-16-16,-3 2 0 0,3 3 0 0,-6-1 0 0,6 6-80 15,0-3 0-15,0 0-128 0,0 0 192 0,2 2 32 0,2-5 0 16,-1 1 0-16,4-5 0 0,2-3 0 0,-1 1 0 16,3 0 0-16,3 3 0 0,0-1 160 0,3 0 48 15,1-2 0-15,-1 2 0 0,0 0-48 0,6 0-16 16,-4 0 0-16,6 1 0 0,-1-1 0 0,2-6 0 16,4 5 0-16,-4-6 0 0,-26-26-208 0,61 49-32 15,-61-49-128-15,57 40 192 0,-57-40-192 0,0 0 0 16,93 50 0-16,-93-50 0 0,0 0 0 0,111 33 128 0,-111-33-128 0,0 0 0 15,124 13 256-15,-124-13-32 0,0 0-16 0,110-9 0 16,-110 9-48-16,0 0-16 16,97-28 0-16,-97 28 0 0,0 0-16 0,98-42-128 0,-98 42 192 0,61-36-64 15,-61 36 96-15,68-44 16 16,-68 44 0-16,73-54 0 0,-36 23-48 0,1-8 0 0,2 5 0 0,-1-6 0 16,-3 3-192-16,-1-1 0 0,-4-2 0 0,1-4 0 15,-3 4 0-15,3-4 0 0,-3 3 0 0,-1-3 0 16,0 4-192-16,-4 0 192 0,1-2-192 0,-4 6 192 15,-4-3 0-15,-3 3 0 0,-2-3 0 0,-3 5 0 0,-4-3 0 0,-1 2 0 16,-4 0 0-16,-4 4 0 0,1 0 0 0,-4-4 0 16,-2 3 0-16,0-4 0 0,-3 3 0 0,0-2 0 15,-2 4 0-15,0-1 0 0,-3 1-272 0,-4 5 0 16,3-2 0-16,-1-2 0 0,-3 8 272 0,-1-5-128 16,-2 1 128-16,-1 0 0 0,2 0 144 0,-2-2 144 15,-6-1 32-15,3 3 0 0,-1 3 192 0,-6 0 64 16,1 1 0-16,-2 1 0 0,-6 2-224 0,-1 1-32 15,0 2-16-15,-1 2 0 0,-2 4-304 0,-7 0-176 0,-3 3 32 0,-4 3 0 32,-2 1-1360-32,-3 10-272 0,-8 1-48 0,-2 11-16 15,-4 8-656-15,1 11-128 0</inkml:trace>
  <inkml:trace contextRef="#ctx0" brushRef="#br0" timeOffset="6904.99">10389 11100 4607 0,'-9'0'400'0,"2"0"-400"0,5 0 0 0,-1-2 0 31,3 1-320-31,0-1-160 0,3-2-32 0,-3-1 0 0,0-3 256 0,4-5 32 0,-2-1 16 0,1 2 0 16,-1 3 400-16,0 1 64 0,-2-1 32 0,-2 2 0 15,0 0 480-15,2 4 80 0,-5-3 32 0,1 5 0 16,1-6 240-16,0 7 48 16,-4 0 16-16,-2-2 0 0,2 2 32 0,-2 2 0 0,0-2 0 0,1-2 0 15,1 2-48-15,0-4 0 0,-2 4 0 0,0-3 0 0,1-2 176 0,-1 1 16 16,0-1 16-16,-1-4 0 0,-4 4-224 0,2-2-64 16,-2 2 0-16,-4 0 0 15,1-1-448-15,-4 3-112 0,3 3-16 0,-4-3 0 0,-1 6-192 0,1 0-64 16,-3 3 0-16,2-1 0 15,4 4-256-15,-7-1 0 0,-5 6 128 0,1 2-128 16,1 1 0-16,1 1 0 0,0 1 0 0,2-2 0 0,0 6 288 0,1-2-48 0,2-2-16 0,1 4 0 16,3-2 32-16,-2 1 16 0,3-1 0 15,-3 2 0-15,4-1-128 0,-2 5-16 0,-2-1-128 0,2 5 192 16,1 4-192-16,1 3 0 16,-1 2 0-16,1 2 0 0,3 2 0 0,0-1 0 0,2 6 0 0,-2 0-160 15,5-2 160-15,1 1 0 16,-1 1 0-16,0 0 0 0,4 0 0 0,1 0 0 0,4 3 0 0,0-3 128 15,0 5 176-15,4-7 32 0,3 1 16 0,0-2 0 16,5-3 64-16,2-1 16 0,0-2 0 0,5-5 0 0,2-2-160 0,5 2-16 16,2-4-16-16,5-1 0 15,0-4-240-15,0-3 0 0,-33-23 128 0,67 36-128 0,-67-36 0 0,0 0 0 16,102 38 0-16,-102-38 0 0,0 0 0 0,114 27 0 16,-114-27-128-16,0 0 128 0,123 8-256 0,-123-8 0 15,0 0 0-15,135-26 0 0,-135 26-64 16,92-31-16-16,-92 31 0 0,87-39 0 0,-87 39 336 0,77-41-176 15,-77 41 176-15,78-53-128 0,-78 53 128 0,82-61 0 16,-82 61 0-16,80-60 0 0,-40 25 0 0,-5-2 192 16,5-1-64-16,-5-4 0 0,2 0-128 0,-6-3 0 0,0 5 0 15,-3-4 0 1,-3 8-160-16,-3-4 0 0,-1 1 0 0,-3-4 0 16,-1 3 160-16,-5-9-128 0,2 2 128 0,-5-4-128 15,-6-1 128-15,-3 0 0 0,-1 1 0 0,-6 1 0 16,-2 1 0-16,-3 6 0 0,-6-3 0 0,-4 6 0 15,-1 2 128-15,-3 1-128 0,-7 1 128 0,-4-3-128 16,-3 5 128-16,-9-6-128 0,2 3 128 0,2-1-128 16,-2 6 0-16,2-3 0 0,-4 4 0 0,2 0 128 15,5-1-624-15,-2 3-112 0,6 3-32 0,3 7 0 16,4-1-480-16,3 1-96 0,5 7-32 0,6-2 0 16,8 2-800-16,4-2-176 0</inkml:trace>
  <inkml:trace contextRef="#ctx0" brushRef="#br0" timeOffset="7936.89">12494 15482 18431 0,'-5'6'1632'0,"0"-6"-1312"15,3 0-320-15,2 0 0 0,0 0 1056 0,-2-2 144 16,2 0 16-16,-9 0 16 0,2-1-528 0,-3-1-96 15,1-3-32-15,-3 0 0 0,2 2-576 0,-8 2-208 16,1-2 0-16,-6 8 0 0,-1 2-48 0,1 7 0 16,0 6 0-16,-3 6 0 0,0 8 256 0,0 2 128 15,1 8 0-15,1 0-128 16,1 7 528-16,1-2 0 0,4-2 0 0,1 4 0 16,3 3 48-16,2 0 16 0,3 1 0 0,4-3 0 15,1-3-96-15,4-2-32 0,4 2 0 0,-1-5 0 0,4-3-176 0,6-5-32 0,-5-2-16 0,10-4 0 16,-4-2-240-16,7 0 0 0,5 0 0 0,2 0 0 15,6 5 0-15,3 1-192 0,7-3 192 0,3 1-160 32,1 1-208-32,1 1-32 0,0-4-16 0,-2 3 0 0,4-5 96 0,-3-2 0 0,-48-24 16 0,93 28 0 0,-93-28 16 0,82 13 0 15,-82-13 0-15,0 0 0 0,97-9-96 0,-97 9 0 16,0 0-16-16,0 0 0 0,91-40 656 0,-72 24 144 16,0 0 32-16,-1-4 0 0,4-3 464 0,1-7 112 15,1-1 16-15,1-4 0 0,4-5-368 0,-1-4-64 16,2-4-16-16,-1-5 0 15,-1 5-304-15,-2-6-64 0,2-2-16 0,-2-3 0 0,-1-2-192 0,-1-5 0 16,1-6 0-16,-8-3 0 0,-3-3 0 0,-4 7 0 16,-1-1 128-16,-7-1-128 0,-6 3 0 0,-4-5 0 15,-6-1-144-15,-9-8 144 0,-3-3 256 0,-4-2 160 0,-10 2 32 0,0-2 0 47,-3 13-1520-47,-6-3-288 0,0 8-64 0,-3 6-16 16,3 17 672-16,4 16 128 0,1 15 16 0,1 20 16 15,2 11-224-15,0 16-32 0,8 12-16 0,-2 15-10176 0</inkml:trace>
  <inkml:trace contextRef="#ctx0" brushRef="#br0" timeOffset="8821.26">16561 11368 19343 0,'-12'13'1728'0,"3"-6"-1392"15,6-4-336-15,3-3 0 0,0 0 880 0,-2 3 96 0,-3 3 32 0,-7 6 0 16,-2-2-816-16,-4 6-192 16,1-2 0-16,-6 0 0 15,2 5-672-15,-7 0-176 0,-3 6-48 0,-4 1 0 16,0 5 384-16,0 2 64 0,-3 4 0 0,3 3 16 0,2 0 688 0,0 7 128 0,0 2 16 0,2-1 16 15,4 1 656-15,1 3 128 0,0 2 16 0,3 2 16 16,6-2-352-16,0 2-80 0,3-2-16 0,5-5 0 16,5 3-288-16,1-7-64 0,10-1-16 0,2-6 0 15,-1-5-96-15,10-3-32 0,4-2 0 0,5-7 0 16,4 1-288-16,-31-22 0 0,66 30 0 0,-66-30 0 0,84 19-160 0,-84-19 160 16,97 7-160-1,-97-7 160-15,115-4 0 0,-115 4 0 0,121-20-128 0,-121 20 128 0,104-28 0 0,-104 28 256 16,86-44-48-16,-86 44-16 0,83-57-192 0,-83 57 128 15,87-72-128-15,-43 29 0 0,-4-4 192 0,-3-4-48 16,-3-6-16-16,-2-3 0 16,-3 3-128-16,-8-6 160 0,-3 2-160 0,-11-1 160 0,-5-5-160 0,-11 1-176 15,-3-3 48-15,-11 1 0 0,-8-2 128 0,-3 4-192 16,-6 5 192-16,0 9-192 0,-5 3 192 0,-4 4 0 16,-3 8 0-16,-6 13 0 0,-3 10 256 0,-1 17-32 0,1 13 0 15,-4 17 0-15,-1 16 16 0,3 13 0 0,9 18 0 0,5 11-14128 16</inkml:trace>
  <inkml:trace contextRef="#ctx0" brushRef="#br0" timeOffset="21448.09">21839 12736 7359 0,'-8'5'656'0,"-1"-2"-528"0,7 1-128 0,-3-4 0 16,3 2 608-16,-3-2 96 0,-5 7 0 0,-6 1 16 16,-3 3-592-16,-2 3-128 0,2-2 0 0,-2-2 0 15,7 1-576-15,-4-4-48 0,4 0-16 0,2-2 0 0,0 0 448 0,-2 4 192 16,0 0-160-16,0-3 160 0,-1 3 576 0,-1-2 192 15,0 2 64-15,-1 0 0 0,-2-1 192 0,1 1 64 32,-3 0 0-32,2-1 0 0,-4 1-176 0,4 0-16 0,0 5-16 0,-2-4 0 0,2 1-272 0,3-3-48 15,1 6-16-15,2-5 0 0,1 5-32 0,2-4-16 16,3 1 0-16,-2-2 0 0,4-4-32 0,0 3 0 16,-1 1 0-16,3-2 0 0,-2 4-304 0,-2-3-160 15,2 1 160-15,-1 0-160 0,-2 5 0 0,1-2 0 16,0 0 0-16,-4 2 0 0,1 0 0 0,1 0 0 15,-3 2 0-15,1-1 0 0,-1 1 272 0,2 1-32 0,-1 1-16 16,4-1 0 0,-1-1 400-16,-1 0 80 0,5-3 0 0,-1 7 16 0,0-5-32 0,3-1-16 0,0 4 0 0,2-4 0 15,2 1-304-15,-2 1-64 0,2 0-16 0,0-2 0 16,-2-1-288-16,-2 3 0 0,-2 0 0 0,-1-4 0 16,2 5 0-16,-6 1 0 0,0 1 0 0,1 2 0 15,-5 0 192-15,3-2-192 0,1 7 192 0,-3-3-192 16,2-1 640-16,-1-1 32 0,4 0 0 0,0-2 0 15,2-1 32-15,5-1 16 0,0-3 0 0,3 0 0 32,-1-2-208-32,5 0-32 0,0-1-16 0,2-2 0 0,1-1-240 0,-1 1-48 15,1 0-16-15,3-1 0 0,-5 1-160 0,1 3 0 16,0-1 0-16,-2 1 0 0,1 0 0 0,-1-1 0 16,-3 3 0-16,1-2 0 0,0 2 0 0,-1 3 0 15,-2 0 0-15,1 4 0 0,1-3 0 0,1 1 0 16,-2-2 144-16,-1 1-144 0,3-1 256 0,2 2-32 15,-2-3 0-15,4-2 0 0,3 0-32 0,2 0 0 16,-1-4 0-16,2-1 0 0,4-2-64 0,4-4-128 0,0 1 176 16,-23-4-176-16,0 0 128 0,0 0-128 0,101-7 0 0,-101 7 0 15,0 0 0-15,0 0 0 0,97-19 0 16,-97 19 0-16,0 0 0 0,0 0 0 0,0 0 0 0,101-12 0 16,-101 12 0-16,0 0 0 0,0 0 0 0,0 0 0 15,84 17 0-15,-67-8 0 0,-3-1 0 16,4 6 0-16,-6-5 0 0,4 5 0 0,1-2 0 0,1 2 0 15,2-2 192-15,0-3 0 0,2 5-16 0,-22-14 0 16,0 0-176-16,0 0 0 0,101 31 0 0,-101-31 128 16,0 0-128-16,93 9 0 0,-93-9 0 0,0 0 0 0,96-5 0 0,-96 5 0 15,0 0 0-15,109-14 0 0,-109 14 0 16,0 0 0-16,108-18 0 0,-108 18 0 0,0 0 0 0,114-12 0 16,-114 12 0-16,0 0 0 0,109-5 0 0,-109 5 0 15,0 0 0-15,115-3 0 0,-115 3 0 0,0 0 0 16,102 3 0-16,-102-3 0 0,0 0 0 0,0 0 0 15,115 4 0-15,-115-4 0 0,0 0 0 0,0 0 0 16,102 10 0-16,-102-10 0 0,0 0 0 0,0 0 0 16,107 16 0-16,-107-16 0 0,0 0 0 0,99 8 0 15,-99-8 128-15,0 0-128 0,112 2 0 0,-112-2 0 0,0 0 0 16,113-3 0-16,-113 3 0 0,0 0 0 0,103-11 0 0,-103 11 0 16,0 0 0-16,104-12 0 0,-104 12 0 0,0 0 0 15,106-9 0-15,-106 9 0 0,0 0 0 0,108 0 0 16,-108 0 0-16,0 0 0 0,110 9 0 0,-110-9 0 15,0 0 0-15,101 16 0 0,-101-16 0 0,0 0 0 16,87 22 0-16,-87-22 0 0,0 0 0 0,79 23 0 16,-79-23 0-16,0 0 0 15,89 14 0-15,-89-14 0 0,0 0 0 0,97 12 0 0,-97-12 0 0,0 0 128 16,115 5-128-16,-115-5 128 0,0 0-128 0,128 6 128 16,-128-6-128-16,0 0 0 0,116 1 0 0,-116-1 0 15,0 0 0-15,96 0 0 0,-96 0 0 0,0 0 0 16,0 0 0-16,105 7 0 0,-105-7 0 0,0 0 0 0,0 0 0 0,106 18 0 15,-106-18 0-15,0 0 0 0,89 15 0 0,-89-15 0 16,0 0 0-16,103 9 0 0,-103-9 0 0,0 0 0 16,122 2 0-16,-122-2 0 0,0 0 0 0,115-5 0 15,-115 5 0-15,0 0 0 0,101-9 0 0,-101 9 0 16,0 0 0-16,97-5 0 0,-97 5 0 0,0 0 0 16,101-4 0-16,-101 4 0 15,0 0 0-15,110-3 0 0,-110 3 0 0,0 0 0 16,115 0 0-16,-115 0 0 0,0 0 0 0,115 3 0 0,-115-3 0 0,0 0 0 0,101 9 0 0,-101-9 0 15,0 0 0 1,101 9 0-16,-101-9 0 0,0 0 0 16,107 0 0-16,-107 0 0 0,0 0 0 0,106-9 0 0,-106 9-144 15,0 0 144-15,115-14-192 0,-115 14 192 0,0 0 0 0,115-18-128 0,-115 18 128 0,0 0 0 16,103-22 0-16,-103 22 0 0,0 0 0 0,87-30 0 16,-87 30 0-16,0 0 0 0,82-28 0 0,-82 28 0 15,0 0 0-15,0 0 0 0,103-38 0 0,-103 38 0 16,0 0 0-16,85-35 0 0,-85 35 0 0,0 0 0 0,87-40 0 0,-87 40-128 15,0 0 128-15,89-49 0 0,-89 49 0 0,0 0-160 16,82-52 160-16,-82 52-128 16,0 0 128-16,71-52 0 0,-51 33-144 0,-1-2 144 0,0 3-176 0,-2-1 48 15,1 2 0-15,1-4 0 0,-2 4-32 0,1-1 0 16,-18 18 0-16,0 0 0 0,64-49 160 0,-64 49 0 16,0 0 0-16,77-54 0 0,-77 54 0 0,61-43 0 15,-61 43 0-15,61-45 0 0,-61 45 0 0,43-56 0 16,-27 30 0-16,-7-2 0 15,-2 0-368-15,-7 0-80 0,-7 4-32 0,-2-1 0 16,-5 3-176-16,0 4-48 0,-8-1 0 0,-5 2 0 0,1 1 704 0,-5 2 0 0,0 0 0 0,-3 2 176 16,1 1 336-16,-2-1 80 0,-5 2 16 0,2-2 0 15,0-1-96-15,1-1 0 16,-1 4-16-16,-1-6 0 16,1 2-368-16,-5-3-128 0,-1 7 0 0,-1-3 144 15,-4-1-144-15,-5-1-176 0,3-3 48 0,-1 8 0 16,2-2-640-16,-3 1-112 0,4 4-16 0,-5-1-16 15,6 6 144-15,-5-2 16 0,1-4 16 0,-4 2 0 0,1-1 544 16,2 0 192-16,1 1 0 0,-2-3-144 0,7 5 144 0,2-1 144 16,-4 0-16-16,0 0-128 0,5 1 512 0,-4-1-16 15,-1 1 0-15,-3-4 0 0,-1 3-256 0,-9-4-48 16,-3-3-16-16,-1 3 0 16,5 4-528-16,-2-1-96 0,0 3-32 0,-3-1 0 15,0 8-416-15,0-8-96 0,0 8-16 0,-8-8 0 16,1 4 432-16,4-1 96 0,2-3 16 0,1 1 0 0,9 3 336 0,-1-2 128 15,6-1 0-15,-2-1-144 0,3-1 496 0,-3-4 96 16,2 0 32-16,-6 1 0 0,1-1-32 0,-1-5 0 16,4 5 0-16,-1-3 0 0,1 3-240 0,0-1-48 0,1-2-16 15,-2 3 0-15,2-5-144 0,-2 2-256 0,-5 3 64 16,1 1 16 0,-2-1-336-16,4 0-80 0,-1 2-16 0,6 0 0 0,6-1 416 0,-2 2 192 0,-3-2-192 15,1-1 192-15,1 4 208 0,-2-2 176 0,4 1 16 0,0 1 16 16,-7 2 384-16,2-2 80 0,-2 1 16 0,3 2 0 15,2-1-432-15,1-1-80 0,-1 3 0 0,0-3-16 16,0 1-368-16,2 3 0 0,2-2 0 0,-4-2 0 16,2 4-256-16,-3 0 48 0,-3 0 0 0,-1 0 0 0,2 0 208 15,-2 0 0-15,2 0 0 0,-1 4 0 0,6-4 0 0,-1-4 0 16,-3 4 0-16,2-3 0 0,0-2 0 0,-3 1 0 16,-4-1 0-16,-6 3 0 0,-5 1 0 0,1 1 0 15,0 3 0-15,-7 6 0 16,-2-1-512-16,-2 5-128 0,-3 4 0 0,-11 7-13824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7T19:53:55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20576 2541 5519 0,'4'-10'496'0,"1"-2"-496"0,-3 3 0 0,-1 2 0 0,1-3 1088 0,1-3 112 16,3-11 16-16,6-18 16 0,2-7-192 0,-2-5-32 16,2 6-16-16,-5 1 0 0,1 5-304 0,-1 3-64 15,0 5-16-15,3-3 0 0,-7 2 192 0,7 0 32 16,0 1 16-16,4 6 0 0,2 2 304 0,2-4 48 15,0 4 16-15,1 0 0 0,-2-6-512 0,0 1-112 16,4 1-16-16,-4-1 0 0,2 3-448 0,-7-1-128 0,3-3 0 0,0 1 0 16,-3-1 0-16,0-2 0 0,2 6 0 15,-2-2-128-15,-2 1 128 0,2-3 0 0,3 4 0 0,-3-1 0 16,4-3 0-16,-1 1-160 0,-3 1 160 0,0 8 0 16,2 1-160-16,-6 2 160 0,2 1-128 0,-1 4 128 31,-1 2-432-31,-1 3 0 0,2 1 0 0,-3-1 0 0,4 0-16 15,-5 1 0-15,4 2 0 0,3-2 0 0,-4-1 224 16,2 0 32-16,1 1 16 0,-5-1 0 0,6 0 176 0,-5 0 0 0,0 1 0 0,-1 3 0 16,1-1 0-16,0-1 0 0,0 7 0 0,-2 0 0 15,0 4 0-15,1 1 0 0,1 2 0 16,-4 2 0-16,4 1 0 0,-4 2 144 0,4 1-144 0,0 0 0 0,-1 1 224 0,1 4-64 16,3 1-16-16,-3 2 0 15,0 5 64-15,-1 2 16 0,1 5 0 0,-2 7 0 0,2 2 80 0,-1 5 16 16,1 2 0-16,-2-1 0 0,2 1-80 0,0 2-16 15,-1 4 0-15,3 5 0 0,1-1-224 0,-2 2 0 16,3 0 0-16,-1-2 0 0,2-2 0 0,0-1 0 16,0-2 0-16,1 4-160 15,-1-1 160-15,4-1 0 0,-1-2 128 0,2-5-128 0,2-1 0 0,0 1 0 16,2-5 0-16,-1-4 0 0,-1-5 0 0,-3-9 0 0,-3-4 0 0,-2-1 0 31,-1-7-640-31,-7-5-64 0,-2-2 0 0,-3-5-9344 16</inkml:trace>
  <inkml:trace contextRef="#ctx0" brushRef="#br0" timeOffset="499.68">20930 1778 7359 0,'-5'9'656'0,"1"-4"-528"0,2 4-128 0,2-2 0 0,2-5 144 0,2 3 0 15,-3-3 0-15,6 3 0 0,2 4 560 0,5-1 128 16,3 1 0-16,1-4 16 0,-18-5 272 0,0 0 48 16,0 0 16-16,115 14 0 0,-115-14-400 0,0 0-80 15,124 5 0-15,-124-5-16 0,0 0-64 0,132 4-16 16,-132-4 0-16,0 0 0 0,129 3-368 0,-129-3-80 16,92-8-16-16,-92 8-9120 0</inkml:trace>
  <inkml:trace contextRef="#ctx0" brushRef="#br0" timeOffset="6797.38">16005 3851 10127 0,'-8'4'896'0,"4"-3"-704"0,8 1-192 0,-3 0 0 16,6-2-368-16,-2 0-96 0,4 0-32 0</inkml:trace>
  <inkml:trace contextRef="#ctx0" brushRef="#br0" timeOffset="7050.64">16213 3808 23951 0,'-27'3'1056'0,"14"2"224"0,4 2-1024 0,4-2-256 0,5-1 0 0,1-2 0 15,3 6-320 1,1 1-112-16,0 5-16 0,7 3-16 0,-12-17 464 0,0 0-144 0</inkml:trace>
  <inkml:trace contextRef="#ctx0" brushRef="#br0" timeOffset="7271.85">16115 4504 15663 0,'-31'35'688'0,"12"-12"144"0,3 1-656 0,7-7-176 16,2-6 0-16,5-4 0 0,-1 3 512 0,-2 13 80 0,-1 10 16 0,3 4 0 47,3-3-1376-47,3-7-288 0,4-8-48 0,6-4-16 0,-1-6 944 0,2-4 176 0,-2-3 0 0,-2-2 128 0</inkml:trace>
  <inkml:trace contextRef="#ctx0" brushRef="#br0" timeOffset="7450">16209 4755 1839 0,'-3'9'160'0,"1"-1"-160"0,-3 1 0 0,1 0 0 16,1 0 832-16,-3 3 144 0,-2 10 32 0,-11 15 0 16,-2 12-192-16,-2 3-48 0,6 0 0 0,-1-6 0 15,3-3-448-15,6-8-80 16,4-5-32-16,3-8 0 0,7-3-208 0,-1-6 0 0,4-3-192 0,1-3 192 15,1-4-704-15,3-1-48 0,-3-2 0 0,2 0 0 0,-3 0 752 0,-4 0 0 16,4-2 128-16,-4-1 0 0</inkml:trace>
  <inkml:trace contextRef="#ctx0" brushRef="#br0" timeOffset="7604.1">16031 5769 8751 0,'-21'22'192'0,"9"-8"32"0,4-2 16 0,2-3 16 0,6-4-256 0,4 2 0 0,-4 0 0 0,2 6 0 15,5 4 320-15,3 9 0 0,6 0 16 0,-2-5 0 32,-14-21-1664-32,0 0-336 0,0 0-64 0,83 42 0 0,-83-42 1344 0,0 0 384 0</inkml:trace>
  <inkml:trace contextRef="#ctx0" brushRef="#br0" timeOffset="7779">16483 6213 14735 0,'-18'7'1312'0,"8"0"-1056"16,6-2-256-16,4 0 0 0,0-1 1600 0,4 1 272 15,-8 4 48-15,4 8 16 16,9 0-1936-16,-9-17-304 0,0 0-96 0,0 0-32 0</inkml:trace>
  <inkml:trace contextRef="#ctx0" brushRef="#br0" timeOffset="7936.11">16993 6249 11055 0,'-3'11'480'0,"-1"-2"112"0,3-1-464 0,1 1-128 0,1-2 0 0,1-2 0 15,0 4 1440-15,1 5 272 0,6 8 48 0,0 8 16 16,-1 1-736-16,1-1-144 0,0-4-16 0,0-7-16 16,-2-1-1680-1,1-4-336-15,4-6-64 0,-3-1 0 0</inkml:trace>
  <inkml:trace contextRef="#ctx0" brushRef="#br0" timeOffset="8166.9">16690 7418 24879 0,'-40'35'1088'0,"14"-12"256"0,5-1-1088 0,5-4-256 16,9-10 0-16,6-1 0 0,-8 2 672 0,0 5 80 0,-7 5 16 0,3 6 0 15,2-6-640-15,8-5-128 0,3-6 0 0,3-4 0 31,2-4-2400-31,1 0-480 0,-3-4-80 0,2-1-32 0</inkml:trace>
  <inkml:trace contextRef="#ctx0" brushRef="#br0" timeOffset="8285.51">16345 7568 1839 0,'-31'21'160'0,"6"-6"-160"0,6 3 0 0,7-6 0 15,7-3 1024-15,-1 1 160 0,-2 2 32 0,-4 9 16 0,-8 11-192 16,1 8-32-16,4 0-16 0,1-2 0 0,10-10-992 0,6-4-160 15,7-8-48-15,3 0-16 0,-12-16 224 0,0 0 208 16</inkml:trace>
  <inkml:trace contextRef="#ctx0" brushRef="#br0" timeOffset="8507.91">16291 8221 12063 0,'-10'21'256'0,"-1"-4"64"0,4-6 16 0,2-2 0 0,0-2-336 0,-4 6 0 0,-8 14 0 0,-13 13 0 16,-8 8 1408-16,-1 5 192 0,-1-8 64 0,5-7 0 15,4-6 32-15,1-10 16 0,4 1 0 0,2-7 32 32,3-3-912-32,-2-2-176 0,2-2-32 0,2-1 16 0,2-4-896 0,-1-4-176 0,3 0-32 0,1-4-10816 15</inkml:trace>
  <inkml:trace contextRef="#ctx0" brushRef="#br0" timeOffset="8827.04">14529 9479 11055 0,'-24'43'480'0,"3"-12"112"0,4-1-464 0,3-11-128 0,5-7 0 0,4-3 0 16,-2 7 1408-16,-7 8 256 0,-5 11 48 0,-2 5 16 16,3 0-896-16,6-14-160 0,7-8-32 0,5-6-16 15,5-7-2800-15,-1 0-544 0,4-3-112 0,-8-5-32 0</inkml:trace>
  <inkml:trace contextRef="#ctx0" brushRef="#br0" timeOffset="9013.28">14277 10477 5519 0,'-30'38'240'0,"11"-12"64"0,0 0-304 0,6-5 0 16,6-9 0-16,6-1 0 0,-8 3 880 0,-3 10 112 0,-6 16 32 0,-1 5 0 15,2 2-704-15,5-10-144 0,6-6-32 0,-2-8 0 16</inkml:trace>
  <inkml:trace contextRef="#ctx0" brushRef="#br0" timeOffset="9188.04">13444 11819 11055 0,'-20'23'976'0,"7"-4"-784"15,9-8-192-15,4-6 0 0,0-5 0 0,-3 9 0 16,-3 8 0-16,-6 7 0 0,2 4-352 0,1 2 32 16,9-7 16-16,0-9 0 0,0-9 304 0</inkml:trace>
  <inkml:trace contextRef="#ctx0" brushRef="#br0" timeOffset="9378.1">12736 12551 20271 0,'-47'44'896'0,"19"-13"192"0,2 0-880 0,12-13-208 0,9-10 0 0,5-1 0 16,0 2-528-16,-7 7-160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7T19:55:55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4631 7510 11967 0,'-7'4'1072'0,"6"-2"-864"0,1-2-208 0,0 0 0 16,0 0 400-16,0 0 48 0,0 0 0 16,0 3 0-16,-4-3-768 0,1 0-128 0,1 0-48 0,-1-3 0 31,1 1-192-31,0 0-32 0,2 2-16 0,0-2 0 0,2 2 736 0,0 0 0 16,1 4 0-16,-1-2 0 0,5 5 720 0,-6-2 96 15,6 4 16-15,-3-1 0 0,3 3-16 0,0 1 0 16,-2 7 0-16,4-2 0 0,-4 1-336 0,2 3-64 0,0 5-16 0,0 0 0 15,2 2-96-15,-4 7-32 16,0 5 0-16,-1 7 0 0,-1 5 240 0,-1 7 64 0,-2 8 0 0,-2 11 0 0,-1 7-64 0,-3 2 0 31,-1 6 0-31,-1-6 0 0,-1-5-336 0,0 5-176 0,-1 1 160 0,-2 0-160 0,1-8 0 0,-1 3 128 16,-2-4-128-16,0-4 0 0,-3-8 384 16,1-2 16-16,5-6 16 0,-4-1 0 0,4-6-80 0,3-5-16 15,-1-5 0-15,0-9 0 0,4-5-464 0,0-6-112 16,5-4 0-16,0-6-10432 15</inkml:trace>
  <inkml:trace contextRef="#ctx0" brushRef="#br0" timeOffset="530.4">5257 8340 18431 0,'-3'13'1632'0,"-3"-6"-1312"16,6 2-320-16,0-4 0 0,2-1 640 0,2-2 48 0,-1-2 16 0,2 7 0 0,6-2-64 0,1 0 0 16,5 4 0-16,-4-4 0 15,-5-2-1984-15,-3 3-416 0,-3-3-80 0,-4 2-16 31,-5-1-272-31,-1-1-64 0,-3 3-16 0,-1-3 0 0,2 2 1952 0,-4 0 384 0,3 1 64 0,3 2 32 0,1 5 1792 0,3 1 352 16,-1-1 80-16,3 3 16 0,0 7-352 0,2-1-80 31,0 8-16-31,2 3 0 0,0 2-720 0,3 7-144 16,-3 0-16-16,5 6-16 0,-2 3-560 0,2-1-112 0,0 3-32 16,5-5 0-16,-3 1-416 0,5-9 0 0,2 0 0 0,-1-7 0 15,6-1 0-15,-2-6-256 0,-19-26 64 0,0 0 16 31,84 57-304-31,-84-57-64 0,0 0-16 0,104 14 0 0,-104-14 432 0,0 0 128 0,89-38 0 0,-64 15 0 16,-3-1 240-16,1-6 144 0,-4-5 48 0,2 1 0 16,0-6 176-16,2-1 32 0,-1-4 16 0,1-2 0 15,0-2-224-15,-2-3-48 0,1-2-16 0,-1-7 0 16,-3 4-368-16,-8-4 0 0,-1 3 0 0,-6-1 0 16,-8 3-464-16,-9-1-64 0,-5 5-16 15,-6 3 0-15,-1 5-320 0,-7 4-64 16,0 12-16-16,-7 7 0 0,5 16 736 0,-5 14 208 0,0 12 0 0,-2 7 0 0,0 8 128 0,1 3 128 15,0-1 48-15,5-1 0 0,6-3-80 16,6-2-16-16,5-3 0 0,8-4 0 16,4-1-928-16,6-5-192 0</inkml:trace>
  <inkml:trace contextRef="#ctx0" brushRef="#br0" timeOffset="1188.03">6374 8261 13823 0,'-3'0'608'0,"1"0"128"0,2 0-592 0,0 0-144 0,2 0 0 0,1 0 0 16,-1 0 992-16,1-2 160 0,6 2 48 0,0-3 0 16,-1-2-688-16,-2-1-144 0,-3-1-32 0,-3 2 0 15,-3-2-1168-15,-3 0-256 0,-6 0-32 0,-2-1-16 31,0 6 480-31,-3-2 80 0,-1 10 32 0,1-1 0 0,-2 5 928 0,0 1 176 0,3 4 32 0,-1 1 16 16,1 2 864-16,5 2 160 0,-3 3 32 0,6 3 16 0,1 4-464 0,2-2-80 16,1 7-32-16,2-1 0 0,2 3-720 0,6 1-160 15,-3 4-32-15,2 0 0 0,6 0-192 0,4-4 0 16,-1-3 0-16,7-9 0 16,-21-26 0-16,0 0 0 0,72 50 0 0,-72-50 0 0,0 0-192 15,89 4 64-15,-89-4 128 0,0 0-208 0,90-21 208 0,-90 21 0 16,56-31 0-16,-30 13-144 0,-1-4 336 0,-8-1 64 15,2-3 0-15,-1-6 16 0,-1-2 96 0,-3-1 16 16,-2-5 0-16,-1 3 0 0,-4-5-384 0,-2 2 0 0,-2 0 0 16,-3 2 128-16,0 0-128 0,-3 5 0 0,-2 5 0 0,-2 7 0 15,0 7 0-15,0 9 0 0,-2 6 0 0,0 15 0 16,-1 7 0-16,-2 10 0 16,-2 14 0-16,-4 10 0 0,4 9 0 0,-3 18 0 15,1 12 0-15,2 12 0 0,2 2 240 0,-2 18 128 0,0 12 16 16,5 6 16-16,1 4-80 0,2 0 0 0,3-6-16 0,1 3 0 15,2 8-32-15,0-23 0 0,-3-14 0 0,-6-25 0 16,0-13-272-16,-5-14 0 0,-3-5 0 0,-4-9 0 16,-2-7-1040-16,1-1-176 0,-4-4-16 0,-6-10-16 15,8-11 512 1,-2-5 96-16,-2-11 32 0,0-8 0 0,2-4 608 0,0-12 0 0,-1-6 0 0,1-13 0 16,5-4 0-16,2-14 0 0,4-6 0 0,4-11 0 15,6-1 0-15,1-13 0 0,4-4 0 0,9-2 0 0,0 2 0 0,5 4 0 16,1 9 144-16,5 7-144 15,1 10 0-15,1 15 0 0,4 9 0 0,-3 8 0 16,3 8-368-16,0 9-32 0,-3 2-16 0,3 4 0 16,-26 8 48-16,0 0 16 0,0 0 0 0,101-9 0 0,-101 9 352 0,0 0 0 0,106 17 0 0,-106-17 0 31,89 7-512-31,-89-7-144 0</inkml:trace>
  <inkml:trace contextRef="#ctx0" brushRef="#br0" timeOffset="1790.14">7315 9273 9215 0,'-3'-2'816'0,"-3"1"-656"16,5-3-160-16,1 4 0 0,0 0 1312 0,0-2 224 16,-4-1 64-16,-1-1 0 0,-4 1-752 0,0-2-144 15,-3 8-16-15,0-1-16 16,2 1-2704-16,-8 6-528 0,4 0-128 0,-3 5 0 0,-1-2 2112 0,1 0 448 16,3 2 128-16,-2-2 0 15,6-1-1104-15,1-4-144 0,2-2-32 0,5-3 48 0,2-2 4320 0,4-7 880 0,5-2 160 0,5-7 80 16,-2-1-880-16,10-2-160 0,1-4-32 0,3-1 16 15,-26 24-1504-15,51-46-304 0,-51 46-64 0,59-47 16 16,-59 47-976-16,68-36-192 0,-68 36-128 0,0 0 192 16,106-26-192-16,-106 26-208 0,0 0 32 0,91 8 176 15,-91-8-704 1,0 0 0-16,66 54-16 0,-52-28 32 0,-5 6 64 16,-1 1 16-16,-2 7 0 0,-3 2 32 0,1 5 304 0,-3 5 48 0,-4 2 16 0,-2 4 32 15,-1-1 176-15,-8 4 0 0,-3 0 0 0,0-2 0 0,-8 2 0 16,-1-3 0-16,-2-3 0 0,-1-1 0 0,-3 0 0 0,1-3 0 15,-1-6 0-15,1-5 0 0,5-3 0 0,-4-9 0 16,6-9-160-16,0-5 160 16,4 0-512-16,3-11-16 0,0 1 0 0,-1-8 0 0,4 2 192 0,5-8 32 15,1-1 16-15,-1-6 0 0,2-2 288 0,5-5-160 16,4-4 160-16,5-7-128 0,2 0 256 0,1-3 64 16,8-8 16-16,4-2 0 0,6 1 368 0,9 1 80 15,1 6 16-15,7 5 0 0,-45 35 160 0,93-45 16 0,-93 45 16 16,92-29 0-16,-92 29-672 0,0 0-192 0,115-9 0 0,-115 9 128 31,0 0-656-31,98 21-128 0,-98-21-32 0,0 0 0 16,104 31-1296-16,-104-31-256 0,0 0-48 0,124 17-8224 0</inkml:trace>
  <inkml:trace contextRef="#ctx0" brushRef="#br0" timeOffset="2489.67">8451 7617 13823 0,'-17'5'1216'0,"6"-2"-960"0,4 3-256 0,4-3 0 0,3 1 2720 0,0-3 496 15,3 6 112-15,-3 2 0 0,6 5-1968 0,-3 7-400 16,6 7-64-16,-4 1-32 16,0 4-3168-16,-1 0-640 0,-4 1-128 0,0 0-32 31,-4 6-496-31,2 4-112 0,-1 3 0 0,-2 2-16 0,1 5 3584 0,-3 2 720 0,0 3 128 0,0-2 48 16,2 1 2464-16,-4-6 496 0,-1 2 112 0,1-5 16 0,1-6-1312 0,4 1-256 15,-5-6-48-15,2-5-16 0,0-3-1568 0,-1-8-320 16,1-4-64-16,-2-6-16 0,4-7-240 0,0-1 0 15,-4-4 0-15,4-4-160 0,1-1-128 0,4-7-32 16,0-7 0-16,0-7 0 16,0-6-272-1,5-3-64-15,1-3-16 0,1-5 0 0,1 1 320 0,1-9 64 0,5-3 16 0,-5-7 0 0,5-1 272 0,-1-8 0 0,3-7 0 0,2-1 0 16,-1 3 0-16,0 4 0 0,6 6 0 0,-4 6 144 16,2 7-16-16,0 8-128 0,2 9 192 0,-8 11-64 15,5 5 368-15,-1 5 64 0,-2 5 16 0,1 4 0 16,-1 5 272-16,0 5 64 0,-17-5 16 0,0 0 0 15,0 0-224-15,84 44-32 16,-61-22-16-16,-6 3 0 0,2 3-320 0,-1 6-64 0,-4 3-16 0,-4 5 0 16,-3 3 0-16,0 9 0 0,-3 11 0 0,-4 11 0 31,-2 8-128-31,0 8-128 0,-5 4 192 0,0-2-192 0,4-2 0 0,-10 1 0 16,8-6 0-16,-3-11 0 0,2-3 0 0,6-13-144 15,0-12 144-15,0-15-192 16,6-13-880-16,2-15-176 0,3-10-32 0,4-21-8336 15,5-8-1664-15</inkml:trace>
  <inkml:trace contextRef="#ctx0" brushRef="#br0" timeOffset="2982.17">10002 6422 17503 0,'-10'9'768'0,"3"-4"176"0,1-2-752 0,1 2-192 15,5-5 0-15,-3 4 0 0,1 1 1200 0,-2 2 208 16,-4 4 32-16,-1 6 16 0,-3 4-976 0,1 2-192 16,-1 3-32-16,0-4-16 0,2 6-240 0,-3 2 0 15,5-1-192-15,-3 5 192 0,2 0 0 0,1 6 320 16,-1 4-32-16,0 0-16 0,1 3 768 0,-1 0 160 0,0 0 16 15,0 5 16-15,1 0-400 0,-3 2-96 16,3 0-16-16,1-2 0 0,1 6-272 0,3-4-64 0,-1 2-16 16,3 1 0-16,1 4-368 0,-6-7 128 0,6 2-128 0,-3-6 0 15,-1-1 0-15,-1-2 0 0,2-2 0 0,-2-1 0 16,-1 5-128-16,-2-2 128 0,-1 1-128 0,0-2 128 16,0 2-192-16,-4-4 32 15,0 0 16-15,1-8 0 0,2-6-944 0,1-4-192 0,0-7-48 16,9-2-11472-16</inkml:trace>
  <inkml:trace contextRef="#ctx0" brushRef="#br0" timeOffset="3382.85">9789 9111 27647 0,'4'-3'2448'0,"-2"-6"-1952"0,1 4-496 0,1-1 0 0,1-1 128 0,-3-1-128 15,5-6 0-15,3-12-5408 16,1-2-1152-16,-1 2-224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7T19:57:54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24750 9423 12543 0,'-14'2'272'0,"3"-2"64"0,4 0 16 0,4 0 0 0,-1 3-352 0,2-1 0 0,2 0 0 0,-6-1 0 0,0 5 880 0,-6 2 96 15,2 4 32-15,-6 2 0 0,0 0-800 0,1-2-208 16,-3 2 0-16,1 2 0 16,-2 0-448-16,-2-4-160 0,-2 2-32 0,-3-2-16 0,0 0 208 0,-2-1 64 15,2-3 0-15,-2 1 0 0,-2 3 944 0,1-1 192 16,1 4 32-16,-4-4 16 0,-1 5 688 0,2-2 144 16,-2-1 32-16,-2 5 0 0,0-4-544 0,-5 3-96 15,0 1-32-15,0-1 0 0,1 0-560 0,-1 3-112 16,0-3-32-16,5 4 0 0,-3-2-288 0,3 2 0 0,2 2 128 15,-2 3-128-15,4 0 288 0,1 0 0 0,2 4 0 0,4-6 0 16,5 2 64-16,-2 0 16 0,4 4 0 0,-1-2 0 16,4-2-128-16,0 5-32 0,0 1 0 0,2-3 0 15,-2-1-80-15,2-2-128 0,0 6 176 0,1-6-176 16,3 0 128-16,-5 0-128 0,8 0 0 0,0 0 0 16,1 0 448-16,3-3-32 0,2 3 0 0,3 2 0 15,1-2 160-15,-5-26 16 0,18 56 16 0,-18-56 0 0,17 59-224 16,-17-59-64-16,26 61 0 0,-26-61 0 0,26 61-112 0,-26-61-16 15,32 57-16-15,-32-57 0 0,0 0-176 0,48 75 0 16,-48-75 0-16,0 0 128 16,53 63-128-16,-53-63 0 0,0 0 0 0,50 64 0 0,-50-64 0 0,0 0 0 15,51 67 0-15,-51-67 0 0,0 0-128 0,59 68 128 16,-59-68 0-16,0 0 0 0,78 74 0 16,-78-74-144-16,67 41 144 0,-67-41 0 0,85 34-144 0,-85-34 144 15,96 25 0-15,-96-25-144 0,94 22 144 0,-94-22 0 16,94 18 0-16,-94-18 0 0,98 17 0 0,-98-17 0 15,94 16 0-15,-94-16 0 0,104 16 0 0,-104-16 0 16,108 17 0-16,-108-17 0 0,108 23 0 0,-108-23 0 16,98 26 0-16,-98-26 0 0,98 28 0 0,-98-28 0 15,104 26 0-15,-104-26 0 0,115 26 224 0,-115-26 32 0,120 31 0 0,-120-31 0 16,122 30 16-16,-122-30 16 0,117 28 0 0,-117-28 0 16,110 26-48-16,-110-26-16 0,104 31 0 0,-104-31 0 15,108 40-32-15,-108-40-16 16,117 40 0-16,-117-40 0 0,112 33 16 0,-112-33 0 0,110 35 0 0,-110-35 0 15,102 40-32-15,-102-40 0 0,100 37 0 0,-100-37 0 16,99 35-160-16,-99-35 128 0,105 35-128 0,-105-35 128 0,102 31-128 0,-102-31 0 16,96 31 0-16,-96-31 0 0,87 32 0 0,-87-32 0 15,81 29 0-15,-81-29 0 16,80 26 0-16,-80-26 0 0,80 19 0 0,-80-19 128 0,87 21 0 0,-87-21 0 16,89 20 0-16,-89-20 0 0,96 20-128 0,-96-20 192 15,90 27-192-15,-90-27 192 0,82 19-192 0,-82-19 0 16,0 0 0-16,112 28 128 0,-112-28-128 0,0 0 0 15,106 33 0-15,-106-33 0 0,75 26 0 0,-75-26 0 16,78 26 0-16,-78-26 0 16,79 23 0-16,-79-23 0 0,76 24 0 0,-76-24 0 0,72 19 0 0,-72-19 0 0,0 0 0 0,99 30 0 15,-99-30 0-15,0 0 0 0,101 19 0 0,-101-19 0 16,75 9 0-16,-75-9 0 0,86 5 0 0,-86-5 0 16,88 3 0-16,-88-3 0 15,100 0 0-15,-100 0 0 0,97-3 0 0,-97 3 0 0,101-2 0 0,-101 2 0 16,93-5 0-16,-93 5 0 15,99-7 0-15,-99 7 0 0,99-5 0 0,-99 5 0 0,107-13 0 0,-107 13 0 16,117-8 0-16,-117 8 0 0,123-14 0 0,-123 14 0 16,119-21 0-16,-119 21 0 0,123-31 0 0,-58 13 0 0,-65 18 0 15,124-31 0-15,-53 12 0 0,1-2 128 0,1 2-128 16,-7-1 0 0,-3-2 0-16,-2 3 0 0,0-2 0 0,-4 0 0 0,1 2 0 0,1-2 0 0,7-2 0 0,0 0 0 15,8-3 0-15,-5 0 0 0,-1 0 0 0,-3 3 0 31,-3-3 0-31,-4 4 0 0,-4-1 0 0,2-3 0 16,-2 0 0-16,-2 0 0 0,2 0 0 0,-5-1 0 0,-2 3 0 0,-47 24 0 0,85-50-128 0,-46 23 128 16,-5 0 0-1,-2 0 0-15,-32 27 0 0,54-48 0 0,-30 27 0 0,-1-2 0 16,-6 4 0-16,-3-2 0 0,-3 4 0 0,-3-3 0 0,-1 0 0 0,-1 2 0 0,-3-4 0 0,-1 1 0 31,0 1 0-31,-4 0 0 0,0 0 144 0,2-2-144 16,0-3 0-16,-5-1 144 0,1 2-144 0,1-2 0 15,-2 0 144-15,-2-4-144 0,2 4 0 0,-4 0 144 16,0 0-144-16,-1-2 0 0,-6 0 0 0,-3 2 128 16,1 1-128-16,-4 1 0 0,-4 0 0 0,-1 1 0 15,-2 2 0-15,1-2 0 0,-3 1 0 0,-1-4 0 16,3 3 0-16,1-3 128 0,2 0-128 0,1 0 0 0,2 1 0 0,1-1 0 16,-1 0 128-16,1-4-128 0,2 8 0 15,-2-4 0-15,3-1 0 0,-4 5 0 0,2-1 0 0,-2 1 0 16,-3 1 0-16,0 0 0 0,-2-2 0 0,2 6 128 15,-5-2-128-15,-2 1 0 0,1 2 0 0,-3 1 0 16,2-1 0-16,-2-1 0 0,1-1 0 0,-5 1 0 16,3-2 0-16,-4 0 0 0,-2-1 0 0,0-2 0 15,0 4 0-15,0-1 0 0,-1-2 0 0,-4 4 0 16,0-1 0-16,-4 1 0 0,0 1 0 0,-1 1 0 16,-5 4 0-16,-6 2 0 0,-2 4 0 0,-1 4 0 0,0 1 0 0,-4 0 0 15,4 1-144-15,3 1 144 0,1-2 0 0,1 0 0 16,3-2 0-16,2-1 0 0,2-1 0 0,0 3 0 15,2-3 0-15,3 1 0 16,0 1 0-16,1-2 0 0,-1-3 0 0,0 2 0 0,2 0 0 0,-2 0 0 16,4-2 0-16,1 2 0 0,1-1 0 0,-6-1 0 15,0 2-144-15,0 2 144 0,1-3 0 0,1-2-144 16,-2 2 144-16,4-1 0 0,1 1 0 0,0-3 0 16,-1-3 0-16,2 3 0 0,1 0 0 0,2-1-128 15,-2-2 128-15,0-1 0 0,2-1 0 0,-4 2 0 0,3 4 0 0,-7-3 0 16,3 2 0-16,-2 1 0 15,2-1 0-15,-1 4 0 0,3-4 0 0,-6 0 0 0,2-3-224 0,-2 3 32 16,2 1 16-16,2-3 0 0,0 3 176 0,-4-5 0 16,2 5-144-16,-7-3 144 0,1 1 0 0,-2-4 0 15,-1 5 0-15,-2-1 0 16,3 1 0-16,-3 0 0 0,-5 4 0 0,-1-2 0 0,1 4 0 0,-3-3 0 16,0 1-144-16,-6-4 144 15,-1 1-160-15,2-1 32 0,1-3 0 0,2 5 0 0,-2 0 128 0,-1-2-160 16,5 4 160-16,-4-4-160 0,0 2 160 0,-1-3 0 15,-4 1 0-15,3 0 0 0,6 4 0 0,-3 0 0 0,-3 5 0 0,-1 2 128 16,-2 3-128-16,-2 4 0 0,-6 3 0 0,-1-2 0 16,0-1 0-16,6 1 0 15,1 1 0-15,8 1-128 0,-1-1-48 0,4 1 0 0,-2 0 0 0,1-5 0 16,-2 0-656-16,3-4-128 16,5-1-16-16,3-2-15232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7T20:01:41.4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2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7-07T20:03:13.266"/>
    </inkml:context>
  </inkml:definitions>
  <inkml:trace contextRef="#ctx0" brushRef="#br0">3513 7167 7631 0,'-11'4'688'0,"6"-4"-560"16,2 0-128-16,-1 0 0 0,2 0 0 0,2 0 0 15,-3-4 0-15,3 4 0 0,-4 0 0 0,3-3 0 16,-3-2 0-16,4-1 0 0,0 3 0 0,0-2 0 0,0 1 0 0,0 2 0 16,0-1 0-16,0-1 0 0,4 3 0 0,-4 1 144 15,0-4-144-15,0 4 208 0,0 0-32 0,0 0-16 16,-4 0 0-16,4 0 32 0,-3 4 0 0,1-3 0 16,-3 3 0-16,1 1 48 0,-1-1 288 0,1 1 64 15,-4-2 16-15,1 1 32 0,2-2 0 0,-1-2 0 16,1 3 0-16,-2 1 32 0,2 1-240 0,1-2-48 15,3 3-16-15,-3-1 32 0,1 2-96 0,1-2-32 16,4 0 0-16,1 0 32 0,-3 2-112 0,4-1-32 16,1 2 0-16,-2 1 32 0,3 0-192 0,-3 1 0 0,2 2 0 15,-3 2 0-15,5-2 0 0,-7 8 0 0,2-1 0 16,1 3 160-16,1 1-160 0,-4 0 192 0,1 6-192 16,1-1 224-16,0 4-48 0,1 1-16 0,-3 3 0 0,2-1 32 15,0 2-64-15,-2 1 0 0,2-1-128 0,-2-3 192 16,3 5-192-16,-3-8 0 0,2 0 0 0,1-1 0 15,3-2 0-15,-3 1-208 0,2-4 32 0,-1-4 16 16,1 1-624 0,-1-4-128-16,-3-3-32 0,3-1 0 0,-1-3 0 0,-3-2 0 0,0-1 0 0,-3-4-4544 15</inkml:trace>
  <inkml:trace contextRef="#ctx0" brushRef="#br0" timeOffset="614.11">3825 7159 911 0,'0'-2'0'0,"-4"-2"0"0,4 1 0 0,-2 3 0 16,2-2 384-16,0 2-16 0,-3 0 0 0,3 0 0 15,-5 2 512-15,-1 1 96 0,-1 3 32 0,2 1 0 16,-2 3 192-16,0-1 32 0,4 5 16 0,-1-2 0 15,4 0 208-15,4-1 32 16,-2 1 16-16,5-2 0 0,3-1-224 0,2-2-64 16,2-2 0-16,4 0 0 0,2-1-288 0,3-1-64 0,5-6-16 0,-28 3 0 0,0 0-480 0,110-18-112 15,-110 18 0-15,0 0-16 0,125-28-240 0,-125 28 0 16,0 0 128-16,0 0-128 0,120-20 0 0,-102 20 0 16,-1 0 0-16,1 3 0 0,-4 2 0 0,-2 1 0 15,2 0 0-15,-4 0 0 0,2-1 0 0,1 0 0 16,-3-1 0-16,2-4 0 0,1 5 0 0,-3-5 0 15,2 0 0-15,-7 0 0 0,-1 0 0 0,-2 2-160 16,-2-1 160-16,-2 5-128 0,-2 2-176 0,-4 4-16 16,-1 8-16-16,-1-1 0 0,-1 0 336 0,1 4 0 15,-3 3 0-15,3 3 0 0,1 3 0 0,-3-1 0 16,3 0 0-16,1 1 0 0,-3 3 0 0,2-6 128 16,1 4-128-16,-4-3 128 15,-1 5-128-15,3 0 0 0,-4-4 0 0,2 5 0 0,-2-1 288 0,-2-2 32 0,6-1 0 0,-6-1 0 16,2 4 128-16,0-2 48 0,2-3 0 0,1-3 0 15,-1 0-368-15,4-6-128 0,2-2 0 0,3-7 144 32,6-3-672-32,-1-6-144 0,7-6-32 0,1-6-10176 0</inkml:trace>
  <inkml:trace contextRef="#ctx0" brushRef="#br0" timeOffset="1117.07">4795 7183 15663 0,'-21'19'688'0,"11"-7"144"0,1-1-656 0,4-8-176 16,5 1 0-16,0-4 0 0,0 0 1024 0,0 2 160 15,0 1 32-15,0-1 16 0,-2 1-944 0,0-3-288 16,2 5 128-16,-5 2-128 31,-4-1-768-31,1 2-208 0,-4 5-48 0,-1-3-16 0,3 4 1040 0,1-2 144 0,-5 6 64 0,6-1 16 0,-5 0 608 0,3 4 128 0,-1-2 32 0,3 2 0 16,1 2-112-16,0 0-32 0,2-1 0 0,-1 4 0 15,6 0-528-15,-3-3-96 0,6 7-32 0,-3-2 0 16,6 5-192-16,-3-2 0 0,4 2 0 0,0 0 0 16,3 0 0-16,1-3 0 0,3 0-192 0,0-4 192 31,3-4-624-31,-3 1-16 0,4-4 0 0,2-1 0 0,0-6 384 0,2-4 64 0,4 1 0 0,-1-9 16 15,3 0 176-15,-2-5 0 0,0-7 0 0,0-2 0 16,-1-7 0-16,-1-2 144 0,2-3-144 0,-3-3 160 16,3-5 32-16,0 0 16 0,-3-3 0 0,-2 2 0 15,-2 2 144-15,-2-3 32 0,-5-1 0 0,-1-1 0 0,-4 3-48 16,-7 0 0-16,-2 4 0 0,-5-1 0 16,-3 3 320-16,-6 1 64 15,-5-2 16-15,-5-1 0 0,-2-1 368 0,2 3 80 0,-6-2 16 0,3 4 0 0,-1 0-544 0,-1 6-96 16,0 3-32-16,-1 8 0 0,1 1-384 0,-1 2-144 15,3 2 0-15,1 5 144 0,4 7-272 0,-1-2-64 16,4 5-16-16,0-1 0 16,6 0-1536-16,2 7-304 0</inkml:trace>
  <inkml:trace contextRef="#ctx0" brushRef="#br0" timeOffset="2728.38">4501 6100 1839 0,'1'0'160'0,"1"0"-160"0,2 0 0 0,-4 0 0 16,0 0 448-16,1 0 64 0,3 0 16 0,1 0 0 16,4 0 96-16,0 0 16 0,3-4 0 0,-7 4 0 15,2 4-256-15,-2-4-64 0,0 0 0 0,-1 3 0 16,-2-1 32-16,1 1 0 0,1 1 0 0,-3-2 0 0,3 1 288 0,-1-3 48 15,3 4 16-15,-1-4 0 0,2 0-432 16,0-4-80-16,1 4 0 0,1 0-16 0,-2-3-176 0,2 3 0 16,-4 0 0-16,0-6 0 0,2 6 0 0,0-3 0 15,-3 1 144-15,-1-1-144 0,1-1 0 0,-4 4 128 16,0-2-128-16,-2-1 0 0,0 3 0 0,-7 0 0 16,4 0 0-16,-3 0 0 0,-1 0 0 0,-5 0 0 15,3 0 0-15,1 0 0 0,-2-4 0 0,1 4 0 16,-1-1 0-16,0-3 0 0,-2 4-176 0,0-2 176 15,0 4-208-15,-3-2 80 0,3 4-192 0,-2-3-16 16,-1 3-16-16,-3 1 0 0,3 2 352 0,0-2 0 16,-1 1 0-16,4-3 0 0,0 1 0 0,4-3 0 0,1 3 0 15,2-4 128-15,4-4-128 0,-1 4 0 0,2-1 0 16,2-3 0-16,0-1 0 0,0 1 128 0,0-1-128 0,2 2 0 16,2-3 0-16,-4-1 0 15,3 6 0-15,2-3 0 0,-5 4 288 0,4-2-32 0,1 2 0 0,-3 0 0 16,5 0 320-16,-2-1 64 0,4 1 16 0,-1 0 0 15,1-2-272-15,0 2-64 0,1-3-16 0,1 3 0 16,3 0-304-16,-6 0 0 0,1 0 0 0,-4 0 0 16,4 3 0-16,-4 0 0 0,1-1 128 0,1 3-128 15,-2-1 544-15,0 1 48 0,2 2 16 0,-5-2 0 0,5 1-80 0,-2-3-16 16,-2 2 0-16,-1 1 0 0,2-3-112 0,1 2-16 16,0-1-16-16,2-4 0 0,2 0-240 0,-1 0-128 15,3 0 160-15,-2-2-160 0,3 0 176 0,-3-3-176 16,1 5 192-16,2-3-192 0,-3-3 128 0,3 5-128 15,-3-3 0-15,1 1 0 0,2-3 0 0,-3 3 0 16,0 3 0-16,0-5 0 31,-1 1-1040-31,3-1-272 0</inkml:trace>
  <inkml:trace contextRef="#ctx0" brushRef="#br0" timeOffset="3852">6357 6033 1839 0,'3'0'160'0,"2"0"-160"0,-3 0 0 0,2 0 0 15,-1 0 304-15,0 0 16 0,8 0 16 0,1 0 0 16,7 0-80-16,-1 0-32 0,3 4 0 0,-7-4 0 16,3 0 160-16,-5 0 16 0,2-4 16 0,-5 4 0 15,0 0-48-15,-1-3-16 0,1 3 0 0,-2 0 0 0,0 0-96 0,-5 0 0 16,1 3-16-16,-3-3 0 0,0 4-240 0,-2-2 176 16,1 1-176-16,-5 2 160 0,1 1-160 0,-2-3 160 15,0 1-160-15,0-3 160 0,2 3-160 0,-4-1 0 16,4-1 0-16,-4 2 0 0,1-4 0 0,1 0 0 15,-2 0 0-15,-1 3 128 0,1 0 96 0,-3-1 16 16,1 2 0-16,-3-3 0 0,2 6-80 0,0-1-16 16,1-1 0-16,-1-2 0 0,2 3 0 0,-1-3 0 15,4 1 0-15,4-4 0 0,-2 1 192 0,3-2 48 0,4-3 0 0,3 1 0 16,4-3 64-16,1-2 32 0,6-1 0 0,3-2 0 16,2 1-480-16,5-4 128 0,0 4-128 0,0-3 0 15,-1 5 0-15,1-3 0 0,3 3 0 0,-1-1-160 16,2 2 160-16,1 2 0 0,-1 1 0 0,1 2 0 15,-3 2 160-15,-2 2 64 0,0 2 16 0,-5 1 0 16,2-2-48-16,-6 1 0 0,3-2 0 0,0-2-6544 16</inkml:trace>
  <inkml:trace contextRef="#ctx0" brushRef="#br0" timeOffset="4769.92">8284 6087 6111 0,'-21'13'544'0,"12"-8"-544"0,1-2 0 0,2 1 0 0,3-2 0 0,1-2 0 0,0 0 512 15,1 0 64-15,1 0 16 0,-4 0 16 0,4 0-176 0,4 0-48 16,-4 0 0-16,0 0 32 0,1 0-48 0,3 0-16 16,-1 0 0-16,3 0 16 0,2 0 16 0,-3-2 16 15,4 2 0-15,3 0 16 0,-3-4-176 0,2 4-48 16,-1-3 0-16,4 1 32 0,0-1-224 0,-2-1 128 16,4-1-128-16,-1 0 0 0,3-1 128 0,-1 0-128 15,6 0 0-15,-6-1 0 0,3 2 0 0,0 0 0 16,-2 0-192-16,-1 1 192 0,1 1 0 0,-4 3 176 15,-2 0 0-15,-2 3 16 0,-1 1 368 0,0-3 80 16,-4 8 0-16,2-2 32 0,-2 0-112 0,-1 2-32 16,-3-1 0-16,3 1 32 0,-4 0-352 0,2 0-64 15,1-2-16-15,1-2 16 0,-1 0-144 0,2-2 0 0,1-1 0 16,-1 0 0 0,2-2-896-16,-2 0-256 0</inkml:trace>
  <inkml:trace contextRef="#ctx0" brushRef="#br0" timeOffset="5760.57">10230 6148 5647 0,'13'-5'512'0,"-3"2"-512"16,-3 3 0-16,-2 0 0 0,0-2 0 0,4 0 0 16,9-5 336-16,-18 7-16 0,0 0-16 0,101-15 16 15,-75 9 224-15,-4 6 32 0,-4 4 16 0,-4-2 48 16,0 1-144-16,-2 1-32 0,-2-3 0 0,3 5 32 15,-1-3-176-15,-2-3-48 0,2 3 0 0,6-3 32 16,-6 0 80-16,2 0 32 0,-5 0 0 0,-1 0 32 16,1 2-48-16,-4-2-16 0,-1 2 0 0,-2 0 32 0,1-2-96 0,-3 5 0 15,0-2-16-15,-7 1 16 0,2 1 240 0,0 0 32 16,-8 4 16-16,3-5 32 0,-2 4-128 0,-2-3-48 16,2 1 0-16,-2-3 32 0,2 1-240 0,1-1-64 15,-3-1 0-15,2-2 32 0,3 3-224 0,-5-3 0 16,2 2-192-16,0 0 192 0,1 0-256 0,-3-2 32 15,6-2 0-15,-1 0 32 0,0-3 16 0,4 1 16 16,5-1 0-16,0 0 160 0,2-4-128 0,3 1 128 16,2-1 0-16,2 0 0 0,-2-1-224 0,1-3 32 15,3 1 0-15,-2 2 0 16,1-2-560-16,2 3-96 0,-3 0-32 0,-4 6 0 16,4-2-48-16,0 5-16 0</inkml:trace>
  <inkml:trace contextRef="#ctx0" brushRef="#br0" timeOffset="6855.18">12186 6140 911 0,'3'-2'0'0,"-3"-2"0"0,2 1 0 0,-1 3 0 16,1-2 640-16,2-1 64 0,1-6 0 0,7-3 0 16,-3 1-320-16,5-3-48 0,-4 4-16 0,1 1 0 15,-3 2-192-15,-1 0-128 0,0 2 128 0,-1 5-128 16,-3-3 656-16,-3 3 64 0,2 3 16 0,-2 1 0 16,0-3 176-16,-2 6 48 0,2-1 0 0,0-1 0 15,0 4-32-15,0-4 0 16,0 2 0-16,0-2 0 0,2 0-384 0,1 2-80 0,3-2-16 0,1 1 0 0,1-3-320 15,3 1-128-15,1-3 0 0,2 3 0 0,3-2 160 0,-5-1-160 16,4 1 160-16,0 3-160 0,1-1 320 0,-3-4-48 16,0 5 0-16,2-3 0 0,-1-1-144 0,-2-1-128 15,-1 4 144-15,-2-2-144 0,3-2 128 0,-5 0-128 16,-3 0 0-16,1 0 144 16,1-2 128-16,-7 2 32 0,1 0 0 0,-1 0 0 0,-1-4-128 0,1 3-32 15,-4-1 0-15,1 0 0 0,1-1-144 0,-5-1 0 16,2-1 0-16,0 2 0 0,-2-3 0 0,-2 5-176 15,-2-3 16-15,3 1 0 0,-6 1-64 0,-2-2-16 16,0 4 0-16,-1 0 0 0,0 0 240 0,-6 0 0 16,2 4 0-16,-2-2 0 0,-3 1 0 0,0-3 0 0,3 5 0 15,2-5 0-15,1 4 0 16,4-2 0-16,-2 1 0 0,3-3 0 0,4 3 0 0,-1-1 0 0,2 0 0 0,3 0 0 16,1-2 0-16,3 0 0 0,1 0 0 0,2 0 0 15,0 0 0-15,5-2 0 0,1-2 0 0,2-1 0 16,5-2 0-16,1 2 0 0,1-4 0 0,4 1 0 15,2-1 0-15,2 0 0 0,3-1 0 0,2-2 0 16,3-1-256-16,1 3-128 0,1 1 0 0,-5-3-7264 16</inkml:trace>
  <inkml:trace contextRef="#ctx0" brushRef="#br0" timeOffset="7807.21">14189 6188 2751 0,'-1'4'256'16,"1"-2"-256"-16,0-2 0 0,0 0 0 15,0 0 448-15,0 0 64 0,0 0 0 0,-4 1 0 16,3-1-512-16,1 0 0 0,0 0 0 0,-2-1 0 0,2-1 0 0,0-2-160 31,-2 3 160-31,2-3-192 0,0 4 336 0,-3 0 64 0,1-3 16 0,-2 3 0 0,1 0 416 0,1 0 96 16,-5 0 16-16,5 0 0 0,-1 0-192 0,-2 0-48 15,1 0 0 1,2-2 0-16,1-1-160 0,-1 3-32 16,2 0-16-16,0 0 0 0,0-4-176 0,0 4-128 15,2 0 144-15,-2 0-144 0,0-2 0 0,1 2 0 16,1 0 0-16,2 0 0 0,-4 0 192 0,1 0-64 0,3 0-128 0,-1 0 192 15,-3 0 112-15,6 2 16 0,-3-2 0 0,2 0 0 16,1 0 192-16,2 0 32 0,4-2 16 0,-1 2 0 16,5-3-288-16,-2 3-48 0,3 0-16 0,0 0 0 15,1-4 48-15,1 4 0 0,-2 0 0 0,4-1 0 16,-2-3 80-16,2 2 32 0,2 1 0 0,-2-5 0 16,3 3-80-16,-4-2-16 0,-1 1 0 0,-2-1 0 15,1 0-272-15,-1 0 0 0,-3-2 0 0,3 5 0 16,-3-5 0-16,2 2 0 0,0 1 0 0,-1-1-5440 15,3-4-1088-15</inkml:trace>
  <inkml:trace contextRef="#ctx0" brushRef="#br0" timeOffset="8739.94">16209 6096 1839 0,'-9'0'160'0,"4"0"-160"0,-2 4 0 0,5-4 0 0,-3 0 368 0,2 0 32 16,-1 0 16-16,-1 3 0 0,-4-1-80 0,-5-2-16 15,-3 3 0-15,-4-3 0 0,7 6 0 0,0-6-16 16,2 0 0-16,3 0 0 0,4 0-304 0,0 0 0 15,1 0 128-15,4-2-128 0,0-2 192 0,0 4-32 16,4-3 0-16,-2-2 0 0,5 1 304 0,3-1 64 16,2 0 16-16,2-2 0 0,0 0-304 0,7-2-64 15,-2-1-16-15,6-1 0 0,1-1-160 0,5-2 0 16,-3 5 0-16,5-1 0 0,-33 10 0 0,0 0 0 16,105-33 0-16,-72 24 0 0,-33 9 0 0,0 0 0 15,0 0 0-15,115-16 192 0,-98 16 512 0,1 0 96 0,-1 2 32 16,-7 2 0-16,3 1 144 0,-8 0 48 0,0 2 0 15,-1 2 0-15,-1-4-448 0,-3 5-64 0,0-1-32 16,0 0 0-16,-3 0-352 0,-1-1-128 0,-1 1 0 0,1-2 0 31,-1-2-464-31,0 4-192 0,0-4-48 0,3 0-6368 0</inkml:trace>
  <inkml:trace contextRef="#ctx0" brushRef="#br0" timeOffset="9836.9">18344 6061 1839 0,'0'4'160'0,"-4"-4"-160"0,4 3 0 0,-1-1 0 15,1 0 592-15,0-2 96 0,-2 2 16 0,0-2 0 0,2 5 128 0,-5-2 16 16,1 2 16-16,-1 4 0 0,2-5-112 0,-3 1-32 16,3 4 0-16,-2-6 0 0,0 2 96 0,1-1 16 31,-1-1 0-31,1-1 0 0,1 1-288 0,-1 1-48 15,-1-2-16-15,2-2 0 0,-3 5-176 0,1-3-48 0,0-2 0 0,1 1 0 0,-1-1-256 0,2 0 128 16,-2 0-128-16,1 0 0 0,1-1 0 0,-3 1 0 16,3-2 0-16,-2-3 0 0,3 5 0 0,-2 0 0 15,4 0 0-15,-3 0-192 0,3 0 16 0,-2 0 16 16,4 0 0-16,-2 0 0 16,3 0 160-16,1 0-160 0,1 0 160 0,-1 0-160 0,1-2 160 0,4 2 0 15,-1 0 0-15,-3 0 0 0,4 0 0 0,0 0 192 0,1 0-64 16,1 2 0-16,-1-2 192 0,2 0 64 0,2 0 0 0,0 0 0 15,2 3-96-15,1-1-16 16,3 0 0-16,-3-1 0 0,0-1 288 0,3 4 48 0,1-4 16 0,-1 0 0 16,3 2-176-16,0-2-48 0,-6 1 0 0,2-1 0 15,-3 0-208-15,1 0-64 0,-6 2 0 0,3-2 0 16,-2 0 128-16,0 0 0 0,-1-2 16 0,1 2 0 16,-2-1 48-16,3-1 16 0,-5-2 0 0,1 4 0 31,0-1-112-31,-4-1-32 0,-2 2 0 0,1 0 0 15,-4 0-192-15,-4 2 0 0,1-1 0 0,-4 3 0 16,0-1-1056-16,-2-1-160 0</inkml:trace>
  <inkml:trace contextRef="#ctx0" brushRef="#br0" timeOffset="15853.65">6613 7220 1839 0,'0'0'160'0,"0"-4"-160"0,0 4 0 0,0 0 0 16,0 0 288-16,-4 0 32 15,3-2 0-15,1-1 0 0,-4-1 672 0,-1 3 144 0,-2-3 16 0,2 2 16 16,1 1 80-16,-1-1 16 0,0 4 0 0,-1-1 0 15,-1 5-448-15,-1-1-96 0,-3 4-16 0,-1-1 0 16,-2 6-320-16,-3 4-80 0,-1-1-16 0,1 4 0 16,-2-2-32-16,0 4-16 0,-1-2 0 0,3 1 0 15,0 3 64-15,3-1 16 0,0 0 0 0,1 1 0 0,5 1 240 16,2 0 48-16,3-3 16 0,-2 1 0 0,5-1-112 0,5-1 0 31,-2 1-16-31,3 0 0 0,2-2-112 0,3-4-32 0,5 4 0 0,-4-7 0 0,3-4-352 0,6-1 0 16,-1-6 0-16,4-3 0 0,-24 0 0 0,0 0 0 15,0 0 0-15,108-31-192 0,-108 31 192 0,0 0 0 16,78-54 0-16,-78 54 0 0,53-47 192 0,-27 21 80 16,2-2 16-1,-2-2 0-15,3-1 352 0,-6 0 80 16,5-2 16-16,-4-4 0 0,3 6-128 0,-5-4-32 0,-4 4 0 16,-4-4 0-16,-2 3-240 0,-7-2-48 0,-2-3-16 0,-6-1 0 15,-4 6-272-15,-3 1 0 0,-8 1 0 0,-5 4 0 16,-3 4 0-16,-5 4 0 0,-4 1 0 0,0 6 0 15,-1 4 128-15,-3 7-128 0,3 6 0 0,1 4 0 32,0 6-272-32,5 1-112 0,4 1-32 0,2 4 0 15,1-1-1376-15,6 2-256 0,1-2-64 0,6 0-8080 0</inkml:trace>
  <inkml:trace contextRef="#ctx0" brushRef="#br0" timeOffset="16759.12">7543 7098 5519 0,'-7'3'496'0,"6"-3"-496"0,-5 4 0 0,5-4 0 0,1 0 672 0,0 0 32 0,0 0 16 0,-2 1 0 15,2-1 0-15,-4 2 0 0,1 0 0 0,1 1 0 32,-3-1-208-32,1 2-64 0,-1-1 0 0,2 1 0 0,-1-3 384 0,2-1 64 15,4 0 0-15,-2-1 16 0,4-1-192 0,-4-3-32 0,0-4-16 0,-6 4 0 16,6-2-512-16,-3 0-160 0,-2 0 0 0,-4-2 0 16,0 4 128-16,-3 0-128 15,-2 1 0-15,0 1 0 0,-3 1 416 0,-1 2-32 0,-4 2 0 0,-3 1 0 16,3 2-144-16,-1 4-48 15,-3 3 0-15,3 2 0 0,1 2-192 0,-1-1-288 0,2 3 64 0,4-1 16 16,3 1-256-16,5-1-48 0,0-3-16 16,6 2 0-16,3-6 96 0,5 2 32 0,2-1 0 0,7-4 0 15,-2-2 240-15,2-1 160 0,3-3-192 0,-3-1 192 16,4 0-176-16,1 0 176 0,0-1-160 0,0 1 160 0,1 0 0 0,-1-4 0 16,3 4 0-16,-4 0 0 0,1-3 0 0,-2 1 0 15,4-2 0-15,-3-1 0 16,-4 2 0-16,3-6 0 0,-3 0 208 0,3 1-64 15,1-3-144-15,-1-1 128 0,-3-2-128 0,4 0 128 16,-6 2-128-16,2-6 0 0,-4 4 0 0,1-3 0 0,-1 1 0 0,-1 1 0 0,-4-1-128 0,-1 2 128 16,1 4-240-16,-2-3 32 0,1 1 0 0,1 4 0 15,-5-1-64-15,0 4-16 0,2-1 0 0,-2 3 0 16,0 6 160-16,-2 3 128 0,2 2-192 0,-3 1 192 16,-1 5 0-1,2 3 0-15,-3 6 0 0,-2 0 0 0,2 5 224 0,0-1 96 16,-2 8 32-16,-2 0 0 0,0 5 352 0,1 4 80 15,1 1 16-15,-4 7 0 16,1 2-48-16,1 2-16 0,-5 1 0 0,0-3 0 16,2 0 64-16,-2-5 16 0,2-2 0 0,0-7 0 0,3-5-240 15,2 0-32-15,3-7-16 0,1-7 0 16,3-7-912-16,3-6-192 0,1-2-48 0,5-12-10144 16</inkml:trace>
  <inkml:trace contextRef="#ctx0" brushRef="#br0" timeOffset="17251.88">8139 7167 1839 0,'-8'9'160'0,"-1"-2"-160"0,4-2 0 0,-1-1 0 16,5-3 640-16,1-1 80 0,-2 0 32 0,2 4 0 15,-7-2-240-15,2-1-32 0,-1 1-16 0,-1-2 0 16,2 0-208-16,0 4-64 0,0-3 0 0,-4 3 0 0,6-4 896 0,-6 5 192 16,4 4 16-16,-4 0 16 0,4-1-32 0,-4 8 0 15,0 0 0-15,1 1 0 0,-5 7-512 0,5-1-96 16,-3 0-32-16,1 5 0 0,1-2-320 0,-1 7-64 15,1 0 0-15,0 2-16 0,0-1-112 0,1 3-128 16,3-2 176-16,-1 0-176 0,5 0 528 0,-1-4 0 16,5-5 0-16,3-3 0 0,2-2 240 0,1-7 32 15,5-1 16-15,3-4 0 0,1-5-544 0,1-1-96 16,-19-3-32-16,0 0 0 0,0 0-144 0,122-38 0 16,-122 38 0-16,80-51 0 0,-80 51-160 0,70-68 160 15,-42 28 0-15,-6-1-144 0,3-1 144 0,-10-4 0 16,1-1 0-16,-7-1 0 0,-4 2 592 0,-2 3 48 0,-6-1 16 0,-2 4 0 15,-2 5 304-15,-4 1 64 0,-3 2 16 0,-1 1 0 16,-3 5-432-16,-1 1-96 0,2 8 0 0,-6 1-16 16,2 8-368-16,2 6-128 0,-7 4 0 0,3 6 144 15,-1 4-640-15,-2 6-128 0</inkml:trace>
  <inkml:trace contextRef="#ctx0" brushRef="#br0" timeOffset="19533.59">3805 6232 11055 0,'-20'-3'976'0,"6"1"-784"0,5-2-192 0,5 3 0 0,4-1 224 0,4 0 0 16,1-1 0-16,4-1 0 0,1-1 864 0,11-4 192 15,9-1 16-15,10-6 16 0,2 6-528 0,8-8-96 16,4-3-32-16,2-5 0 0,3-5-496 0,2-4-160 16,-7-5 0-16,2-2 0 0,-7-5 0 0,0-2 0 15,-6 6 0-15,6-9-192 0,0-6 192 0,5-1 0 0,2 3 0 0,-2-1 0 16,7-1 0-16,0-3 0 16,3-5 0-16,1 3 160 0,-5 8-160 0,3 4 0 15</inkml:trace>
  <inkml:trace contextRef="#ctx0" brushRef="#br0" timeOffset="20378.18">9511 6223 20271 0,'0'-12'1792'0,"1"-2"-1424"15,6 5-368-15,0 1 0 0,2-1 576 0,7-5 32 0,3-12 16 0,16-18 0 0,12-10-176 0,5-3-48 16,2-1 0-16,-2 6 0 0,2 0-400 0,-1-2-176 15,4 5 16-15,2-5 0 0,6-2 160 0,5-10 0 16,5 0 0-16,-1-11-128 0,1-6 352 0,-7-1 80 16,-5 6 16-16,-5 3 0 15,-3 9-128-15,-2 3-32 0,-5 4 0 0,-4 3-11168 16</inkml:trace>
  <inkml:trace contextRef="#ctx0" brushRef="#br0" timeOffset="24948.27">9493 7308 5519 0,'-8'6'496'0,"1"-3"-496"0,0 1 0 0,3-3 0 15,-3 1 800-15,0 0 64 0,-10 7 16 0,-9-1 0 0,-9 6-176 0,3 4-48 0,3-3 0 0,1 3 0 16,2-3-528-16,3 3-128 0,0 6 0 0,4-5 0 16,0 4 320-16,2 0 64 0,3-3 32 0,2-2 0 31,3 1 688-31,4-3 144 0,-2-2 32 0,5 0 0 0,-3 3-416 0,-2-1-80 0,5-1-16 0,-2 1 0 15,-1-2-432-15,2 3-80 0,-1 1-32 0,2-4 0 16,-1 0-32-16,1 3 0 0,2 1 0 0,0-3 0 16,0-1 288-16,2 0 48 0,3-2 16 0,2-1 0 31,-2-3-224-31,8-1-32 0,-3-1-16 0,4-3 0 16,2-3-272-16,3-2 0 0,2-3 0 0,-21 5 0 0,0 0-144 15,0 0 144-15,97-31-128 0,-97 31 128 0,0 0-128 16,74-44 128-16,-47 27-128 0,0-6 128 0,-1 1 0 0,2-5-160 15,1-2 160-15,3 3 0 0,-5-6 0 0,3 4 0 16,1-1 128-16,-1-4-128 0,-6-2 416 0,1-3-16 16,-2 3 0-16,-6-2 0 0,0 6-272 0,-8-2-128 15,0 5 0-15,-7-2 128 0,-2 8-128 0,-6 1 0 16,-2 2-192-16,-5 1 192 16,3 1-496-16,-7 3 32 0,-4 2 0 0,1 1 0 0,-2 8 208 0,-4-1 32 15,1 2 16-15,1 4 0 0,-2 2 208 0,3 1 0 16,2 4 0-16,2-1 0 15,3 8-784-15,2-2-64 0,0 0-16 0,2 3-8336 0</inkml:trace>
  <inkml:trace contextRef="#ctx0" brushRef="#br0" timeOffset="25392.18">10173 7242 7359 0,'0'0'320'0,"0"0"80"0,0 0-400 0,0 0 0 16,0 0 0-16,-4 0 0 0,4 0 896 0,-3 0 112 16,1 0 16-16,-7 4 0 0,4-3-320 0,-7 3-64 15,-2 3-16-15,0 2 0 0,-2 1-464 0,2-1-160 16,1 5 0-16,-1 3 144 0,1 1 320 0,-1-1 64 15,2 0 16-15,4 6 0 0,-1-2 240 0,0-2 48 16,-1 7 16-16,3 0 0 0,1 6-272 0,-2-3-64 0,3 3-16 0,1 2 0 16,-1 1-336-16,1-2-160 0,4-3 160 0,-3 1-160 15,6-5 0-15,-3 1 0 0,4-5 0 0,-2-4 0 16,5-1 0-16,1-3 128 0,6-5-128 0,0-2 0 16,0-6 304-16,7-4-48 0,0-4 0 0,2-5 0 15,-23 12-48-15,0 0-16 0,66-52 0 0,-47 29 0 16,2-3 0-16,-2-4 0 15,2-1 0-15,-9-4 0 0,2-2 448 0,-9-3 64 0,-1-3 32 0,-4-6 0 16,-4 5-160-16,-1-4-16 0,0 4-16 0,-4 4 0 0,2 4-240 16,2 4-48-16,-4 8-16 15,4 5 0-15,-4 3-240 0,2 7 0 0,-1 4 0 0,1 2 0 16,0 4-800-16,1 1-208 0,-2 5-32 0,2-2-16 16,3 0-928-16,-1 1-192 0</inkml:trace>
  <inkml:trace contextRef="#ctx0" brushRef="#br0" timeOffset="25868.87">10622 7101 11967 0,'0'-2'528'0,"0"-1"112"0,2-1-512 0,5 3-128 0,-2-6 0 0,-3 5 0 16,5-5 0-16,4 2 0 0,8-7 0 0,3-4-176 15,-22 16 176-15,0 0-128 0,75-42 128 0,-56 33-128 16,2 2 256-16,-3 0 64 0,4 7 16 0,-1 0 0 16,2 6 848-16,0-3 160 0,-23-3 48 0,0 0 0 15,0 0 48-15,101 18 16 0,-79-13 0 0,1 2 0 0,-2-2-640 0,-4 5-128 16,-3-1-32-16,-1 3 0 0,-3 2-528 0,-5 7 0 16,-3 2 0-16,-4 3 0 15,-3 5 128-15,-7 2-128 0,-4 6 0 0,-5 3 0 16,-1 3 0-16,-13 4-192 0,0 3 16 0,-2 2 16 0,-1-2 160 0,1 0-160 15,2-6 160-15,1-6-160 0,4-2 160 0,6-7 0 16,3-5 0-16,3-5 0 16,4-3-352-16,0-8-96 0,7-5 0 0,2-3-16 15,0-4-128-15,5-5-32 0,2-3 0 0,1-9 0 0,2 1 304 0,4-8 64 16,-2 0 16-16,4-5 0 0,2-6 240 0,3-1 0 16,-2-2 0-1,4 2-144-15,2-2 592 0,3 6 112 0,0 5 16 0,-1 8 16 16,5 2-80-16,-27 19 0 0,0 0-16 0,0 0 0 15,101-35-128-15,-79 35-32 0,1 5 0 0,0-1 0 16,1 1-48-16,-1 4-16 0,-1-1 0 0,1 1 0 31,-23-9-752-31,0 0-160 0,78 35-16 0,-78-35-9328 0</inkml:trace>
  <inkml:trace contextRef="#ctx0" brushRef="#br0" timeOffset="26811.33">12388 7157 10127 0,'5'-4'896'0,"-2"1"-704"15,1 1-192-15,-4-1 0 0,0-1 880 0,2-1 144 16,1 0 16-16,-3-7 16 16,2 1-720-16,-4-5-144 0,-5 6-16 0,-3-2-16 0,-3 7-160 0,-4-2-272 15,0 1 64-15,-3 3 16 0,0-2 976 0,0 5 208 16,3 0 32-16,-4 5 16 0,2-2 112 0,-2 4 32 16,2 0 0-16,-2 2 0 0,3 3-720 0,1 0-144 15,3-1-16-15,-2 5-16 0,2-1-288 0,4 3 0 16,1-1 0-16,1 0 0 0,1-3-176 0,5 4 16 0,2-4 0 0,9-2 0 15,-4 4 160-15,7-2 0 16,2 3 0-16,3-1 0 0,1-1 0 16,4 3 176-16,5-1-48 0,0 1 0 0,7-1 336 0,-34-17 64 0,66 37 16 0,-35-15 0 15,1 1-288-15,-10 3-48 0,-1 0-16 0,-10 0 0 16,-4 0-192-16,-7 0 0 0,-4 1 0 0,-6-3 0 31,-3 2 0-31,-4 0 0 0,0-1 0 0,-6-3 0 0,5-4 0 0,-2-3 0 16,0-2 0-16,-4-7 0 15,5 0 0-15,-2-6 0 0,2-4 0 0,1-4 0 16,1-1 128-16,3 0-128 0,-2-8 0 0,6 1 144 0,1-3 64 0,0-4 16 16,9-1 0-16,0-6 0 0,0-1 80 0,9-4 16 15,0-3 0-15,3-2 0 0,7-4-48 0,-1 2 0 16,4 4 0-16,4 3 0 0,1 2-128 0,-1 3-16 16,0 3-128-16,5 0 192 0,1 3-352 0,-3 1-80 15,-29 23-16-15,65-43 0 16,-65 43-960-16,0 0-208 0,99-45-48 0,-99 45-9472 15</inkml:trace>
  <inkml:trace contextRef="#ctx0" brushRef="#br0" timeOffset="27157.54">13027 6974 10127 0,'-21'21'448'0,"7"-7"96"0,6 1-544 0,-1-4 0 0,4-2 0 0,-1-2 0 15,3 3 1072-15,-6 7 96 0,-6 13 32 0,-1 7 0 16,-5 6-816-16,7-3-144 0,-2 4-48 0,6-8 0 16,5 4 128-16,1-5 0 0,4 0 16 0,4-4 0 15,4 1 640-15,6 1 128 0,4-5 32 0,4-2 0 0,5-3-768 0,0-6-160 16,-27-17-16-16,0 0-16 0,110 26-176 0,-110-26 0 16,0 0 0-16,107-21-176 0,-107 21-64 0,55-40-16 15,-32 17 0-15,-6-4 0 0,-3-3 256 0,-2-1 0 16,-1-4 0-16,-4-2-144 0,-2-5 848 0,-1-1 192 15,-8-2 16-15,1 1 16 16,-3 1 400-16,1-3 80 0,-4 1 0 0,-3 3 16 0,-2 2-832 0,-3 7-160 16,-1 3-48-16,-2 8 0 0,0 6-384 0,-2 6 0 15,-3 6 0-15,1 9 0 16,3 6-528-16,-7 6-144 0,2 8-32 0,0 1 0 16,2 9-1408-16,-1-4-272 0,4 4-64 0,4-4-16 15,5-1-128-15,5-8-32 0</inkml:trace>
  <inkml:trace contextRef="#ctx0" brushRef="#br0" timeOffset="27615.58">13954 6809 20271 0,'-3'1'896'0,"6"-1"192"0,1 0-880 0,-3-1-208 16,3-3 0-16,-1 4 0 0,-1-3 192 0,5 1-16 15,4-5 0-15,1 2 0 16,5-4-416-16,-3 4-80 0,-2-1 0 0,2-1-16 16,-3 4 336-16,4-2-144 0,-1 1 144 0,4-1 0 0,1 3 976 0,-2-1 304 15,4 3 64-15,-3 5 16 16,1 0-432-16,-3 4-96 0,-2 3 0 0,-6 6-16 0,-3 4-608 0,-1 4-208 0,-9 6 144 16,-4 3-144-16,-7 8 0 15,-3 4 0-15,-3 4-224 0,-3 3 80 0,-1-2-96 0,-2 9-16 16,-3 0 0-16,-2-4 0 0,0-3 256 0,-2-1 0 15,-4 1 144-15,3 1-144 0,1-2 256 0,-2-5-64 0,2-2 0 0,-3-6 0 16,5-9-352-16,3-10-80 0,1 0-16 16,4-11 0-16,4-1-32 0,1-9-16 0,2 0 0 0,8-9 0 15,-3-3-256 1,5-7-48-16,6-2-16 0,-1-5 0 0,6-5 432 0,2-1 192 0,4-3-160 0,0 4 160 16,3 0 752-16,4-1 240 15,1 3 48-15,4 1 16 0,0 2-336 0,3 5-64 0,1 3-16 0,2 8 0 16,0 3-320-16,-27 7-80 0,0 0-16 0,0 0 0 0,118-5 160 0,-118 5 48 31,0 0 0-31,106 14 0 0,-106-14-112 0,81 21-32 16,-81-21 0-16,88 22 0 0,-88-22-544 0,101 26-128 15,-101-26 0-15,110 23-13504 0</inkml:trace>
  <inkml:trace contextRef="#ctx0" brushRef="#br0" timeOffset="28317.21">15434 7070 11967 0,'-6'3'1072'0,"1"-3"-864"0,2-3-208 0,1 3 0 16,2 0 1024-16,0 0 176 0,-7 0 16 0,-3 0 16 15,1 5-336-15,-7-2-64 0,6 3 0 0,-4 1-16 16,2 1-304-16,-1 6-64 0,3 0-16 0,1 7 0 16,1 2 64-16,-1 5 16 0,0 7 0 0,4 3 0 15,1 4-176-15,-1 1-16 0,7 4-16 0,1-2 0 0,1-4-512 0,5-1-112 16,-1-6 0-16,6-4-16 16,-2-2-256-16,4-7-48 0,2 1-16 0,2-6 0 15,-2-5 400-15,1-6 64 0,2-5 32 0,-4-5 0 0,1-4 160 0,-4-2 0 16,3-4 0-16,-5-8 0 15,2 4 192-15,-5-5 64 0,0-8 0 0,-1 1 16 0,-2-7 176 0,-3 1 16 16,-3-3 16-16,0 0 0 0,-3 2 288 0,-6-3 64 16,0 1 16-16,-3-3 0 0,-2 8 240 0,0 0 32 15,0 4 16-15,-3 8 0 0,-1 2-496 0,-3 7-112 16,2 11-16-16,-2 3 0 0,2 7-384 0,2 3-128 0,-1 8 0 16,3-1 0-1,4 6-784-15,-3-2-224 0,6-4-32 0,4 1-16 16,4-5-960-16,0 1-192 0,9-1-32 0,1-5-4608 0,6 3-896 0</inkml:trace>
  <inkml:trace contextRef="#ctx0" brushRef="#br0" timeOffset="28677.39">16157 7058 20271 0,'-7'1'896'0,"3"-1"192"0,-1-1-880 0,2 1-208 15,3 1 0-15,-6 1 0 0,3 3 320 0,-4 4 0 16,-3 3 16-16,-4 11 0 0,-4 3-576 0,1 4-112 16,-1 3-32-16,4 2 0 0,-1-1 192 0,4 5 48 15,3-3 0-15,4 3 0 0,2-3 576 0,4 2 112 16,3-1 32-16,2-6 0 0,2 1-192 0,0-11-48 16,8 1 0-16,1-8 0 0,6-2-96 0,2-3-32 15,-26-9 0-15,0 0 0 0,0 0-80 0,122 0-128 16,-122 0 176-16,0 0-176 0,75-43 0 0,-58 20 0 0,-3 0 0 15,-3-6-144 1,-2-6 144-16,-3-2 0 0,-2-1 0 0,-4-4 0 0,-2-1 1328 0,-5-4 192 0,0 1 32 0,-7 1 16 16,0-2-624-16,-3-2-128 0,-4 4-32 0,0-2 0 15,2 7-608-15,-4 3-176 0,-1 4 0 0,5 11 0 16,-4 4 0-16,0 9-320 0,3 8 64 0,-3 1 16 16,0 8-896-16,6 3-176 0,-1 3-32 15,4-2-16 1,6 7-848-16,4-3-160 0,-1-2-48 0,7 3-6976 0</inkml:trace>
  <inkml:trace contextRef="#ctx0" brushRef="#br0" timeOffset="29172.82">16903 7214 1839 0,'-9'-3'160'0,"4"-1"-160"15,1 3 0-15,3-5 0 16,1-1 0-16,0 6 0 0,0-3 0 0,0-4 0 16,0-8 128-16,1-3-128 0,6-4 192 0,-3-1-64 15,4-1 832-15,3 3 176 0,1 1 16 0,2 0 16 16,3 3 464-16,1 1 96 0,1 3 0 0,2 0 16 15,0 5-352-15,2 1-80 0,-1 4-16 0,-1 2 0 16,2-1-80-16,-6 3 0 0,1 5-16 0,-4 2 0 16,-1 4-400-16,0 1-80 0,-5 2-16 0,-2 3 0 15,-3 6-320-15,-3 1-80 0,-3 1-16 0,-3 1 0 16,-1 0 304-16,-3 3 64 0,-4 3 16 0,-3-1 0 0,-1 6-96 16,-3 1-32-16,-1 2 0 0,-5 4 0 0,0 3-336 0,0 0-64 15,1 0-16-15,2-7 0 0,5 0-128 0,1-2 0 16,4-5 0-16,0-5 128 0,6-9-128 0,-1-5 0 15,6-2 0-15,-3-8-176 16,3-6-352-16,-1-3-80 0,3-4-16 0,1-5 0 0,0-5 208 0,0-5 32 16,0-2 16-16,1-1 0 0,3-4 368 0,-1-2 160 15,3-2-16-15,2 0 0 0,4-3 656 0,2 3 128 16,6-1 32-16,4 1 0 0,2-2-560 0,7 4-96 0,6 0-32 0,-39 33 0 31,83-57-560-31,-83 57-112 0,86-56-32 0,-86 56 0 16,78-49-1376-16,-78 49-288 0</inkml:trace>
  <inkml:trace contextRef="#ctx0" brushRef="#br0" timeOffset="29834.4">11708 6080 12895 0,'0'2'1152'0,"0"-2"-928"0,0 0-224 0,0 0 0 0,0 0 304 0,2 4 16 15,1-4 0-15,3 0 0 0,6-4-176 0,-4 1-16 0,10-4-128 0,-4-9 192 16,7 2 592-16,-2-7 112 0,4-5 32 0,6-2 0 16,-3-1 208-16,9-4 32 0,-2-2 16 0,6-4 0 15,1 5 96-15,3-6 0 0,4-4 16 0,0 2 0 16,4 2-528-16,6-7-128 0,6 2 0 0,0-7-16 16,-2-4-496-16,-5 2-128 0,-2 2 0 0,-6 3 0 15,-1 5-592-15,2-1-144 16,5-4-32-16,-1 6 0 0,4 3-848 0,-57 40-176 15,106-67-48-15,-106 67-7968 16</inkml:trace>
  <inkml:trace contextRef="#ctx0" brushRef="#br0" timeOffset="30293.12">13905 6131 11967 0,'6'-5'1072'0,"1"-4"-864"16,0 0-208-16,0 4 0 0,-4-2 0 0,8-2 176 15,9-10-176-15,8-12 160 16,12-9-832-16,7-9-160 0,-1-1-48 0,1 4 0 16,-4 6-800-16,3-3-176 0,2 3-16 0,1-4-16 0,-2 8 2192 0,4-6 432 15,1-2 96-15,-3-5 0 0,0 1 1520 0,3-1 288 16,5 0 64-16,-4-1 16 0,-3 6-1216 0,3-3-240 16,4 3-48-16,-1 4-16 15,-4 6-1872-15,-52 34-368 0,103-60-80 0,-103 60-16 0</inkml:trace>
  <inkml:trace contextRef="#ctx0" brushRef="#br0" timeOffset="30774.77">15591 6175 8287 0,'-9'8'736'0,"2"-3"-592"0,5-5-144 0,-1 4 0 16,1-4 0-16,0 3 0 0,-5 3 0 0,-2-1 128 0,-3 7-128 0,2-7-224 15,3 1 48-15,5-6 16 0,2-6 1024 0,7-6 208 16,5-4 32-16,6-10 16 15,4-7 848-15,8-7 160 0,5-2 48 0,5-6 0 0,3-5-512 0,3-2-80 16,-1 2-32-16,2-2 0 0,-3-1-624 0,-1-5-128 16,3-2-32-16,2-3 0 0,5 0-432 0,-3-4-80 15,2 7-32 1,4-3 0-16,3 4-224 0,2 2 0 0,2 6 0 0,-2 6-8512 16,-3 1-1728-16</inkml:trace>
  <inkml:trace contextRef="#ctx0" brushRef="#br0" timeOffset="36855.61">18546 7098 4607 0,'0'0'400'0,"0"0"-400"0,0 0 0 0,0 0 0 16,0 0 400-16,-4-2 0 0,4 2 0 0,-5 0 0 15,2 0 368-15,-6 0 64 0,0 0 0 0,-1 2 16 0,1-2 272 0,-1 0 48 16,1 1 16-16,2 1 0 16,-2 2-320-16,2-3-64 0,0 3-16 0,0-4 0 15,2 5-352-15,-2-3-80 0,2 0-16 0,0 3 0 0,0-2-208 16,-2 2-128-16,1 4 160 0,-2-2-160 0,-1-2 0 0,4 8 0 16,-4-3 0-16,-3 2 0 0,3 6 0 0,-1-1 0 15,1 2 0-15,0 4-160 0,0-2 160 0,2 1-128 16,2 8 128-16,0-2-128 0,2 3 128 0,1-1-160 15,0 5 160-15,4-4-160 0,0 0 160 0,1-1 0 16,6-4 0-16,-1-3 0 0,6-6 0 0,6-3 0 0,0-2 0 16,-20-12-128-16,0 0-48 0,96 7 0 0,-96-7 0 0,0 0 0 15,117-40-128-15,-117 40-16 0,66-45-16 0,-40 15 0 16,-1-1 336-16,-6-2 0 0,-2-5-144 0,-3 3 144 16,2-2 0-16,-6-1 0 15,-1-2-128-15,-4-4 128 0,2 4 464 0,-7 0 160 0,0 2 16 16,-3 1 16-16,-1 2 192 0,-3 1 48 0,0 2 0 15,-3 3 0-15,1 6-640 0,-3 4-112 0,-2 7-16 16,-1 6-128-16,-3 8 0 0,-1 5-352 0,-4 7 48 0,-1 3-5648 31,-1 6-1152-31</inkml:trace>
  <inkml:trace contextRef="#ctx0" brushRef="#br0" timeOffset="37333">19222 6868 6447 0,'-9'3'576'0,"4"1"-576"16,2-3 0-16,1-1 0 0,0 4 1152 0,2-1 128 0,-2-1 32 0,2 5 0 16,-3 2 96-16,-1 1 32 0,3 8 0 0,-6 3 0 0,2-2-1104 0,-1 2-208 15,1-2-128-15,2 3 128 0,-3-4-128 0,-1-1 0 16,2 1 0-16,0-1 0 15,0-1 128-15,-2-2 128 0,1 0 0 0,1 0 16 0,2-2 304 0,-4 0 64 16,5-2 16-16,-3 4 0 16,1-1-96-16,-1-5-32 0,2 4 0 0,-3-5 0 0,6 0-352 0,0-3-176 15,0 1 160-15,2-3-160 0,5-2 0 0,2 0 0 0,1 0 0 0,2-5 0 16,6 3-144-16,-1-5-80 0,6 2-16 0,-2-2 0 16,2 2 240-16,-1-4 0 15,4 4 0-15,-3 1 0 16,-4-1 0-16,6 1 0 0,-6-1 0 0,2 2 160 15,-21 3-320-15,0 0-64 0,0 0-16 0,87-23-5920 16,-65 14-1200-16</inkml:trace>
  <inkml:trace contextRef="#ctx0" brushRef="#br0" timeOffset="37588.89">19605 6725 10127 0,'-7'9'896'0,"2"-4"-704"16,2 4-192-16,3-6 0 0,0 2 1472 0,-2 4 272 15,-3 8 48-15,-4 10 16 0,0 7-528 0,1 3-96 16,1 1-32-16,1-1 0 0,1-2-848 0,2-1-176 16,1 1-128-16,-1-2 144 0,3 6-144 0,0-3 0 0,-4 3 0 0,2-3 128 15,-1 4 272-15,-1 0 48 0,-1 2 16 0,0-5 0 16,1 1 96-16,-1-3 16 0,2-2 0 0,-1-3 0 15,4-3-576-15,-2-4-256 0,4-2 32 0,2-4-10640 16</inkml:trace>
  <inkml:trace contextRef="#ctx0" brushRef="#br0" timeOffset="37986.67">20175 6876 16575 0,'-5'0'736'0,"-2"0"160"0,5 4-720 0,-1-4-176 16,3 0 0-16,0 0 0 0,0 0 576 0,0 3 96 16,-2-1 16-16,-1 7 0 0,-4 0-432 0,0 5-96 15,-2-2-16-15,-3 2 0 0,1 1-352 0,1 1-80 16,-1 0-16-16,3-2 0 0,-1 3 896 0,5-3 176 15,3 2 48-15,1-6 0 16,1 4 144-16,5-2 48 0,1 2 0 0,1-2 0 0,5 1-640 0,1-3-128 16,-1-1-32-16,5 3 0 0,-1-2-208 0,1 4-192 0,4 4 48 0,-2-6 0 31,-3 2-368-31,4 1-80 0,0 3-16 0,-5-4 0 0,-1 0 352 0,-6 0 64 16,-4 3 0-16,-1-1 16 0,-8 3 432 0,-1-2 64 0,-4 3 32 0,0-1 0 15,-8 3 272-15,0 1 48 0,-6 3 16 0,-7 2 0 16,2 3-48-16,-3-5-16 0,1 6 0 0,-1-6 0 15,0 0-368-15,-2-3-80 0,5-2-16 0,-4-7 0 32,6-6-832-32,4-4-160 0,-1-4-48 0,4-9-11152 0</inkml:trace>
  <inkml:trace contextRef="#ctx0" brushRef="#br0" timeOffset="38207.98">20241 6716 16575 0,'13'2'736'0,"1"1"160"0,0-3-720 0,-2 0-176 15,-2-3 0-15,-1 3 0 0,7 0 128 0,6-2 0 16,-22 2 0-16,0 0 0 16,141-7-832-16,-141 7-160 0,0 0-32 0,128 0-16 0,-128 0 1456 0,0 0 288 0,0 0 64 0,111 9 16 15,-85-9-352-15,-3-2-80 0,1-5-16 0,1-1-8512 31</inkml:trace>
  <inkml:trace contextRef="#ctx0" brushRef="#br0" timeOffset="38813.28">21979 6918 14735 0,'-9'2'640'0,"0"1"160"0,4-1-640 0,3-2-160 0,4-2 0 0,0-1 0 16,1 1 320-16,-1-5 48 0,5 2 0 0,-2-4 0 0,2 1-368 15,0-1 0-15,-3 0 0 0,-1 6 0 0,-1 1 0 0,2-1-128 16,-4 3 128-16,-4 5 0 0,4-2 944 0,-2 6 272 15,-1 0 48-15,-2 5 16 0,-2 0 16 0,0 3 16 16,-2 4 0-16,-2 1 0 0,1 5-736 0,-4 0-160 16,2 3-32-16,0 1 0 0,1 4-384 0,-3 4 0 15,6 2 0-15,-1 3 0 0,0-4 192 0,6 0-32 16,3-2-16-16,3-6 0 0,6-6 224 0,1-4 32 16,6-4 16-16,3-4 0 0,4-5-272 0,1-2-144 15,2-6 160-15,2-6-160 0,-2 0 240 0,0-4-48 16,-1-3-16-16,-1-6 0 0,-5 1 176 0,2 0 32 0,-3-6 16 15,-1-3 0-15,-3 0-224 0,-2 0-48 0,-3-2-128 16,-4 0 192-16,1-2 144 0,-3 1 32 0,-3-3 0 16,-3-3 0-16,-1 1 80 0,-3-3 0 0,-2-3 16 15,-3 5 0-15,-2 0-208 0,-1 4-32 0,-3 8-16 0,2 2 0 16,-1 8-208-16,-4 4 0 0,2 7 0 0,1 2 0 16,-2 5 0-16,0 1-288 0,3 6 64 0,0-2 16 31,3 2-1184-31,3-1-224 0,4-1-48 0,4-3-16 0,4 2-1248 0,6 0-240 0</inkml:trace>
  <inkml:trace contextRef="#ctx0" brushRef="#br0" timeOffset="39255.96">22888 6676 9215 0,'-5'-3'816'0,"2"3"-656"16,1-4-160-16,2 4 0 0,0-2 1072 0,-2-1 176 0,1-1 32 0,-6-1 16 16,1-3-608-16,1 2-128 0,-4-1-32 0,4 2 0 15,2 3 544-15,-1 1 96 0,4 1 32 0,4 0 0 16,-1 0 464-16,2 1 80 0,6 1 32 0,1 3 0 16,0-1-560-16,6 5-96 0,1-1-32 0,2 1 0 15,-4 0-480-15,9 1-96 0,-26-10-32 0,0 0 0 16,89 33-352-16,-89-33-128 0,0 0 0 0,84 28 0 15,-62-16 0-15,-4-1 0 0,-4 1-176 0,0 2 176 16,-2-2-448-16,-3 2 48 0,-1 0 0 0,1-2 0 0,0 2 400 0,0-2 0 31,1 2 0-31,0-5 0 0,1 0 240 0,-2-1-32 0,1 1 0 0,-3 0 0 0,2-4-208 0,-6 4 0 16,2 3 0-16,-5-2 0 0,0 2 0 0,0 6 0 16,-6 3 0-16,-3-2 0 15,-2 7 512-15,-3 4 64 16,-3 1 16-16,-4 0 0 0,-2 6 304 0,-3-2 64 0,-2 8 16 0,2-3 0 15,-3 0-112-15,2 1-32 0,5-7 0 0,1 1 0 16,2-3-432-16,1 1-80 0,4-6-32 0,2 0 0 0,7-5-288 0,-2-1 0 0,5-3 0 0,2-3-144 31,0-3-1296-31,4 1-256 0,1-5-48 0,4-4-14624 0</inkml:trace>
  <inkml:trace contextRef="#ctx0" brushRef="#br0" timeOffset="39657.48">23990 6943 11055 0,'0'0'480'0,"0"0"112"0,0 0-464 0,0 0-128 15,-2 0 0-15,0 0 0 0,-1 0 1104 0,-2 0 208 16,-4 0 32-16,-5 0 16 0,-3 3 144 0,-8 2 32 15,2 4 0-15,-3 0 0 0,0 5 112 0,2-2 16 16,-2 5 16-16,1 1 0 0,3 1-368 0,2-2-80 16,3 1-16-16,1-1 0 0,2 4-704 0,4-4-160 0,3-3-32 0,5 0 0 15,4 2-320-15,5-2 128 0,2-4-128 0,5 3 0 16,3 1 0-16,2-2 0 0,6 2 0 0,1-2-192 16,-26-12 48-16,0 0 0 0,103 36 0 15,-103-36 0-15,0 0-112 0,118 40-32 0,-118-40 0 0,0 0 0 16,108 44 288-16,-80-28 0 0,-5-1 0 0,-6 3 0 15,-7 3 0-15,-6 1 0 0,-2 1 0 16,-8 3 0-16,1 0 0 0,-9 0 192 0,-1 0-16 16,-5 2-16-16,-6 2 496 0,-3 1 112 0,-3-1 0 0,-3-2 16 15,1 1 16-15,-3-1 0 0,2-5 0 0,-1 1 0 0,4-5-656 0,3-3-144 16,-1-5 0-16,6-3 0 16,-1-3-1408-16,6-6-256 0,2-3-64 0,-1-8-13232 15</inkml:trace>
  <inkml:trace contextRef="#ctx0" brushRef="#br0" timeOffset="39902.92">23885 6854 9215 0,'4'-2'816'0,"3"-1"-656"0,0-1-160 0,-2 2 0 15,2 1 880-15,2-5 144 0,6 5 16 0,8-8 16 16,-23 9-640-16,0 0-128 0,91-24-32 0,-65 18 0 15,-4 3 640-15,-3-2 128 0,2 1 32 0,2-1 0 16,1 1 1424-16,-24 4 272 0,0 0 64 0,95-26 16 16,-95 26-1232-16,0 0-256 0,109-33-64 0,-109 33 0 0,89-31-992 0,-89 31-288 15,93-33 0-15,-93 33 128 32,78-35-864-32,-78 35-176 0,0 0-48 0,98-47-8128 0,-72 35-1648 15</inkml:trace>
  <inkml:trace contextRef="#ctx0" brushRef="#br0" timeOffset="41191.92">5599 6086 13823 0,'0'1'1216'0,"3"3"-960"16,-3-4-256-16,4 0 0 0,1 3 208 0,-4-3 0 0,6 2 0 0,2-2 0 15,0 4-832-15,0-8-160 0,-1 2-48 0,-2-5 0 31,-1 2 192-31,-2 2 16 0,-3-2 16 0,0 1 0 0,2-1 1136 0,-2 5 240 0,2 0 32 0,-1 0 16 0,5 0-32 0,1 0 0 32,-2 0 0-32,7-2 0 0,-1-1-208 0,2-6-32 0,5-3-16 0,3-2 0 15,5-4-112-15,0-3-32 0,5-6 0 0,4-3 0 0,0-1 32 0,5-3 0 16,2-4 0-16,5 2 0 16,5-3-288-16,2 1-128 0,4-2 0 0,-2 0 128 15,1 3-128-15,-6-3 0 0,1 2 0 0,0 3-8896 16</inkml:trace>
  <inkml:trace contextRef="#ctx0" brushRef="#br0" timeOffset="41661.35">7644 6330 21183 0,'-12'12'1888'0,"7"-2"-1504"0,5 1-384 0,0-10 0 16,5 5 160-16,-5 1-32 0,4 7-128 0,4 6 192 15,1 5-1184-15,8-8-240 0,-17-17-48 0,0 0-16 16,0 0-1120-16,109-9-208 0,-71-15-64 16,-2-11 0-16,6-5 3200 0,4-10 640 0,6-8 128 0,11 1 32 0,-1-6 1296 0,8-3 256 15,8 0 48-15,-6-1 16 0,-2 7-880 0,1 0-192 16,4 3-16-16,0 1-16 0,9 4-1824 0,1 1-224 16,11 1-112-16,5-13-12224 15</inkml:trace>
  <inkml:trace contextRef="#ctx0" brushRef="#br0" timeOffset="42607.47">17572 6117 13823 0,'-9'5'1216'16,"0"-5"-960"-16,6 0-256 0,3 0 0 0,0-1 1024 0,0-3 176 15,-2 1 16-15,-5 1 16 0,5-5-288 0,-3-4-64 16,4-1-16-16,2 4 0 0,1-1-1008 0,1 4-208 16,-1-1-32-16,2 5-16 0,-4 1 48 0,0 1 16 15,-2 5 0-15,0-1 0 0,0 4 592 0,2-4 128 16,0 3 32-16,0-4 0 0,2 1 544 0,5-5 128 16,2 0 0-16,1 0 16 0,4-5-416 0,4-4-96 15,6 1-16-15,1-6 0 0,8-4-160 0,0-4-32 16,5-5-16-16,6-2 0 0,-1-3-176 0,3-2-16 15,-3-1-16-15,1-5 0 0,-3 0-160 0,7-9 0 0,-3 0 0 0,4-5 128 16,-1 4-128-16,8-6 128 0,5-3-128 0,2-4 128 31,7 2-544-31,1 2-112 0</inkml:trace>
  <inkml:trace contextRef="#ctx0" brushRef="#br0" timeOffset="44187.49">26091 6868 13823 0,'-5'3'1216'16,"2"2"-960"-16,3-5-256 0,3 0 0 0,-3 0 1296 0,0 0 224 15,0 4 32-15,0-1 16 0,-3 4-720 0,-1-3-144 16,-1 5-16-16,-4-1-16 0,0-1 0 0,-3 0 0 15,2 5 0-15,-4-3 0 0,-2 5 352 0,2-2 80 16,0 0 16-16,-3 2 0 16,3 0 144-16,-2 0 16 0,1 4 16 0,-1-1 0 15,2 0-592-15,0 1-128 0,-3 1-32 0,1-2 0 0,2 4-544 0,-3 2 0 16,-3 8 0-16,3 2 0 0,-4 1-256 0,2 6-48 16,-2-2-16-16,4 2 0 0,3-5-48 0,8-4-16 0,3-1 0 0,6-6 0 15,6-6 96-15,5-6 16 0,3 2 0 0,1-7 0 16,-18-7-608-16,0 0-112 0,0 0-32 0,110-4 0 15,-110 4 48 1,0 0 0-16,111-43 0 0,-111 43 0 0,70-44 656 0,-39 20 128 0,-5-1 16 0,1 1 16 16,-8 0 160-16,-2-3 0 0,1 1 128 0,-4-2-128 0,-1 1 656 0,-4-3 64 15,0-1 16-15,-2-1 0 16,-7 3 208-16,-4-6 32 0,-1 3 16 0,-4 3 0 0,-5 1-640 0,-3 2-128 16,-4 8-32-16,-5 8 0 0,-2 3-192 0,-5 7-192 15,-4 9 48-15,-1 3 0 16,0 2-1648-16,-1 3-336 0</inkml:trace>
  <inkml:trace contextRef="#ctx0" brushRef="#br0" timeOffset="44668.05">26996 6580 17503 0,'3'9'768'0,"-1"-4"176"0,1-1-752 0,-3 1-192 16,0 0 0-16,0-1 0 0,-3 3 928 0,1 3 160 16,-6 8 16-16,-1 8 16 0,-7 8-480 0,-3 3-112 15,-4 10-16-15,-1-2 0 0,-4 8-512 0,-2 1 0 16,-1 7 0-16,0-4 0 0,1-1 544 0,2-2 0 16,6-2 0-16,4-3 0 0,1-4 432 0,-1-1 96 15,4-4 16-15,-1 0 0 0,4-2-368 0,2-5-64 16,1-3-16-16,3-4 0 0,5-3-432 0,0-1-80 0,5-6-128 0,3-6 176 15,10-1-176-15,1-2 0 0,-19-7 0 16,0 0 0 0,96-16-640-16,-96 16-64 0,75-41-16 0,-44 11 0 15,-1 0-544-15,-6-6-96 0,1 4-32 0,-8-2 0 0,-3-1 928 0,-5 3 176 0,-1-2 32 0,-6 4 16 16,-4-1 576-16,-1 6 112 0,-2 1 32 0,-2 6 0 16,0 4 96-16,0 6 32 0,2 6 0 0,-4 0 0 15,4 4-608-15,-2 0-240 0,0 6 16 0,-4-1-11664 16</inkml:trace>
  <inkml:trace contextRef="#ctx0" brushRef="#br0" timeOffset="45143.07">27872 6457 11967 0,'-7'5'1072'0,"2"-2"-864"0,2 3-208 0,-1-3 0 15,2-1 1104-15,2 1 176 0,-3 1 48 0,-2 1 0 16,-4 9-240-16,-5 2-64 0,-3 6 0 0,-6 6 0 15,-1 2 48-15,-1 6 0 0,-3 3 0 0,0 1 0 16,-1 8-304-16,-3 5-48 0,1 4-16 0,0 4 0 0,-6 2-512 0,2 3-192 16,0-1 0-16,4-3 144 31,0 1-512-31,10-6-96 0,0-1-32 0,7-7 0 16,3-7-480-16,4-4-112 0,4 2 0 0,5-9-16 0,3 1-256 0,0-11-48 0,7 0-16 0,2-6 0 31,4-4 800-31,3-10 176 0,3-1 16 0,-24 0 16 0,0 0 672 0,82-43 144 0,-58 20 32 0,1-3 0 15,-6-5 448-15,2-1 80 0,-4 1 32 0,1 1 0 0,-1 3-96 0,-3-3 0 16,0-1-16-16,-2 3 0 0,-1-2-80 0,-3 1-16 16,-1 1 0-16,-7 2 0 0,0-1-432 0,-7 8-96 0,2 2 0 15,-9 5-16 1,-2 8-672-16,-1 2-128 0,-2 2-16 0,-4 0-10672 0</inkml:trace>
  <inkml:trace contextRef="#ctx0" brushRef="#br0" timeOffset="50426.12">26593 8029 1839 0,'-2'0'160'0,"1"0"-160"16,1 0 0-16,-4 0 0 0,3 0 0 0,1 2 0 15,-7-2 0-15,-2 4 0 0,-2-1-144 0,-4-1 144 0,1 3 0 0,0-1 0 16,2 1 160-16,1-2 144 0,2 3 16 0,1-3 16 16,2-3 112-16,0 5 32 0,0-1 0 0,1-3 0 15,-4 3-64-15,6-4-16 0,-6 5 0 0,4-1 0 16,-2-1 368-16,0-1 64 0,0 1 0 0,2 1 16 15,-2-2-16-15,5-1-16 0,-1-1 0 0,1 0 0 16,4-1-448-16,1-1-96 0,-3-2-16 0,4 1 0 16,1 1-16-16,-5-1-16 0,2-3 0 0,-2 3 0 15,0 1 608-15,0-1 112 0,-2-1 16 0,-2 3 16 16,1 1 0-16,1-4 0 0,-3 4 0 0,1 0 0 16,-1 4-416-16,-2-3-96 0,5-1-16 0,-1 0 0 0,3 0-208 0,3 0-48 15,-1 0-16-15,2 0 0 0,1 0-176 0,0 0 0 16,2 0 0-16,-2 0 0 0,1 0 0 0,1 0 0 15,-2-1 0-15,0 1 0 0,2-4 128 0,-2 4 80 16,-1 0 32-16,1 0 0 0,-2 0 208 0,3-3 32 16,-3 3 16-16,2 0 0 0,-1 0-240 0,1 0-32 15,4 3-16-15,-1-3 0 0,1 0-208 0,0 0 144 16,1 4-144-16,4-3 128 0,2-1-128 0,3 0 0 16,2 0 144-16,-21 0-144 0,0 0 0 0,0 0 0 15,119-8 0-15,-119 8 0 0,0 0 0 0,97-20 0 0,-97 20 0 0,0 0-11840 16</inkml:trace>
  <inkml:trace contextRef="#ctx0" brushRef="#br0" timeOffset="51409.6">22859 7878 8287 0,'-2'-2'736'0,"-1"-1"-592"15,3 3-144-15,-2 0 0 0,2 0 640 0,0 0 80 16,-2 0 32-16,0-2 0 0,-3 2-32 0,2 0 0 16,-3 0 0-16,3 2 0 0,-1-2 224 0,3 3 32 15,1-1 16-15,1 0 0 0,3-1-352 0,1-1-80 0,2 0-16 0,2 4 0 16,1-4-288-1,3 0-64-15,-3 0-16 0,6-4 0 0,-1 4 640 0,3 0 128 0,3-3 16 0,-4 1 16 16,1-1-16-16,1 1 0 0,-19 2 0 0,0 0 0 16,0 0-656-16,104-21-144 0,-104 21-32 0,0 0 0 15,0 0-128-15,121-17-176 0,-121 17 48 0,0 0 0 32,95-4-720-32,-95 4-144 0,0 0-32 0,0 0-9824 0</inkml:trace>
  <inkml:trace contextRef="#ctx0" brushRef="#br0" timeOffset="52332.61">19194 7820 7359 0,'0'0'656'0,"2"-1"-528"0,1 1-128 0,1-4 0 16,1 4 448-16,-1 0 48 0,3 0 16 0,5-3 0 15,2-2 0-15,8-1 16 0,5-1 0 0,-3-3 0 16,-1 5-384-16,3-2-144 0,-4-2 0 0,1 4 144 16,3 0 432-16,-3-1 96 0,-23 6 16 0,0 0 0 0,0 0 352 0,110-17 80 15,-110 17 16-15,0 0 0 0,0 0-336 0,106-21-64 16,-83 18-16-16,-8-3-6432 15,-1 6-1296-15</inkml:trace>
  <inkml:trace contextRef="#ctx0" brushRef="#br0" timeOffset="53121.93">16071 7876 1839 0,'9'-3'160'0,"-4"-1"-160"0,1-1 0 0,-3 5 0 0,1 0 880 0,1-2 144 0,7-1 16 0,4-6 16 15,8 4 512-15,-1-4 96 0,3 2 32 0,-9 2 0 16,-3 5-64-16,0-2-16 0,-2 2 0 0,-3-2 0 31,2 2-400-31,-3 0-96 0,5 0-16 16,-1 0 0-16,-4-1-704 0,6-3-144 0,-1 4-16 0,0-2-16 15,1-1-224-15,-1 0 144 0,1 1-144 0,-2 0 128 16,2 0-128-16,-4-1 0 0,2 3 144 0,1 0-144 16,1 0 144-16,-2 0-144 0,2 0 192 0,0 0-192 15,3-2-400-15,0 2-192 0,1-2-48 0,1 1-8976 16</inkml:trace>
  <inkml:trace contextRef="#ctx0" brushRef="#br0" timeOffset="54085.24">12736 7845 5519 0,'0'2'496'0,"0"-2"-496"0,4-2 0 0,1-2 0 16,-3 4 192-16,5-3-48 0,-2 1-16 0,7-5 0 16,5 2 304-16,1-4 48 0,1 1 16 0,2 2 0 15,-4 1 976-15,-1 2 192 0,1-1 32 0,-1 4 16 16,2-2-144-16,-1-1-32 16,2 3 0-16,2-4 0 0,2 4-896 0,-1-5-192 0,5 5-48 0,-5 0 0 0,8-3-400 0,-6 3 0 15,4-2 0-15,0-2 0 0,-2 1 0 0,0-2-144 16,2 3 144-16,-28 2-6192 31,0 0-1136-31</inkml:trace>
  <inkml:trace contextRef="#ctx0" brushRef="#br0" timeOffset="54847.71">9931 8036 6447 0,'-9'2'576'0,"4"-2"-576"0,1 0 0 0,2 0 0 0,2 0 128 0,2 0-128 0,2 0 0 0,-3 0 0 16,6 2 272-16,-1-2 0 0,2 5 0 0,1-1 0 15,0 1-48-15,-1-2-16 0,1 3 0 0,5-3 0 16,-5 2 208-16,5 0 32 0,0-3 16 0,1 0 0 16,3-2 512-16,-1 3 112 0,2-6 0 0,2 3 16 15,2-2 368-15,0-1 64 0,1-1 0 0,4-4 16 16,2 2-368-16,-30 6-80 0,0 0-16 0,102-34 0 15,-102 34-832-15,0 0-256 0,98-35 128 0,-68 21-10560 16</inkml:trace>
  <inkml:trace contextRef="#ctx0" brushRef="#br0" timeOffset="59469.21">7284 8209 911 0,'-9'3'0'0,"4"3"0"0,-2-3 0 0,5-3 0 15,-3 4 432-15,3-4 0 0,0 1 0 0,-5 1 0 16,0 0 64-16,-5 5 16 0,-2-2 0 0,-2 0 0 16,3-1 176-16,0-3 32 0,3 3 16 0,1-4 0 15,4 0 128-15,-4 0 32 0,9-4 0 0,-5 3 0 16,3-3-432-16,1 4-80 0,1 0 0 0,-6 0-16 0,5 0-32 15,-1 0 0-15,-2 0 0 0,4 0 0 0,-1 0 144 0,1 0 32 16,5 0 0-16,-3 0 0 0,5 0 256 0,-2 0 48 16,3-2 16-16,5 2 0 0,-3-1-416 0,4-1-80 15,-2-2-16-15,2 4 0 0,2 0-320 0,1-1 0 16,2 1 0-16,2 0 128 0,-1 0 112 0,0 0 16 16,3 0 16-16,3 1 0 0,0-1 288 0,1 0 48 15,-1 4 16-15,0-1 0 0,2-1-288 0,-2-2-48 16,-26 0-16-16,0 0 0 0,0 0-272 0,111 5 0 0,-111-5 0 15,0 0 0-15,0 0-128 0,101-10-144 0,-74 5-32 0,-27 5-9632 16</inkml:trace>
  <inkml:trace contextRef="#ctx0" brushRef="#br0" timeOffset="62344.84">3983 8641 3679 0,'-3'3'320'0,"1"-3"-320"16,2 0 0-16,0 0 0 0,0 0 448 0,0 4 32 0,0-4 0 0,-4 2 0 15,1-2-144-15,1 1-16 0,-1-2-16 0,-1 1 0 16,3-2 304-16,-3-2 64 0,1 1 16 0,1-2 0 15,-5 3 544-15,2-2 112 0,-1 1 32 0,-2-2 0 16,2 5-112-16,3 0-32 0,-2 0 0 0,3-4 0 16,2 4-688-16,-2 0-144 0,4 0-16 0,0 0-16 15,3 0-368-15,-3 0 0 0,1 0 0 0,2 0 0 16,2-2 0-16,-3 2 0 0,5-3 0 0,-2 3 0 16,1-4 320-16,4-1-16 0,-1 5 0 0,1-3 0 0,4-2 480 0,-2 1 112 15,5-1 0-15,-2 1 16 0,4-1-352 0,-3 2-80 16,4-3-16-16,-4 3 0 0,1-2-464 0,-2 5 0 15,-1 0 0-15,1 0 0 16,3 0-544-16,-3 0-160 0,2 3-16 0,2-1-9968 16</inkml:trace>
  <inkml:trace contextRef="#ctx0" brushRef="#br0" timeOffset="67570.69">3617 10127 4607 0,'-5'6'400'0,"2"-4"-400"0,3 2 0 0,-4 1 0 0,4-5 320 0,0 0-32 16,4 3 0-16,-4-3 0 0,0 4 640 0,3-2 128 16,-3-2 32-16,2 0 0 15,1-2-256-15,-3-2-32 0,0 1-16 0,0-2 0 0,-5 1-80 0,2-1 0 16,-1 3-16-16,-3-1 0 0,4 3 144 0,-6 0 16 16,-3 0 16-16,1 2 0 0,-1-1 256 0,0 4 48 15,1 1 16-15,-1-1 0 0,0 2-416 0,2 2-96 0,-3 1-16 0,3 2 0 16,-4 2-384-16,2 0-80 0,-4 7 0 0,0-2-16 15,1 2-176-15,-1 2 0 0,4 1-160 0,0 0 160 16,1-3-128-16,2 2 128 0,2 0 0 0,2 3-144 16,3 0 144-16,2-3 0 0,2 6 0 0,2-3 0 15,-3 0 0-15,6 1 0 0,-1-3-144 0,2 2 144 16,1-2 0 0,0-4 0-16,5 2 0 0,3-4 0 0,4-3 0 0,2-4 0 15,-1-2 0-15,5-4 0 0,-27-5 0 0,0 0 0 16,0 0 0-16,127-16 0 0,-127 16 0 0,0 0 0 15,109-52 128-15,-72 26-128 0,-2 0 272 0,0-4-16 0,-4-3-16 0,4-5 0 0,-4 1-240 0,-3-1 128 16,2-6-128-16,-11 8 0 0,-3-3 0 0,-8 4 0 16,-2-1 0-16,-10-1 0 15,-1-1 0-15,-7 1 128 0,-4 2-128 0,-3 2 0 0,-4 0 0 0,-1 4 0 16,-2 3 0-16,0 6 0 0,-1 6 0 16,-2 4-160-16,3 5 160 15,0 5-128-15,-2 5-688 0,-2 4-128 0,6-1-16 0,6 1-9472 0</inkml:trace>
  <inkml:trace contextRef="#ctx0" brushRef="#br0" timeOffset="68006.31">4501 10012 22111 0,'-6'12'976'15,"5"-7"208"-15,1-2-944 0,1-1-240 0,3-2 0 0,-4 0 0 0,2-2 944 0,1-1 144 16,6 1 16-16,-6-5 16 0,6 2-1120 0,-7 2 0 16,-4 1 0-16,-1 4-240 15,-6 1-1104-15,-3 6-208 0,1 1-48 0,-6 6-16 16,-1 3 608-16,-4 7 128 0,-3 6 32 0,1 2 0 0,1 6 1184 0,2 4 240 15,0 3 64-15,2 3 0 0,4 3 640 0,1-1 144 16,5 0 32-16,4-1 0 0,5-8-848 0,0-3-160 16,8 0-48-16,1-5 0 0,5-3-400 0,4-6 0 0,2-4 0 15,3-4 0-15,0-6-192 0,3 0 192 0,-26-12-160 0,0 0 160 16,101 14 0-16,-101-14 0 0,0 0 0 0,108-35 0 16,-108 35 128-16,75-48 64 0,-40 13 0 0,-6 0 16 15,-2-2 176-15,-8-3 48 16,-2-3 0-16,-5-1 0 0,-3-5-112 0,-9 1 0 0,-3-5-16 0,-3-1 0 15,-2-3 80-15,-6 1 0 0,-4 2 16 0,1 7 0 16,-4 7-160-16,2 7-48 0,-6 7 0 0,1 5 0 16,0 12-192-16,-3 4 0 0,3 7-144 0,-2 5 144 15,0 3-1504-15,5 2-208 0,2 7-32 0,5-1-10064 16</inkml:trace>
  <inkml:trace contextRef="#ctx0" brushRef="#br0" timeOffset="68489.34">5531 9836 20271 0,'-13'3'1792'0,"5"4"-1424"0,8-5-368 0,0-2 0 15,0 0 1712-15,0 0 272 0,-6 5 48 0,3-1 16 16,-1 1-784-16,8-2-160 0,-1 2-16 0,4-1-16 31,4-1-1424-31,-1-1-288 0,3 5-48 0,0-5-16 16,1 1-256-16,2 1-48 0,0 3-16 0,-1 0 0 0,-1 2 832 0,4-1 192 0,-6 3 0 0,4 1 0 15,-1 2 320-15,-4 3 96 0,1 1 32 0,-3 4 0 16,-4 4 112-16,-5 4 16 16,-2 3 16-16,-5 5 0 0,-7 8-400 0,-3 4-64 0,-6 4-128 0,-8 4 176 15,-4-1-176-15,-5 1 0 0,0-3-192 0,-4-4 192 0,1-2-256 0,3-6 80 16,-4 1 16-16,4-8 0 31,5-6-368-31,4-2-80 0,8-7-16 0,-1-7 0 0,5-2 432 0,-2-3 192 0,7-4-160 0,0-5 160 0,0 0-160 0,5-2 160 16,2-1-160-16,4-6 160 31,1 0-608-31,2 0-32 0,2-5 0 0,1-3 0 16,4-4 128-16,2-1 32 0,1-1 0 0,4-7 0 0,7-1 480 0,0-9 0 0,7-4 128 0,7-4-128 15,0-5 576-15,6 3 0 0,8-1 0 0,2 2 0 16,3 9-256-16,-5 9-64 0,-49 31 0 0,87-35 0 0,-87 35-256 15,0 0 0-15,101 4 0 0,-77 4 0 16,2 6 128-16,0-1-128 0,1 0 0 0,-1 5 0 0,-4-1 288 0,8 6-48 0,1 3-16 0,4 2 0 16,7 2-224-16,-42-30 0 0,99 48 0 0,-99-48-7664 15,117 39-1536-15</inkml:trace>
  <inkml:trace contextRef="#ctx0" brushRef="#br0" timeOffset="69250.5">10988 6845 6447 0,'-3'0'576'0,"3"0"-576"0,0 0 0 0,0-2 0 16,0 1 896-16,0 1 64 0,0-2 0 0,-4-2 16 15,3 3-96-15,1 1-32 0,-4 1 0 0,1-1 0 16,-3 7-544-16,1-1-112 0,-3-1-32 0,-1 4 0 16,0-1 544-16,0-3 128 0,1 8 0 0,-1-5 16 15,4 3 368-15,-4-2 64 0,0-1 0 0,1 4 16 16,-1 1-272-16,-3-3-48 0,-1 4-16 0,-2-2 0 16,-1 6-400-16,-3 2-96 0,2 0-16 0,-6 6 0 0,-3 5-224 15,0 4-48-15,-9 10-16 0,0 2 0 16,-5 11 32-16,-4 3 0 0,-1 5 0 0,-4 2 0 0,-5 5 160 0,-5-2 32 15,-4 1 16-15,0-3 0 0,2-2 16 0,4-3 0 16,1 2 0-16,6-3 0 0,6-2-416 0,0-2 0 16,4 4 0-16,-3-4 0 15,6-5-768-15,2 0-128 0,4-3-16 0,1-10-11696 0</inkml:trace>
  <inkml:trace contextRef="#ctx0" brushRef="#br0" timeOffset="71961.13">8002 9886 5519 0,'0'-2'496'0,"1"2"-496"0,3 0 0 0,-4-1 0 0,0 1 704 0,0 0 32 0,0 0 16 0,0 0 0 15,-4 0 640-15,3 0 128 0,-3 1 16 0,-1-1 16 32,-4 0-608-32,-5 0-128 0,2 2-32 0,-5 0 0 0,-1 1-128 0,1-1-16 0,-4 0-16 0,2-2 0 15,-4 2-624-15,-1 3 0 0,1-2 0 0,0 1 0 16,1 1 0-16,-1 0 128 0,2 2-128 16,-5-2 128-16,3 4 64 0,-6 0 32 15,1 1 0-15,-4 1 0 0,1-1-224 0,-2 4 0 0,0 4 0 0,3-1 0 16,-1 0-256-16,-1 6-32 0,6 0-16 0,0-2 0 15,4 1 128-15,1-1 32 0,3 2 0 0,4-2 0 16,0-2 144-16,6 2 0 16,4-4 0-16,4 1 0 0,4-5 128 0,4 1-128 0,3 2 128 0,4-5-128 0,8 2 0 15,0 0 0-15,-23-13 0 0,0 0 0 0,97 47 0 0,-97-47 0 16,75 38 0-16,-75-38-128 0,70 42 128 0,-44-20 0 16,-7 5 0-16,-5-5 0 0,-7 4 0 0,-7-3 0 15,-3 3 0-15,-8 2 128 0,-1 0-128 0,-5 0 0 16,-4 1 0-16,-5-1 0 0,1 0-208 0,-6-7-16 15,1 2 0-15,2-6 0 16,2-3-176-16,2-4-48 0,1-4 0 16,2-6 0-16,6-4 224 0,-3-5 32 0,6 1 16 0,3-10 0 0,4 4 176 0,1-8-208 15,8-4 80-15,-4-4 128 16,9-1 0-16,-1-4 0 0,1 0 192 0,9-5-64 0,-3 0 448 0,6-2 64 0,9-5 32 0,1-5 0 16,9 3-256-16,4-3-48 0,6-2-16 0,-1 2 0 15,2 3-208-15,-3 0-144 0,1 9 192 0,0 2-192 16,-4 1 0-16,2 2-256 15,-47 35 32-15,87-61-8176 0</inkml:trace>
  <inkml:trace contextRef="#ctx0" brushRef="#br0" timeOffset="72325.52">8779 9768 23039 0,'-23'1'1024'0,"11"-1"192"0,0 2-960 0,1 0-256 15,4 1 0-15,6-3 0 0,-5 2 592 0,-2 2 80 0,-5 1 16 16,-4 7 0 0,-2 0-1008-16,0 4-192 0,-1 1-32 0,-2 4-16 15,-4 2-2128-15,0 8-448 0,-1 4-64 0,5 9-32 16,-4 4 1952-16,3 6 384 0,2 6 64 0,2 2 32 0,3 4 1376 0,6 1 256 0,1-5 64 0,6-4 16 15,6-6 96-15,6-5 16 0,3-10 0 0,7-8 0 16,2-1-752-16,-21-28-144 0,0 0-128 0,92 40 192 16,-92-40-192-16,0 0 0 0,108-19 0 0,-108 19 0 15,61-52 1120-15,-33 17 192 0,-2-9 32 0,-5 3 16 16,-3-6 448-16,-6-2 96 0,-3-3 16 0,-4-1 0 16,-5-1-576-16,-5 2-96 0,-2 2-32 0,-2-1 0 0,-3 1-736 15,1 3-160-15,-1 7-16 0,2-1-16 0,-6 7-288 0,2 7 128 16,0 5-128-16,-3 10 0 15,-2 5-448-15,1 5-192 0,1 4-32 0,-1 3-8896 16,1 4-1776-16</inkml:trace>
  <inkml:trace contextRef="#ctx0" brushRef="#br0" timeOffset="72755.81">9185 9984 28559 0,'3'-6'2544'0,"4"0"-2032"0,4-3-512 0,-4 5 0 15,1-3 1088-15,5-1 112 0,4-8 16 0,-17 16 16 16,77-54-656-16,-77 54-128 0,99-63-16 0,-99 63-16 16,89-40-1376-16,-89 40-256 0,0 0-64 0,92-17-16 31,-69 24 576-31,-6 8 112 0,-4 5 32 0,-5 9 0 0,-3 6 576 0,-5 9 320 0,-7 4-48 0,1 6 0 0,-7 13 640 0,-1-1 128 15,-7 5 32-15,-1 2 0 0,-1-5-736 0,-6 2-144 16,1-4-16-16,-7-8-16 16,3-3-480-1,-2-4-80-15,-1-8-32 0,3-6 0 0,3-7-1152 0,-4-3-224 0,0-6-48 0,-1-3-16 16,5-10 976-16,-3-2 208 0,6-6 48 0,4-9 0 0,4-2 1072 0,4-4 208 16,4-4 64-16,3-7 0 0,5-4 512 0,4-3 128 15,5-2 0-15,5-3 16 0,5 5-688 0,3-6-144 16,6-1-16-16,7 0-16 0,7 2-112 0,2 3 0 15,1 4-16-15,-43 31 0 0,107-54 256 0,-107 54 48 0,125-44 16 0,-125 44 0 16,139-30-304-16,-139 30-48 0,135-13-16 16,-135 13 0-16,120-2-320 0,-120 2 0 0,131 7 0 0,-131-7 0 31,151-5-1136-31,-151 5-144 0</inkml:trace>
  <inkml:trace contextRef="#ctx0" brushRef="#br0" timeOffset="73342.17">13733 6615 11055 0,'2'0'976'0,"1"-3"-784"15,-3 3-192-15,0 0 0 0,0 0 1312 0,0 0 224 16,0 0 32-16,-3 3 16 0,-3 2 144 0,-4 4 48 16,-6 9 0-16,-3-1 0 0,-5 2-240 0,-2 5-64 15,-2 4 0-15,-4 5 0 0,1 4-592 0,-4 3-128 0,4 4-32 0,-4 1 0 16,0 5-320-16,0 4-64 0,4 7-16 0,-7 2 0 16,4 0-192-16,0 3-128 0,-5 9 160 0,3 0-160 15,-4 5 0-15,-8-2 0 0,-2-3 0 0,-2 0 0 16,-6 0 320-16,-3 0 0 0,0 5 16 0,0-2 0 15,4-3 16-15,1 2 0 0,4-7 0 0,-6-4 0 16,6-2-352-16,3-10 0 0,6-9 0 0,8-10-15504 16</inkml:trace>
  <inkml:trace contextRef="#ctx0" brushRef="#br0" timeOffset="74916.19">11541 9989 5519 0,'-4'-5'496'0,"3"-2"-496"15,1 2 0-15,0 1 0 16,0-1 240-16,0 1-48 0,-4-3-16 0,-1-5 0 16,1-5-624-16,-8-1-112 0,2 1-16 0,-4 6-16 0,-2 3 320 15,-1 1 64-15,-1 7 16 0,1 3 0 0,-2 2 1536 0,1 2 304 16,-4 4 64-16,-1 1 16 0,2 2 128 0,-5 3 48 15,5 3 0-15,-2-3 0 0,4 2-688 0,2 0-144 0,1 2-32 0,0 2 0 16,2 0-736-16,2 6-160 0,0-1-16 0,3 7-128 16,4 1 0-16,0-1 0 0,1 5 0 0,4-5 0 15,4 0 0-15,3 0 0 16,3-7 0-16,4-2-144 0,5 0 144 0,6-9 0 0,1 1 0 0,-26-18-128 16,0 0 128-16,106 38 0 0,-106-38 0 0,0 0 0 15,147 11 0-15,-147-11 0 0,109-18 144 0,-109 18-144 16,110-31 416-16,-110 31-32 0,89-46 0 0,-56 13 0 15,-3 2 0-15,-4-9 0 0,-5 3 0 0,-4-10 0 16,-3-1-128-16,-5 1-48 0,-4-4 0 0,-5 2 0 16,-3 2 240-16,-6-1 64 0,-5 4 0 0,0 7 0 0,-3 3-288 0,-4 4-48 15,-2 6-16-15,-3 3 0 0,-2 8-160 0,-3 5 0 16,-2 3-192-16,-1 8 192 31,5 2-1088-31,-3 4-80 0,6 3-32 0,5-1-5792 0,6-3-1168 0</inkml:trace>
  <inkml:trace contextRef="#ctx0" brushRef="#br0" timeOffset="75289.5">12477 9998 17503 0,'0'-4'1552'0,"0"-3"-1232"16,0 0-320-16,0 2 0 0,3 0 848 0,-3 1 112 0,0-1 32 0,0-5 0 15,0-4 288-15,-3 0 64 0,-3-4 16 0,-2 8 0 16,-6 3-1360-16,-2 5 0 0,-3 4-224 0,-6 7 16 16,1 6-560-16,-2 4-96 0,-5 9-32 0,-3 2 0 15,1 6 672-15,4 3 224 0,-1 1-144 0,2 9 144 0,2-1 336 0,3 5 160 16,6-1 16-16,3-3 16 16,5-4-208-16,4-3-64 0,5-7 0 0,5-4 0 0,4-3-256 0,1-6 0 15,8-1 0-15,3-7 0 0,1 0 0 0,5-7-144 16,-1-5 144-16,0-4-128 0,-2-3 320 0,1-7 64 15,6-4 0-15,-3-7 16 0,2-3 1008 0,-4-5 208 16,-5-2 48-16,-2-5 0 0,-2-6-368 0,-6 0-64 16,-1-1-16-16,-3 0 0 0,-3-6-608 0,-4 3-128 15,-2 6-32 1,-5 0 0-16,-2 7-320 0,-5 4 0 0,0 8 0 0,-3 9 0 0,-4 2 0 0,-2 7-192 0,1 7 64 0,-3 1 0 47,6 9-1008-47,-4 0-192 0,2 2-32 0,8-3-8272 0,-1 1-1648 0</inkml:trace>
  <inkml:trace contextRef="#ctx0" brushRef="#br0" timeOffset="75736.11">12970 10003 25791 0,'8'-9'1152'0,"1"-1"224"0,5-2-1104 0,-5 3-272 16,-1 4 0-16,-4 1 0 0,10-1 976 0,9-13 144 16,13-8 32-16,-36 26 0 0,96-61-1152 0,-96 61 0 15,87-54-192-15,-87 54 0 16,0 0-768-16,106-36-176 0,-106 36-16 0,0 0-16 0,0 0 880 0,110 33 288 16,-87-9-160-16,0 4 160 0,-6 3 480 0,-7 8 176 15,-1 4 48-15,-5 3 0 0,-4 2-16 0,-6 5 0 16,-2 1 0-16,-6-2 0 0,-4 4-560 0,-4-6-128 15,-3 2 0-15,-1-6 0 16,0-3-384-16,-5 1-128 0,-6 1 0 0,-3-5-16 16,0-5-432-16,1-5-64 0,1-8-32 0,2-4 0 0,4-10 832 0,-3-2 224 0,6-8 0 0,4-5 0 15,-1-2 816-15,9-7 240 0,-1-4 48 0,10-7 16 16,2 5-432-16,8-8-96 0,5-1-16 0,7-1 0 16,3-2-384-16,6-1-64 0,5 0-128 0,5-2 176 15,2 3-176-15,7 2 0 0,1 1 0 0,-43 31 0 0,101-52 0 16,-101 52 0-16,115-40 144 0,-115 40-144 0,142-35 0 0,-142 35 0 15,162-26 0-15,-162 26 128 0,150-13-400 0,-150 13-80 16,141-5-16-16,-141 5-12960 16</inkml:trace>
  <inkml:trace contextRef="#ctx0" brushRef="#br0" timeOffset="76352.09">17129 6544 17503 0,'-3'2'1552'0,"-1"-2"-1232"0,4 3-320 0,4-3 0 15,-4 0 224-15,1 0-16 0,3 2 0 0,5-1 0 16,-1 1 544-16,1 5 96 0,-4 2 32 0,-1 1 0 16,-11 8-880-16,-4 3 0 0,-3 1-176 0,-8 4 32 15,1 2 144-15,-5 7-192 16,-6 9 192-16,1-1-192 0,-4 8 672 0,0-1 128 0,4 1 32 0,-7 4 0 0,-2 8 304 0,-4 3 64 16,-1 4 16-16,-4 1 0 0,0 4-736 0,-7 9-144 31,-10 3-16-31,-5-2-128 0,-10 2 0 0,3-5 0 0,1-3 0 0,-4 10 0 0,-5 3 0 0,8 0-144 15,3-5 144-15,9-12 0 0,3-12-272 0,19-7 16 32</inkml:trace>
  <inkml:trace contextRef="#ctx0" brushRef="#br0" timeOffset="84829.33">15700 9818 3679 0,'-8'2'320'0,"4"0"-320"0,-1-2 0 0,5 0 0 0,0 0 1488 0,-4 3 240 16,-1-1 32-16,-9 1 16 0,-1 3-96 0,-5-3-16 15,3 2 0-15,0-1 0 0,1-4-736 0,2 3-160 16,0-3-16-16,2 0-16 0,1 0-448 0,-3 0-96 15,2 2 0-15,0-2-16 16,2 0 176-16,1 4 32 0,-3-4 16 0,1 5 0 0,-1 2 288 0,-2-2 48 16,-2 5 16-16,1 1 0 0,-3-1-304 0,1 4-48 15,-1 7-16-15,-3 2 0 0,1 3-384 0,-3 4 0 16,-1 4 0-16,-1 3 0 0,2 1 0 0,1 2-144 16,-1 0 144-16,6 0 0 0,1-3-128 0,7-6 128 15,8-5 0-15,4-5 0 0,11-1 0 0,3-5-128 16,3-4 128-16,4-3 0 0,-24-8-128 0,0 0 128 0,0 0-192 0,124 7 192 15,-124-7-384-15,0 0 16 0,106-15 16 0,-106 15 0 16,0 0 352-16,117-40 0 0,-117 40 0 0,78-35 0 16,-78 35 160-16,70-40 96 0,-39 17 32 15,1-3 0-15,-4-2 480 0,-4-5 112 0,-5 0 16 0,-7-5 0 16,-1 6 96-16,-8-6 32 0,-5-2 0 0,-1 3 0 16,-6-1-256-16,-3 7-64 0,2 3 0 0,-8 5 0 15,-4 6-496-15,-3 4-208 0,1 5 176 0,-2 4-176 16,-1 4 0-16,-2 4-288 0,3 6 32 0,3 1 16 15,0-1-1264-15,6 2-256 0,-4 2-48 0,4-2-6768 16,1-1-1360-16</inkml:trace>
  <inkml:trace contextRef="#ctx0" brushRef="#br0" timeOffset="85210.71">16188 9606 11055 0,'4'-2'480'0,"-1"0"112"0,-3 2-464 0,2-1-128 0,1 1 0 0,1 0 0 0,-4 0 1056 0,2 0 192 0,1 1 32 0,2 3 16 16,-1-1-576-16,-1 2-112 0,-3 2-32 0,-3 0 0 16,-1 0-576-16,-1 2 0 0,0 2 0 0,-4 1 0 15,2 2 0-15,0 0 0 0,-5 3-144 0,2 0 144 16,1-1 0-16,-2 0 0 0,1 1 128 0,-2 1-128 15,1-3 512-15,-1 3 32 0,0-4 0 0,1 0 0 16,3 3-336-16,-1-3-64 0,4-5-16 0,1 3 0 0,1-2-128 0,3-1 0 16,3 0 0-16,1-1-176 0,1 1 176 15,-1-4 0-15,3-1 0 0,1 3 0 0,4-2 0 0,1 0 0 16,1-1 0-16,-2-1 0 0,2 2 0 0,0 1 0 16,3-3 0-16,0-1 0 15,3 1 0-15,1-6 0 0,5 3 0 0,-26 0-128 0,0 0 128 0,101-14-192 16,-101 14 192-1,0 0-192-15,129-26-496 0,-129 26-96 0,0 0-32 0,113-35-7024 0</inkml:trace>
  <inkml:trace contextRef="#ctx0" brushRef="#br0" timeOffset="85464.89">16728 9526 9215 0,'-12'12'400'0,"7"-3"96"0,0 1-496 0,1-3 0 0,4-2 0 0,0-3 0 16,2 7 1216-16,-2-1 160 0,0 10 32 0,0 6 0 15,2 4-640-15,-4 0-128 0,0-2-32 0,-1 4 0 16,-1-1-608-16,-3 3 0 0,-3 1 0 0,-1 1 0 0,-6 5 0 0,0 1 144 16,-3 0-16-16,0 3-128 0,-1 3 1184 0,-2 1 128 15,4 2 32-15,-2-4 0 0,2 7-272 0,7-7-48 16,-2-1-16-16,7-6 0 0,5-3-832 0,2-7-176 15,2-2 0-15,6-3 0 16,5-6-1552-16,-3-3-272 0</inkml:trace>
  <inkml:trace contextRef="#ctx0" brushRef="#br0" timeOffset="85833.05">17344 9562 15663 0,'-6'2'688'0,"1"0"144"0,2 6-656 0,-3-2-176 0,6-3 0 16,-5 2 0-16,2 4 1424 0,-6 3 256 0,-5 9 48 0,-7 7 16 15,-2 3-832-15,-6 1-160 0,1 1-48 0,-5-2 0 16,3-3-704-16,2-4 0 0,4 1-160 0,3-4 32 16,7-7 0-16,5 3 0 0,2-3 0 0,7-2 0 0,4 2 128 15,5 0 0-15,3-2 0 0,-2 2 0 16,6-2 128-16,0 1-128 0,1 0 128 0,0 0-128 15,4 1 352-15,-3 0 0 0,1 5 0 0,2-2 0 0,0 1 16 16,3-1 0-16,1 6 0 0,-1-3 0 0,2 3-32 0,-1 2 0 16,1-3 0-16,-4-3 0 0,-2 2-160 0,-5-3-48 15,-4 1 0-15,-4-2 0 0,-6 1-128 0,-2-1 0 16,-8 6 0-16,-3-2 0 0,-2 1 0 0,-7 1 0 16,0-2 0-16,-3 0 128 0,1-2 352 0,-5 2 64 0,-5-2 16 0,-5 2 0 15,-3-2-128-15,-2-2-32 16,-2 1 0-16,-1-3 0 0,3-4-560 0,-1 1-112 0,4-7-32 0,5 1 0 31,6-6-1808-31,1 0-384 0</inkml:trace>
  <inkml:trace contextRef="#ctx0" brushRef="#br0" timeOffset="86053.07">17154 9712 16575 0,'15'-14'736'0,"1"5"160"0,0-1-720 0,1 3-176 0,-3-2 0 16,-5 4 0-16,8-4 864 0,9-3 144 0,-26 12 16 0,98-49 16 15,-98 49-1616 1,106-48-320-16,-106 48-64 0,89-32 0 0,-89 32-704 0,0 0-128 0,127-35-16 0,-127 35-16 0,110-17 1824 0,-110 17 144 16,127-24 144-16,-127 24 32 0,138-35 176 0</inkml:trace>
  <inkml:trace contextRef="#ctx0" brushRef="#br0" timeOffset="86532.55">20271 6377 17503 0,'-12'5'1552'0,"3"4"-1232"0,4-4-320 0,1-5 0 16,1 5 1264-16,-4-2 192 0,-5 11 32 0,-11 4 16 15,-6 8-784-15,1 0-144 0,-2 0-48 0,4 2 0 16,3-2-528-16,1 0 0 0,-1 6 0 0,2 1 0 15,-2 3 320-15,-3 4 64 0,0 9 16 0,-2 3 0 16,-1 2 752-16,-6 2 128 0,-2 2 48 0,-5 4 0 16,-3 8-448-16,0 0-96 0,3-2-16 0,-9 13 0 0,-6 8-240 15,-8 4-48-15,3-1-16 0,-5 0 0 0,-6 0-240 0,-3-1-48 16,1 5-16-16,3-7 0 16,11-7-304-16,12-11-64 0,9-10-16 0,9-16-15520 15</inkml:trace>
  <inkml:trace contextRef="#ctx0" brushRef="#br0" timeOffset="90631.83">19243 9768 12895 0,'-2'0'1152'0,"1"0"-928"0,1 0-224 0,1 0 0 16,1 0 1008-16,0-4 144 0,1 4 48 0,6-2 0 15,-4-1-528-15,4-2-96 0,0 1-32 0,-1-1 0 0,1 2-416 0,-4-3-128 16,2-1 0-16,-5 7 0 0,1-1 0 16,-3-3 0-16,2 4 0 0,-4 0 0 0,-1 4 368 0,-2-3 16 15,1 3 0-15,-6 1 0 0,1 4 608 0,-8 0 128 16,-1-1 32-16,-8 6 0 0,3-2-768 0,-8 9-128 16,-4-2-48-16,0 8 0 0,-5 2-208 0,5 4 0 15,-3 2 0-15,1 9-160 0,-3 1 160 0,0 7 0 16,0 6-144-16,2-1 144 0,3 1 0 0,2-1 0 0,3 1 0 0,4-6 0 15,4 0 0-15,1-3 0 0,7-4 0 0,5-10 0 16,5 0 0-16,8-9-144 0,5-3 144 0,5-6 0 16,7-1-320-16,-21-16 32 15,0 0 16-15,0 0 0 0,118-4 0 0,-118 4 0 0,80-31 0 0,-80 31 0 16,79-44 512-16,-79 44 96 0,82-57 32 0,-35 22 0 16,1-3 368-16,1-4 80 0,3 0 16 0,-8 0 0 15,1-5-32-15,-8 4 0 0,-2-4 0 0,-6-4 0 16,-2 8 0-16,-5-3 0 0,-4 6 0 0,-4 2 0 15,-2-2-448-15,-4 7-96 0,-6 3 0 0,-4 8-16 16,-1 1-240-16,-6 10 0 0,-5-1-144 0,-1 8 144 16,-5 4-992-16,0 4-96 0,-3 1-32 0,4 2 0 31,-4 0-1136-31,2 0-240 0,7-2-32 0,2 2-8096 0</inkml:trace>
  <inkml:trace contextRef="#ctx0" brushRef="#br0" timeOffset="90994.65">20071 9646 23039 0,'-16'15'2048'0,"7"-6"-1648"0,1 2-400 0,-1-4 0 16,4-2 1072-16,1 0 128 15,-1 4 16-15,-6 5 16 0,-4 12-480 0,-11 5-112 0,0 4 0 0,-6 5-16 31,-3-5-1520-31,-1 5-288 0,-1 4-64 0,1 4-16 0,-1 8 352 0,4 1 64 0,5 4 16 0,2 2 0 16,7 0 832-16,1 0 368 0,6-6-32 0,7-6 0 16,1-6 176-16,8-5 16 0,1 0 16 0,7-9 0 15,4-1-544-15,5-4 0 16,-2-3 0-16,-19-23 0 0,0 0 0 0,87 43-272 16,-87-43 48-16,0 0 16 0,96-12-48 0,-73-2 0 15,-6-5 0-15,-8-5 0 0,-1 1 256 0,-8-5 128 0,-8-5 0 0,-4 2-128 0,-2 3 832 0,-9-2 48 31,-1-1 16-31,-1 5 0 0,4 3 288 0,-5-3 64 0,3 5 16 16,1 2 0-16,1 1-896 0,3 6-176 16,5 3-48-16,4 4 0 15,-2 2-1152-15,8 3-224 0,-2 0-48 0,3 0-11792 0</inkml:trace>
  <inkml:trace contextRef="#ctx0" brushRef="#br0" timeOffset="91359.19">20792 9825 27647 0,'-9'11'1216'0,"2"-8"256"0,6 6-1168 0,-5-4-304 0,3-1 0 0,3-1 0 0,-5 2 704 0,-2 4 64 15,-4 5 32-15,-6 7 0 0,-6 1-624 0,-3 6-176 16,-5-2 0-16,1 4 0 0,-6 1 0 0,1 4 0 15,-4 2 0-15,5 1-128 0,2 7 128 0,1 6 0 16,5-1 0-16,5-1 0 0,5 3 0 0,7 1 0 16,6-8 0-16,3-3 0 0,9-4-144 0,1-8 144 15,9 1-160-15,6-5 160 0,-25-26-208 0,0 0 48 16,104 49 16-16,-104-49 0 0,0 0-112 0,119 9 0 0,-119-9-16 16,0 0 0-16,89-23 272 0,-76 11 224 0,0-2-32 0,-10-4-16 15,-1 1 624-15,-7-2 128 0,-9-4 32 0,-5 2 0 16,-6-1 160-16,-1-1 32 0,-4-1 16 0,-1 1 0 15,0 0-400-15,-1 1-64 16,6-3-32-16,3 1 0 0,6 0-432 0,3 1-96 0,5 4-16 0,6 0 0 31,-1 3-928-31,8 0-192 0</inkml:trace>
  <inkml:trace contextRef="#ctx1" brushRef="#br0">31786 18980 0,'0'0'0</inkml:trace>
  <inkml:trace contextRef="#ctx0" brushRef="#br0" timeOffset="92058.01">27712 6028 13823 0,'0'0'1216'0,"-2"0"-960"0,2 2-256 0,0-2 0 15,-3 0 416-15,1 3 32 0,-1 3 16 0,-10 2 0 16,-2 6-80-16,-6 5-32 0,-5 4 0 0,-6 3 0 15,1 6 32-15,-8-1 16 0,-1 0 0 0,-5 8 0 16,2-3 720-16,-10 8 144 0,4 1 16 0,-6 12 16 16,-1 4 464-16,-5 6 96 15,0 8 0-15,-5 5 16 0,-6 10-944 0,-10-4-192 0,-6 6-32 0,-7 0-16 0,-2 1-352 16,1 1-64-16,0 5-16 0,6-2 0 16,2 1 0-16,0-9 0 15,0-7 0-15,8-9 0 0,11-5-256 0,11-4 0 16,11-3 0-16,7-5-10016 0,7-6-2016 15</inkml:trace>
  <inkml:trace contextRef="#ctx0" brushRef="#br0" timeOffset="96532.93">22477 9721 2751 0,'5'-6'256'0,"-1"3"-256"0,-2-2 0 0,1 5 0 15,1 0 176-15,-3-4-16 0,6-1 0 0,4-4 0 16,5 1-160-16,-3-1 0 0,1 0-160 0,-3 4 160 16,1 2 480-16,-5 3 192 0,0 0 32 0,0 3 16 15,-4 2 816-15,3 2 176 0,-5 0 16 0,3 0 16 16,-1 4 320-16,-3 1 64 0,0 2 16 0,0 1 0 0,0 3-672 0,-3 1-128 15,-1 7-16-15,-3 2-16 16,4 2-624-16,-6 4-128 0,2 1-32 0,-1 2 0 16,-3 3-384-16,2 3-144 0,-5 4 0 0,2 2 144 15,-2 2-144-15,-1-1 0 0,-1 4 0 0,-1-5 0 0,1 0 0 0,0-2 0 16,0-5 0-16,6-8-176 16,7-4-48-16,3-11-16 0,3-3 0 0,11-11-11168 0</inkml:trace>
  <inkml:trace contextRef="#ctx0" brushRef="#br0" timeOffset="96881.22">23237 9621 17503 0,'-14'11'1552'0,"5"-2"-1232"0,6-1-320 0,3-2 0 15,3-3 272-15,3-3 0 0,1 3 0 0,6-1 0 0,7 7 384 0,-20-9 80 16,0 0 16-16,106 26 0 0,-106-26-752 0,0 0 0 15,113 14 0-15,-113-14 0 0,0 0 0 0,96 12 0 16,-96-12 0-16,0 0 0 0,94 23 0 0,-94-23 176 16,0 0 0-16,0 0 0 0,93 24 816 0,-76-19 160 15,0 1 48-15,-8-1 0 16,2 4-160-16,-6-1-16 0,-3 1-16 0,-4 3 0 0,-3 2-432 0,-4 4-64 16,-2 4-32-16,-6 4 0 0,0 4-160 0,-1-2-48 15,-3 7 0-15,2 1 0 16,-7 6-32-16,3 0-16 0,2-4 0 0,0 6 0 0,6-3 96 0,-3 3 0 0,4-2 16 0,2-2 0 15,-2 2-208-15,2-4-128 0,0-1 160 0,3-6-160 16,2-1 0-16,4-8 0 0,3 1 0 0,1-8 0 31,6-1-576-31,2 0-128 0,5-5 0 0,0-2-13872 0</inkml:trace>
  <inkml:trace contextRef="#ctx0" brushRef="#br0" timeOffset="97214.93">24462 9891 16575 0,'2'-5'736'0,"-2"2"160"0,0-1-720 0,0 4-176 16,3 0 0-16,-6 4 0 0,-1-1 1280 0,-1 2 208 15,0 4 48-15,-9 3 16 0,-7 4-464 0,-2 8-112 16,-6 4-16-16,-4 2 0 0,-1 5-352 0,1-2-80 31,4 7-16-31,-3-2 0 0,6 6-64 0,0 1 0 16,5 4-16-16,4-1 0 0,6-4-208 0,6-4-32 15,7-5-16-15,5-5 0 0,7-8-176 0,3-8 0 16,1 4-192-16,8-10 192 0,-26-8-192 0,0 0 192 16,106 14-192-16,-106-14 192 0,0 0 0 0,115-33 0 0,-115 33 0 15,80-56 128-15,-41 22 384 0,-6-1 64 0,-4-2 0 0,-3-3 16 16,-8 2 112-16,-8-4 0 0,-1 0 16 0,-6 0 0 16,-6 1 160-16,1-1 16 0,-5 0 16 0,2 2 0 15,0 7-320-15,-2-2-64 0,0 4-16 0,-2 4 0 16,-1 3-368-16,-4 8-144 0,0 4 0 0,-5 3 144 15,0 6-352-15,-1 3-80 0,3 0-16 0,-2 7 0 16,3-2-1824 0,2 0-368-16</inkml:trace>
  <inkml:trace contextRef="#ctx0" brushRef="#br0" timeOffset="97913">26131 9839 17503 0,'4'0'1552'0,"1"4"-1232"0,0-4-320 0,-1 0 0 31,1 0 944-31,2 0 128 0,7-4 16 0,5 4 16 0,7 0-80 0,-1-2-32 0,-3-1 0 0,-4-1 0 15,-4 4-480-15,-9 0-112 0,-2 6-16 0,-3-3 0 16,-5 4-16-16,-4 0-16 0,1 9 0 0,-6-1 0 16,2 3 48-16,-6 3 16 0,1 5 0 0,-1 2 0 15,4 1-416-15,-3 10 0 0,0-3 128 0,3 4-128 16,5 0 0-16,4-1 0 16,3-3 0-16,9-1 0 0,2-4-144 0,5-6 144 0,5-6 0 0,2-2 0 15,5 3-272-15,-26-20 48 0,0 0 16 0,101 20 0 16,-101-20-64-16,0 0-16 0,103-17 0 0,-103 17 0 0,0 0 288 0,92-57 144 15,-62 27-16-15,-4-7 0 0,-4-3 208 0,-8-3 48 32,-1-1 0-32,-10-1 0 0,-3-2 320 0,-3-2 80 0,-6 6 16 0,-7 1 0 0,1 3-144 0,-1 8-16 15,-3 5-16-15,-2 3 0 0,2 11-432 0,-8 3-64 16,3 4-128-16,0 9 176 0,-2 1-176 0,1 4-272 16,2 3 64-16,6-2 16 15,3 8-1744-15,2-6-352 0</inkml:trace>
  <inkml:trace contextRef="#ctx0" brushRef="#br0" timeOffset="98340.58">27212 9675 23039 0,'0'4'2048'0,"3"-4"-1648"0,3 2-400 0,-1-2 0 0,2-2 480 0,1 0 16 16,6-3 0-16,13 0 0 0,-27 5-32 0,94-18 0 16,-94 18 0-16,120-26 0 15,-120 26-1456-15,99-28-288 0,-99 28-64 0,0 0-16 0,107-29 976 0,-107 29 192 16,0 0 32-16,0 0 16 0,109-11 1488 0,-86 9 288 16,-2 1 64-16,2 1 16 0,-4 0 16 0,2 0 0 15,-1 0 0-15,0 0 0 0,-3 0-1168 0,1 0-240 16,-6 1-32-16,2 1-16 0,-4 3-272 0,-1-1 0 15,-2 3 0-15,-2-4 0 0,-5 6 0 0,2 3 0 16,-4-1 0-16,2 3 0 0,-5 3 0 0,-2 1 0 16,2-1 0-16,-8 4 0 0,3 1 384 0,-2 1 32 0,-2 3 0 0,0 0 0 15,-2 4 144-15,-1 1 16 0,-2 4 16 0,-2 2 0 16,2 1-112-16,-2 4-32 0,1 1 0 0,-4 3 0 16,5-3-128-16,-4-3-48 0,2-1 0 0,0-1 0 15,2-2-272-15,-2 1 128 0,2-2-128 0,-2-4 0 16,2-1 0-16,3-1 0 0,6-4 0 0,-2-4 0 15,6-7-192-15,6-6-32 0,4 1-16 0,5-9 0 16,5 0-2320-16,3-9-480 0</inkml:trace>
  <inkml:trace contextRef="#ctx0" brushRef="#br0" timeOffset="98710.56">28932 9655 11055 0,'-4'0'976'0,"4"0"-784"16,-3 0-192-16,1 0 0 0,2 0 1632 0,-3 0 288 16,-1 0 48-16,-5 0 16 0,-1 6-448 0,-13 0-96 0,-12 6-16 0,-5-2 0 15,-3 6-896-15,-3 0-176 16,3 1-32-16,-4 1-16 0,7-1 240 0,3 0 48 0,4 1 16 0,5-1 0 16,6-3 304-16,6-2 64 0,5-1 16 0,6 1 0 15,5-2-416-15,5-1-64 0,4 0-32 0,2-2 0 16,2 2-480-16,5-4 0 0,3 7 0 0,5-2 0 15,-26-10 128-15,0 0-128 0,96 44 0 0,-96-44 0 16,83 36 128-16,-83-36-128 0,95 44 0 0,-95-44 0 16,83 47 128-16,-55-28-128 0,-7-1 0 0,-7-1 0 0,-9 4 128 0,-7-2-128 15,-3 2 0-15,-7-2 0 0,-7 2 880 0,-6 2 80 32,-2-1 0-32,-8-2 16 0,-4-1-32 0,-2-2-16 0,-1-3 0 0,0 3 0 0,-2-3-592 15,4-1-112-15,0 1-32 0,-2-6 0 0,2 4-192 0,0-6 0 16,4 1 0-16,2-7 0 15,7-2-960-15,4-3-64 0,0-4-32 0,6-2-15552 0</inkml:trace>
  <inkml:trace contextRef="#ctx0" brushRef="#br0" timeOffset="98929.76">28691 9580 21183 0,'16'7'944'0,"-2"-6"192"0,0 3-912 0,2-4-224 0,-3 0 0 0,0-4 0 0,9 4 544 0,-22 0 64 0,0 0 16 0,155-24 0 15,-155 24-624-15,142-28-288 0,-142 28 32 0,118-31 0 16,-118 31-224-16,106-28-32 0,-106 28-16 0,107-31 0 16,-107 31 1248-16,104-30 256 15,-104 30 48-15,94-35 16 0,-94 35-752 0,0 0-160 0</inkml:trace>
  <inkml:trace contextRef="#ctx0" brushRef="#br0" timeOffset="100008.34">4905 6777 16575 0,'-14'-7'1472'0,"4"2"-1168"16,4 5-304-16,5 2 0 0,-3-1 640 0,-1 1 64 16,-9-2 0-16,-5 5 16 0,-6 4-448 0,-1 3-80 15,-3 7-32-15,1 2 0 16,-4 6-864-16,3-5-160 0,-6 4-32 0,-2 4-16 0,-4 5 624 0,-5 5 128 15,1 9 32-15,-7 5 0 0,-1 1 128 0,-1 5 128 0,-3 6-128 0,-4 3 176 16,-5 11-176-16,-1 1 0 16,1-5 0-16,0 6 0 0,0 5 0 0,0 11 0 0,-1 11 144 0,-2 15-16 15,6 5 256-15,-10-2 64 16,-1-3 16-16,5-1 0 16,6-1-464-16</inkml:trace>
  <inkml:trace contextRef="#ctx0" brushRef="#br0" timeOffset="100935.59">23770 6330 19343 0,'0'5'1728'0,"0"-2"-1392"15,0 4-336-15,0-5 0 16,2 3-656-16,-4-1-208 0,2 10-32 0,-5 3-16 15,2 9-1328-15,-10 4-272 0,-1 1-48 0,0-1-16 16,-3-2 1120-16,-7 3 240 0,-1 4 32 0,-1 1 16 0,0 3 3072 0,-4 1 608 16,-1 8 128-16,-4 1 32 0,-1 7 176 0,-8 1 32 0,-1 3 16 0,-6 1 0 15,-3-4-496-15,2 8-96 0,1 1-32 0,-1 2 0 16,3-2-944-16,0 0-192 0,6 0-48 0,-2-8 0 16,6-6-816-16,-1 0-272 0,2-3 160 0,1-2-160 31,-3 2-496-31,0 1-176 0,-7 8-32 0,-2-1-14128 0</inkml:trace>
  <inkml:trace contextRef="#ctx0" brushRef="#br0" timeOffset="102424.16">8125 7049 24879 0,'-7'7'2208'0,"6"-2"-1760"0,-3 4-448 0,2-6 0 16,2-1 0-16,-3 7 0 0,-1 5-224 0,-6 7 80 31,-2 10-560-31,-6 4-96 0,-4 0-32 0,-8 1 0 16,-1-1-656-16,-8 7-144 0,-2 0-32 0,-8 6 0 0,-9 10 1408 0,-11 8 256 0,-12 9 0 0,-11 0 128 16,-9 7 1440-16,-2 6 288 0,2 14 48 15,9 4 16-15,-1 5-1008 0,11-10-192 0,6-8-32 0,15-19-11424 16</inkml:trace>
  <inkml:trace contextRef="#ctx0" brushRef="#br0" timeOffset="103608.11">30934 9623 16575 0,'-7'0'1472'0,"2"0"-1168"0,5 0-304 0,0-2 0 16,0 1 0-16,0-1 128 0,0-2-128 0,-5-1 0 15,1-3-800-15,-5-1-272 0,2-3-48 0,-3 3-16 16,1 4 1136-16,-3 1 256 0,-2 2 48 0,0 2 0 0,-3 4 1040 0,-4 1 192 16,-2 0 64-16,-5 4 0 0,-3 0-288 0,-2 5-48 15,-4 0-16-15,2 1 0 16,-3 3-800-16,-2 6-144 0,-4 6-48 0,-1 6 0 0,2 3-432 0,1 1-80 15,7 3-32-15,2 3 0 0,8-3 288 0,8-3-192 16,8-2 192-16,9-3-160 0,9-3 304 0,8-6 64 16,6-4 16-16,3-1 0 0,-26-21-224 0,0 0 0 15,98 42 0-15,-98-42 0 16,0 0-320-16,111 21-144 0,-111-21-48 0,0 0 0 0,131-3 512 0,-131 3 0 16,92-20 0-16,-92 20 0 0,89-38 848 0,-89 38 272 0,75-49 48 0,-44 23 16 15,-10-5-368-15,-3-4-80 0,-4 0-16 0,-11 0 0 16,-1-5-256-16,-6 0-48 0,-2 0-16 0,-3 0 0 15,-2-3-80-15,1-1 0 0,-4 4-16 0,-2 3 0 16,2 4-304-16,-3 5 0 0,-1 2 0 0,-1 9 0 31,2 6-1136-31,-1 4-224 0,5 6-48 0,0 1-11392 0</inkml:trace>
  <inkml:trace contextRef="#ctx0" brushRef="#br0" timeOffset="104149.72">31650 9480 8287 0,'-5'-7'736'0,"1"6"-592"15,4-3-144-15,4 1 0 0,-4-3 896 0,2 3 160 0,1 1 32 0,1-5 0 31,-3-1-688-31,3-3-128 0,-4-1-16 0,-5 3-16 16,-8 0-656-16,-4 6-128 0,-6 1-32 0,-3 4 0 0,-5 1 576 0,0 3 0 0,-4 4 192 0,0 1-48 16,0 6 448-16,4 0 96 0,1 4 16 0,2 2 0 15,5 3-176-15,3 2-16 0,2-2-16 0,4-3 0 16,5-1-496-16,1-1 0 0,3 2 0 0,5-2 0 16,0-2 0-16,1-2-288 0,6 1 32 0,2-1 16 15,-2-1-400-15,3-2-64 0,4-4-32 0,-3 2 0 0,4-1 448 0,-1-4 96 31,0-2 0-31,2 0 16 0,3-5 704 0,-1-1 144 0,3-3 32 0,-21 4 0 0,0 0 512 0,74-28 128 16,-74 28 0-16,0 0 16 0,100-47-768 0,-100 47-144 16,66-40-48-16,-66 40 0 15,59-36-400-15,-31 15 0 0,-5 0 0 0,-2 3 0 0,-2 3-128 0,-3-1-16 16,-3 7 0-16,-2 4 0 0,-4 2 288 0,-2 6 64 16,-5 2 16-16,0 8 0 0,-3 0 672 0,1 3 144 15,-7 3 32-15,2 4 0 0,-1 3 16 0,-3 0 0 16,-3 6 0-16,2 2 0 0,-2 3-320 0,-3 1-48 15,-4 8-16-15,1-3 0 0,0 6-224 0,-3 0-48 0,-3-2-16 16,-2-2 0-16,2-2 32 0,-4 1 0 16,7-4 0-16,3-5 0 15,6-5-304-15,3-6-144 0,4 0 160 0,5-6-160 16,8-3-704-16,2-6-256 0,10-2-32 0,-2-7-13280 0</inkml:trace>
  <inkml:trace contextRef="#ctx0" brushRef="#br0" timeOffset="104505.99">32375 9547 5519 0,'12'-13'496'15,"-3"5"-496"-15,0 4 0 0,-6 4 0 0,2 0 1376 0,-1 4 176 16,-2 1 48-16,3 0 0 0,5 6 624 0,1 2 128 16,-2 1 16-16,-6 7 16 0,-3-2-528 0,-9-1-96 15,-3-1-32-15,-5 6 0 0,-6-2-480 0,-3 1-96 16,-5 1-32-16,-8 3 0 0,-3-3 0 0,1 6 0 15,-1 1 0-15,3-2 0 0,6 2-512 0,4 1-96 0,-1 2-32 16,6 2 0-16,6-4-480 0,3-1 128 0,4 1-128 0,4-1 0 16,5-8 0-16,4 1 0 0,5-6 0 0,4 1-160 15,6-4 160-15,-17-14 0 0,0 0 0 0,96 26 0 16,-96-26 0-16,101 9 0 0,-101-9 0 0,117-2 128 16,-117 2-128-16,115-17 144 0,-115 17-144 0,118-27 160 15,-118 27 32-15,106-33 0 0,-106 33 0 0,93-47 0 16,-93 47 128-16,66-55 16 0,-45 25 16 0,-12-3 0 15,-8-2-48-15,-8 0-16 0,-5 0 0 0,-14 0 0 16,-2-5 128-16,-7 6 32 0,-5 2 0 0,-2 1 0 16,1 10-448-16,-3-2 0 0,0 6 0 0,8 0 0 15,3 3-416-15,8 1-160 0,8-2-48 0,5-1-16880 16</inkml:trace>
  <inkml:trace contextRef="#ctx1" brushRef="#br0" timeOffset="26244.38">13289 17736 0,'0'0'0,"0"0"0,0 0 32,0 0-17,0 0 1,-11 98 0,16-81-1,-13 1 1,-6-5-1,-4 8 1,-8-1 0,-3-3-16,1 4 15,1 7 1,5 5 0,8 0-1,5-7 1,6-3-1,4-6 1,1-5 0,-4 6 15,2-6-15,2-2-16,-2-4 31,-3 1-31</inkml:trace>
  <inkml:trace contextRef="#ctx0" brushRef="#br0" timeOffset="118352.36">3338 11166 11055 0,'2'0'976'0,"2"0"-784"15,-1 0-192-15,-1 0 0 0,1 0 384 0,1-1 16 16,5-1 16-16,4-3 0 0,5 3-416 0,5-5 128 0,-4-2-128 0,2 4 0 16,0-4 0-16,-2 1 0 0,2-1-144 0,-2 0 144 15,2 0 0-15,-2 1 272 0,2-1-16 0,1 4-16 16,3 0 928-16,1-2 192 0,2 5 48 0,-2-2 0 15,-3 1-64-15,5-2-16 0,1 1 0 0,-29 4 0 32,0 0-1184-32,106-19-144 0</inkml:trace>
  <inkml:trace contextRef="#ctx0" brushRef="#br0" timeOffset="119156.73">6869 11445 10127 0,'-9'9'896'0,"4"-1"-704"0,5-4-192 0,0-4 0 0,3-4 1408 0,3 4 240 15,2 0 48-15,6 4 16 0,9-8-448 0,-23 4-96 16,0 0-16-16,113-33 0 0,-113 33-816 0,0 0-160 16,133-59-48-16,-133 59 0 0,92-45-320 0,-92 45-80 15,92-35-16-15,-92 35 0 0,98-35 80 0,-98 35 16 16,98-26 0-16,-98 26 0 0,97-24 192 0,-97 24 0 16,0 0 0-16,131-32 0 0</inkml:trace>
  <inkml:trace contextRef="#ctx0" brushRef="#br0" timeOffset="119947.46">10957 10973 16575 0,'0'0'1472'0,"0"3"-1168"0,0-3-304 0,0 0 0 15,2 0 1168-15,1 0 176 0,-1 0 48 0,5 4 0 16,2-2-464-16,-1-2-96 0,6 0 0 0,-1 0-16 16,2-2-304-16,1-2-48 0,3 1-16 0,4-2 0 15,1 0 176-15,7-4 16 0,-31 9 16 0,0 0 0 16,110-35-384-16,-110 35-80 0,98-26 0 0,-98 26-8752 15,124-30-1744-15</inkml:trace>
  <inkml:trace contextRef="#ctx0" brushRef="#br0" timeOffset="120745.28">15049 10797 11967 0,'-13'4'1072'0,"5"-1"-864"16,6-1-208-16,2-4 0 0,0 2 1504 0,0 0 256 0,-5 0 48 0,1 0 16 16,1 0-608-1,6-3-128-15,2-1-32 0,8-1 0 16,6-4-864-16,2 0-192 0,-21 9 0 0,0 0 0 0,97-19 288 0,-97 19 96 0,0 0 32 0,128-14 0 15,-128 14 288-15,0 0 48 0,135-3 16 0,-135 3 0 32,0 0-576-32,138 3-192 0</inkml:trace>
  <inkml:trace contextRef="#ctx0" brushRef="#br0" timeOffset="121468.55">18539 10964 12895 0,'-2'4'1152'0,"4"-1"-928"15,1-1-224-15,1-2 0 0,1-2 816 0,4 2 112 16,0 0 32-16,5 2 0 0,6-2-528 0,-2 3-112 16,-1-3 0-16,-3 0-16 0,0 0 192 0,-5 0 32 15,1 4 16-15,-1-8 0 0,2 4 624 0,-1 0 128 16,2 0 32-16,6-3 0 0,-3 3-560 0,6-5-96 15,2 1-32-15,3-1 0 16,-2 3-1056-16,-24 2-224 0</inkml:trace>
  <inkml:trace contextRef="#ctx0" brushRef="#br0" timeOffset="122182.52">22178 10741 11055 0,'-4'2'976'0,"2"-2"-784"0,2 0-192 0,2 0 0 0,2 0 720 0,-4 0 112 0,0 0 0 0,3 0 16 16,2 0-528-16,4-2-128 0,0 2 0 0,1 0-16 15,2-1 848-15,6 1 192 0,1 0 16 0,5 1 16 16,-1-1 688-16,3 0 144 0,-26 0 32 0,0 0 0 16,99-1-688-16,-99 1-128 0,0 0-16 0,122-14-16 31,-122 14-1264-31,0 0-448 0</inkml:trace>
  <inkml:trace contextRef="#ctx0" brushRef="#br0" timeOffset="122890.73">25947 10774 23951 0,'-9'9'2128'0,"4"-5"-1696"0,5-3-432 0,3-1 0 16,-3 0 896-16,0 2 112 0,0 0 16 0,0 3 0 0,0-1-800 0,0 1-224 16,4-3 0-16,3-1 128 0,5-1-384 0,7-3-64 15,5-2 0-15,-24 5-16 0,0 0 176 0,119-27 160 16,-119 27-208-16,111-27-7616 16,-111 27-1520-16</inkml:trace>
  <inkml:trace contextRef="#ctx0" brushRef="#br0" timeOffset="123665.36">30225 10651 12895 0,'2'-2'1152'0,"1"-1"-928"0,0-1-224 0,1 2 0 0,1-1 0 0,-3 3 0 16,5-5 0-16,2-4 0 31,5-3-1120-31,-2 3-224 0,2 4-32 0,0 0-16 0,-2-2 1392 0,-2 7 288 16,2-2 48-16,6 2 16 0,-4 0 1632 0,7 2 320 0,-4-2 64 0,6 0 0 15,-23 0 256-15,0 0 64 0,0 0 0 0,101 7 0 16,-101-7-1344-16,0 0-272 0,97 0-48 0,-97 0-16 31,0 0-1648-31,124-4-336 0,-124 4-64 0,0 0-11680 0</inkml:trace>
  <inkml:trace contextRef="#ctx0" brushRef="#br0" timeOffset="129697.55">3298 12664 11967 0,'-7'11'1072'0,"2"-3"-864"0,5-1-208 0,0-5 0 0,0-2 1072 0,0 0 160 16,0 9 48-16,0 0 0 0,0 3-528 0,0-4-112 16,4-1 0-16,1-3-16 15,-3-4-1392-15,-1 0-288 0,1 0-48 0,-4 0-16 16,1 0 368-16,-1 0 80 0,-2 0 16 0,-1-2 0 0,2 2 1344 0,-3 0 272 0,1 0 48 0,2 2 16 15,-3-2 624-15,3 0 128 0,0 0 16 0,1 0 16 16,-2 0-976-16,3 0-208 0,-1 3-48 0,0-1 0 16,-1 2-576-16,-3 4-208 15,3 6 0-15,-2-2 0 16,-2 6-528-16,0 1-96 0,0 2-32 0,1 5 0 0,3 0 368 0,1 2 80 0,4 7 16 0,1-4 0 31,6 4 400-31,0-4 0 0,5-1 0 0,0-4 0 0,3 0 0 0,1-7 192 0,3 6-64 0,-1-10 0 16,3 3-128-16,0-6 0 15,-23-12 0-15,0 0 0 0,0 0 0 0,103 2 0 16,-82-9 0-16,-2-9 0 0,0 0 624 0,0-8 96 0,-5-4 32 0,0-5 0 0,2-3-112 0,-6-4 0 16,2-6-16-16,-3-1 0 0,0 4-432 15,-8-1-192 1,3 2 160-16,-6 2-160 0,0 2 192 0,-3 0-64 0,-4 1-128 0,1 2 192 0,-3 4-192 0,3 10-256 16,-6 5 48-16,1 6 16 31,-4 8-672-31,-2 4-128 0,1 5-32 0,-1 5 0 15,0 4-640-15,-4 1-144 0,6 7-32 0,0-1-5744 0</inkml:trace>
  <inkml:trace contextRef="#ctx0" brushRef="#br0" timeOffset="130092.56">4361 12548 19343 0,'-8'0'1728'0,"1"0"-1392"15,5-2-336-15,2-2 0 0,2 4 1152 0,-4 0 144 16,0-1 48-16,-3-3 0 0,0 1-544 0,-1 3-96 16,3 0-32-16,-2 7 0 15,-4 1-2432-15,2 3-480 0,-2 6-112 0,-1 1-16 16,1 8-528-16,-3 2-112 0,2 6-32 0,-3 6 0 0,-4 2 2224 0,3 5 448 15,0 4 96-15,2-1 16 0,3 3 2128 0,4-6 432 16,1-6 96-16,4-6 16 0,6-9 208 0,1-5 32 16,7-7 16-16,-1-2 0 0,3-5-1024 0,3-5-208 15,0-2-32-15,2-7-16 0,0-2-768 0,2-5-160 0,-4-6-16 16,-1-5-16-16,-1-4-432 0,-5-1 0 0,-3-7 0 0,-6 3 0 16,-3-7-160-16,-3 5-112 0,-2-2-32 0,-4-1 0 15,0 1-32-15,-3-4-16 0,2 2 0 0,-3 0 0 16,1 3 352-16,2-1 0 0,1 3 0 0,0 4 0 15,1 5-176-15,-1 8 176 16,-3 8-128-16,1 3 128 0,-1 7-1856 0,0 3-304 0</inkml:trace>
  <inkml:trace contextRef="#ctx0" brushRef="#br0" timeOffset="130488.16">5023 12408 28559 0,'2'-3'1264'0,"2"-1"272"0,1 2-1232 0,0 1-304 16,2 1 0-16,-3 0 0 16,3 0 880-16,8 1 112 0,4 1 32 0,-19-2 0 0,0 0-1024 0,84 18-368 0,-84-18 16 0,0 0 0 31,61 54-2208-31,-52-28-432 0,-4 3-80 0,-5 6-32 15,-2 2 1056-15,-5 3 224 0,-3 0 32 0,-2 3 16 0,-9 1 1776 0,2 1 464 0,-4 2 48 0,-3 0 0 16,-6 2 1456-16,3-4 288 0,-3 4 64 0,1-5 16 16,1-4-1136-16,3-4-240 0,0-1-32 0,1-9-16 15,4-5-720-15,-1-9-192 0,6-5 0 0,1-3 0 16,5-4 0-16,3-5 0 0,1-8 0 0,5-1 0 16,2-6 304-16,5-3 16 0,4-3 16 0,3-9 0 15,6 2 496-15,4-5 80 0,4-2 32 0,6 1 0 16,-1-1-304-16,4 9-48 0,5 1-16 0,-40 30 0 15,84-47-416-15,-84 47-160 0,83-42 0 0,-83 42 144 0,89-40-144 0,-89 40 0 32,94-35-192-32,-94 35 192 0,103-33-1120 0,-103 33-96 0,103-41-32 0,-103 41-12384 15</inkml:trace>
  <inkml:trace contextRef="#ctx0" brushRef="#br0" timeOffset="130869.16">5829 9473 11055 0,'-7'4'480'0,"3"-2"112"0,-1 1-464 0,3-3-128 0,0 4 0 0,-1-3 0 0,1 3 704 0,-5 3 112 32,-2 3 16-32,-4 8 16 0,-8 3-848 0,-2 3 0 0,0 2-128 0,-6 4 0 0,1 1 128 0,-4 4-208 31,-1 1 80-31,0 4 128 0,-2 7 864 0,-5 6 288 15,-3 4 64-15,-4 6 16 0,1 8 256 0,1 2 48 16,2 4 16-16,-6 5 0 0,0 2-608 0,-3-1-128 16,3 1-32-16,0-2 0 15,0 5-1072-15,0-4-224 0</inkml:trace>
  <inkml:trace contextRef="#ctx0" brushRef="#br0" timeOffset="131662.4">13107 9350 19343 0,'-5'8'1728'0,"0"1"-1392"15,3-4-336-15,0-1 0 0,2 1 720 0,-3 4 80 0,-2 8 16 0,-8 15 0 16,0 8-464-16,-10 7-96 0,-3 7 0 0,-9-2-16 31,-5 0-1392-31,-5 6-256 0,-3 4-64 0,-6 8-16 16,2 8 704-16,-9 8 144 0,-2 6 16 0,-3 11 16 0,-3 5 1168 0,-8 0 224 0,-2-7 48 0,-2 5 16 0,-1 4-336 0,12-6-80 16,12-10-16-16,13-7-9120 15</inkml:trace>
  <inkml:trace contextRef="#ctx0" brushRef="#br0" timeOffset="132199.56">16826 9257 9215 0,'-17'13'816'0,"3"-3"-656"0,5 0-160 0,0-3 0 15,9 2 3520-15,0-5 688 0,0 4 128 0,0 6 16 16,-7 12-2496-16,2 9-496 0,-4 5-96 0,-5 9-32 16,-3 0-1408-16,-6 8-272 0,-8 10-64 0,-16 7-16 15,-7 10-1344-15,-12 15-272 0,-16 14-48 0,-4 9-16 16,3 6 736-16,-1 4 160 0,-3 6 32 0,5-8 0 0,7-4 1280 0,5-11 128 15,1-2 80-15,15-28 32 0,15-15-32 0</inkml:trace>
  <inkml:trace contextRef="#ctx0" brushRef="#br0" timeOffset="132736.6">20130 9508 26719 0,'0'-3'2368'0,"0"-4"-1888"0,0 0-480 0,5 5 0 15,-5-1 832-15,4-1 64 0,1-5 0 0,-2-5 16 16,4 2-592-16,-3 2-128 0,-1 5-32 0,-8 6 0 15,-5 8-864-15,-6 8-192 0,-8 10-16 0,-10 9-16 16,-7 13-928-16,-17 12-176 16,-10 14-32-16,-15 12-4768 0,-8 10-944 0</inkml:trace>
  <inkml:trace contextRef="#ctx0" brushRef="#br0" timeOffset="133608.57">7019 12577 13823 0,'-5'12'1216'0,"-2"-3"-960"0,5-4-256 0,-2-3 0 16,4-4 1536-16,-1 6 256 0,-3 3 48 0,-3 3 16 15,0 1-352-15,0 1-64 0,2-3-16 0,0-8 0 0,3-1-1200 0,0 0-224 16,-3-1 0-16,2-3-144 16,-3 4-384-16,-2-3-80 0,-1 6-16 0,-9 1 0 0,3 1 624 0,-4 3 0 15,-2-2 192-15,2 2-64 0,-4 1 992 0,2 3 192 16,2-3 32-16,0 1 16 0,3 3-368 0,-1-1-80 15,-1 4-16-15,1 1 0 0,3 4-640 0,2 1-256 16,-2 8 176-16,5-2-176 0,-3 5 0 0,6 0 0 16,-1 2 0-16,6 0-160 15,1-4-288-15,1 0-48 0,6-4-16 0,2-5 0 0,3-1 144 0,8-3 32 0,0-4 0 0,3-6 0 16,5-3 144-16,2-1 48 0,-1-4 0 0,3-9 0 16,-32 9 144-16,0 0 0 0,97-40 0 0,-71 19 0 15,-1-1 160-15,-1-1-32 16,-1-7-128-16,-4-1 192 0,2 0-192 0,-4-4 144 0,1 3-144 0,-8-4 128 15,1-2-128-15,-6 3 0 0,0 0 0 0,-1 2 0 16,-4 3-880-16,-4 4-48 16,1 9-16-16,-3 6 0 0,1 8-1104 15,-4 3-208-15,4 8-48 0,-4 5-6624 0</inkml:trace>
  <inkml:trace contextRef="#ctx0" brushRef="#br0" timeOffset="134002.5">7791 12551 2751 0,'0'-5'256'0,"-4"1"-256"15,2 4 0-15,-1 0 0 0,0 6 2240 0,-3-5 416 16,-4 4 80-16,-6 1 16 0,-5 6 0 0,-7 5 16 16,-3 2 0-16,0 8 0 15,-2-1-1232-15,-1 5-256 0,5 4-64 0,6-4 0 0,0 4-608 0,6-4-128 0,0 1-32 0,4-1 0 16,5-1-320-16,2-4-128 0,6 4 0 0,0-3 0 15,4 0 128-15,1-5-128 0,4 1 0 0,5-2 0 16,2-2 576-16,6-2 0 0,4-5 16 0,6 1 0 16,-32-13 160-16,0 0 16 0,115 14 16 0,-115-14 0 15,0 0-64-15,123-32-16 0,-123 32 0 0,70-43 0 16,-42 20-352-16,-2-7-80 0,-3-1-16 0,-8-4 0 16,-4-5-256-16,-8 2 160 0,-6-2-160 0,-6 0 128 15,-3 5-128-15,-2 2 0 0,0 3 0 0,-5 1 0 16,-5 1-400-16,1 5-16 0,0 6 0 15,2 4 0-15,7 10-400 0,0 1-80 0,6 2 0 0,4 2-16 32,4 0-1136-32,6-2-240 0,2 0-32 0,8-2-9840 0</inkml:trace>
  <inkml:trace contextRef="#ctx0" brushRef="#br0" timeOffset="134341.17">8509 12523 3679 0,'-2'5'320'0,"2"-3"-320"0,0-2 0 0,2-2 0 0,3-1 2128 0,-3 1 368 0,5-1 64 0,1-6 0 16,3 0 400-16,10-8 80 0,1-1 16 0,8-1 0 16,-6 2-1488-16,2-1-288 0,1 6-64 0,-1 2-16 15,0 6-640-15,-5 1-128 0,1 10-32 0,-4 3 0 16,-4 6-128-16,-5 7-16 0,-4 1-16 0,-2 6 0 16,-8 13 64-16,-7 6 16 0,-2 5 0 0,-10 5 0 15,-4 6-320 1,-4 1 160-16,1 0-160 0,-2-7 128 0,5-8-128 0,-2-4 0 0,-1-4 0 0,0-3 128 15,-4-3-128-15,3-6 0 0,4-5 0 0,-1-3 128 16,1-7-432-16,0-6-80 0,4-3-32 0,-2-5 0 16,5-7 128-16,1-4 32 0,3-3 0 0,8-8 0 0,1 0 384 0,8-7 96 15,3 0 16-15,6-5 0 0,5 1 112 0,3-2 32 16,2 0 0-16,6 0 0 16,4 0-208-16,4 3-48 0,-1 4 0 0,-32 26 0 0,0 0-128 0,101-54 0 15,-101 54 0-15,0 0 0 0,124-39 0 0,-124 39-176 16,109-22 176-16,-109 22-128 15,124-18-976-15,-124 18-192 0,133-14-48 0,-133 14-11584 0</inkml:trace>
  <inkml:trace contextRef="#ctx0" brushRef="#br0" timeOffset="135491.97">10342 12485 8287 0,'-37'9'736'0,"11"-1"-592"0,3 1-144 0,6-4 0 16,8-5 720-16,1 4 112 0,-1-4 32 0,-5 3 0 15,-12 4 1008-15,-6 0 208 0,3 2 32 0,1-1 16 16,7 1-1232-16,0 2-240 16,5-3-48-16,4 5-16 0,-2 4-448 0,2 2-144 0,-2 2 0 0,2 9 0 15,2-2 0-15,1 8 0 0,0 2 0 0,0 2 0 16,6 4 0-16,6-4 0 0,3 0-160 0,-1-2 160 15,7-6 0-15,2-3 0 0,7-1 0 0,2-5 0 16,3-6 400-16,0-3 0 16,-2-10 0-16,1-4 0 0,1 0 64 0,-2-9 16 15,4-5 0-15,0-3 0 0,-5-4 96 0,1-4 0 16,4-4 16-16,-7-6 0 0,-2-5-240 0,-2 0-48 0,-4 2-16 0,-8-4 0 0,-2-2-288 0,-3 2 0 16,0 2 0-16,-3 0 0 0,-2 7 0 0,-4-2 0 15,-3 4 0-15,-2 1 0 16,0 4 0-16,-4 7 128 0,1 3-128 0,-4 8 0 15,0 6 256-15,-2 4-48 0,-1 6-16 0,-2 1 0 32,0 7-656-32,1-2-144 0,1 3-32 0,3 2 0 0,2-1-1328 0,1 3-272 0,6-2-48 0,4-2-6976 0</inkml:trace>
  <inkml:trace contextRef="#ctx0" brushRef="#br0" timeOffset="135815.31">11112 12276 17503 0,'-3'9'1552'0,"-3"-4"-1232"0,3 0-320 0,-2 0 0 16,5 2 960-16,-6-5 144 0,3 7 32 0,-6 3 0 15,-3 7 400-15,-5 7 64 0,-3 5 32 0,-4 3 0 0,0-3-1504 0,-2 0-320 16,-1 1-48-16,1-3-16 15,4 3-464-15,-5-3-112 0,5-1 0 0,4 0-16 0,-3-2 640 0,8 0 208 16,-1-1 0-16,1-6-160 0,3-2 512 0,3 2 96 16,2-7 32-16,5 2 0 0,0-5 48 0,1 0 16 15,8-6 0-15,3 1 0 0,2-2-240 0,7-4-48 16,5-2-16-16,2 1 0 0,-28 3-240 0,0 0 0 16,122-26 128-16,-122 26-128 0,0 0 0 0,133-37 0 15,-133 37 0-15,0 0-160 16,109-36-432-16,-109 36-96 0,0 0-16 0,107-35 0 15,-107 35-1536-15,0 0-304 0</inkml:trace>
  <inkml:trace contextRef="#ctx0" brushRef="#br0" timeOffset="136067.16">11637 12406 24879 0,'-28'39'1088'0,"12"-17"256"0,2 1-1088 0,-2 3-256 16,11-8 0-16,0-6 0 0,1 5 1728 0,-4 11 272 16,-1 21 64-16,-5 12 16 0,5 3-992 0,1-5-208 15,-1-5-48-15,2-7 0 0,-2 2-832 0,-1-9-160 16,1 0-32-16,0-5-16 16,-1-3-192-16,1-3-48 0,2 1 0 0,2-6 0 0,5-3 224 0,0-7 32 15,2-2 16-15,5-3 0 16,1-4-1168-16,6-7-256 0,4-1-32 0,1-9-11104 0</inkml:trace>
  <inkml:trace contextRef="#ctx0" brushRef="#br0" timeOffset="136395.81">12388 12419 15663 0,'17'-18'688'0,"-6"8"144"0,-3 1-656 0,-4 2-176 0,-1 7 0 0,-3 0 0 15,-3 0 1728-15,3 4 320 16,-5-1 64-16,-2 6 16 0,-4 5-608 0,-10 5-128 0,-5 2-32 0,-5 8 0 15,-1 3-928-15,-3-1-192 0,1 0-48 16,6-1 0-16,-2-2 160 0,7-2 32 0,6-5 0 16,7-4 0-16,6-3 464 0,6-3 112 0,7-4 0 0,6-2 16 15,3-2-496-15,8-1-96 0,2 2-32 16,-28-4 0-16,0 0-352 0,104 3 0 16,-104-3 0-16,0 0 0 0,112 23 0 0,-77-9-160 0,-1 3 160 15,-6 2 0-15,-2 0-160 0,-3 1 160 0,-5-3-128 0,-11 6 128 0,-2-2-176 0,-12 1 176 16,-2 8-208-16,-5 1 80 0,-5 1 128 0,-4 2 0 15,-3 1 0-15,0-2-128 0,-4 2 128 16,-1 0 0-16,-6-4 0 0,-1 2 0 0,2-5 0 0,-5-5 0 16,3-6 128-16,1-3-128 31,3-2-640-31,1-6-208 0,5-3-48 0,2-8-8704 0,3-7-1728 0</inkml:trace>
  <inkml:trace contextRef="#ctx0" brushRef="#br0" timeOffset="136567.78">12705 12300 17503 0,'14'4'1552'0,"-2"-4"-1232"0,2 3-320 0,-4-3 0 16,6 0 1920-16,8-3 336 0,-24 3 64 0,128-4 16 16,-29-5-1952-16,9-4-384 0,-3-1 0 0,-8-7-144 0,-97 21 144 0,195-49 0 15,-90 18 0-15,5-4 0 0</inkml:trace>
  <inkml:trace contextRef="#ctx0" brushRef="#br0" timeOffset="138676.5">14796 12387 1839 0,'0'6'160'0,"-4"-6"-160"0,4 3 0 0,0-1 0 0,0-2 432 0,0 0 48 16,0-2 16-16,0-1 0 0,4 3 0 0,-4 0 0 0,5-4 0 0,-1-1 0 16,1-4 192-16,-2 4 32 0,3 0 16 0,2-4 0 15,-2 4 800-15,-1-2 144 0,2 3 48 0,-6 3 0 16,3-3-128-16,-4 4 0 15,0 5-16-15,-4-1 0 0,-1 4-464 0,0 1-96 0,-7 0 0 0,1 5-16 16,-1 0-592-16,-2 3-112 0,-1 1-32 0,-3 2 0 16,-1 8-272-16,-2-2 0 0,2 9 0 0,-2 0 0 15,4 0 0-15,-1 2 0 0,2 1 0 0,1-2 0 16,4 5-368-16,4-3 32 0,2 0 0 0,5-5 0 16,4 0 80-16,1-5 0 0,5-5 16 0,2-6 0 0,4 1 240 15,3-10 0-15,2 1 0 0,2-5 0 0,5-8 0 0,-2 1 0 16,0-8 0-16,0-3 0 0,0-1 0 0,0-8 0 15,-3 2 0-15,3-7 0 16,-3-1 0-16,-2-3 160 0,-2-3-160 0,-3-1 128 16,-2-3 208-16,-6 3 48 0,-2 5 0 0,-5-4 0 15,-2 0 432-15,-5 0 80 0,-2 4 32 0,-5 5 0 0,-1-1 32 0,-3 10 16 16,0 7 0-16,-1 3 0 0,-5 7-480 0,6 3-112 16,-6 6 0-16,6 5-16 15,0-2-800-15,1 2-144 0,0 3-48 0,1 1-8560 16,1-1-1712-16</inkml:trace>
  <inkml:trace contextRef="#ctx0" brushRef="#br0" timeOffset="139120.07">15991 12159 19343 0,'-3'4'1728'0,"-2"-4"-1392"0,5 3-336 0,0-3 0 0,1 2 1120 0,3-2 160 15,-4 0 16-15,3 0 16 16,3 3-304-16,-1 3-64 0,-2 1-16 0,-1-1 0 0,-4 5-928 0,-5 3-272 16,-1 0-16-16,-3 8 0 15,-6 5-352-15,-6 2-64 0,-1 6 0 0,-4 2-16 0,-4 1 976 0,1 4 192 16,-9 1 32-16,5 3 16 0,2-3 720 0,0 4 128 15,3-2 48-15,2 4 0 0,2 0-592 0,4 3-112 0,1-3-32 16,3-2 0-16,4-3-496 0,2-4-160 16,7-4 0-16,1-5 0 15,8-4 0-15,1-5 0 0,7-4 0 0,6-6 0 16,1-3 0-16,7-6 0 0,4-1-160 0,-30-2 160 16,0 0-288-16,97-26 64 0,-97 26 16 0,0 0 0 15,89-63 208-15,-63 37-192 0,-7-2 192 0,-1-2-192 16,-2 1 192-16,-3-3 0 0,-4 1 192 0,-4 5-192 15,1-2 416-15,-6 4-32 0,-2 1 0 0,-7 0 0 16,-5 6-192-16,-3 5-32 0,-1 1-16 0,-4 6 0 16,-4 5-144-16,-1 2-272 0,-2 7 64 0,3-1 16 15,3 1-864-15,4 3-160 0,-2-1-48 0,7 1 0 16,2-2-848-16,7-3-192 0</inkml:trace>
  <inkml:trace contextRef="#ctx0" brushRef="#br0" timeOffset="139530.37">16788 12225 26719 0,'-23'18'2368'0,"9"-10"-1888"0,5 1-480 0,4-2 0 0,5-5 1488 0,-3 3 208 0,3-1 32 0,0 3 16 15,-6 3-656-15,3 7-128 0,-2 4-16 0,-7-2-16 16,1 4-2528-16,-5 1-496 0,-1 4-96 16,-2 2-32-16,-7 7-688 0,-4 3-144 0,-1 7-16 15,-4 3-16-15,-2 2 2336 0,-3 6 480 0,2 6 80 0,1-1 32 16,4 0 1632-16,2-2 320 0,5 1 64 0,3-6 0 16,6-4 0-16,6-6-16 0,2-6 0 0,9-5 0 15,9-9-880-15,5-7-192 0,7-3-16 0,5-6-16 0,5-7-736 16,-31-3-192-16,0 0 0 0,115-13-16 15,-115 13-176-15,0 0-16 0,101-56-16 0,-73 33 0 0,-1-3 416 0,-8-2 144 16,0-3 0-16,-3-2 0 0,-4 1 560 16,-4-3 128-16,-4 4 0 0,-4-4 16 0,0 4 16 0,-7 0 0 15,-2 4 0-15,-1 1 0 0,-2 9-400 0,-2 0-80 16,-4 8 0-16,1 0-16 0,-2 4-368 0,-1 3-208 16,1 2 16-16,-3 0-16704 0</inkml:trace>
  <inkml:trace contextRef="#ctx0" brushRef="#br0" timeOffset="140462.19">20553 9313 25791 0,'-3'2'2304'0,"3"1"-1856"0,0-3-448 0,0 0 0 0,3 0 1088 0,-3 0 128 15,6 6 32-15,-3-3 0 0,2 2-464 0,-1 2-80 32,1 0-32-32,-8 0 0 15,-3 2-1520-15,-6 1-304 0,-2 8-64 0,-8-1-16 16,-3 9-320-16,-8 9-64 0,-7 9-16 0,-4 6 0 0,-3 8 1632 0,-3 10 496 16,-2 8 16-16,-2 6 0 0,1 0 1584 0,1 5 320 15,0 2 64-15,-8 1 16 0,-6 4-912 0,-3-5-176 16,-5-2-48-16,6-6 0 0,2-7-720 0,2 1-160 15,1-3-32-15,9-6 0 0,10-7-304 0,6-8-144 0,12-3 128 16,15-9-11920 0,8-8-2400-16</inkml:trace>
  <inkml:trace contextRef="#ctx0" brushRef="#br0" timeOffset="144227.71">31307 9538 7359 0,'3'-7'656'0,"1"2"-528"16,3-4-128-16,-4 4 0 0,1-4 0 0</inkml:trace>
  <inkml:trace contextRef="#ctx0" brushRef="#br0" timeOffset="144579.03">31593 8982 16575 0,'0'-3'1472'0,"0"-1"-1168"0,3 2-304 0,2-1 0 15,-3 3 1072-15,5-5 144 0,5-4 48 0,4-5 0 16,7-5-304-16,-2 2-48 0,-6-3-16 0,-4 6 0 16,-6 2-192-16,-5 4-64 0,-2-1 0 0,-7 5 0 15,-3 4 512-15,-2 4 80 0,-3 3 32 0,-1 3 0 16,1 4 96-16,-2 4 32 0,3-1 0 0,-3 6 0 16,2-2-448-16,1 5-96 0,2 3-16 0,0 3 0 15,0 1-320-15,2 2-64 0,1 6 0 0,1-1-16 0,0 1-240 16,1 2-64-16,0-1 0 0,0 5 0 15,1-2-128-15,-1-1 0 0,4 3 144 0,-11-5-144 0,6 1 0 0,-8 2 0 16,-3-1 0-16,-1-1 128 0,-1 6-128 16,-3 3 0-16,-2 1 128 0,-3 1-128 0,-3 0 224 0,3-2-32 15,0 0 0-15,-1 2 0 0,1 2-192 0,1-4 176 16,1 4-176-16,-3-4 160 0,5 0-160 0,0-3 0 16,1 0 0-16,0-2 0 0,5 2 0 0,-1-4 0 15,2 4 0-15,-1-2 0 0,4-2 0 0,3-3-224 16,0 0 48-16,2-7 16 15,7-4-352-15,6-8-80 0,8-11-16 0,7-7-11488 16,7-10-2288-16</inkml:trace>
  <inkml:trace contextRef="#ctx0" brushRef="#br0" timeOffset="148840.76">18312 12440 10127 0,'-13'5'896'0,"4"-5"-704"15,5 3-192-15,4-6 0 0,0 3 1216 0,-3 0 224 16,-2-4 32-16,-8 4 16 0,-1 0-528 0,1-1-128 0,-1-3 0 0,-2 4-16 15,2 0-64-15,0 0-16 0,-3 0 0 0,-1 5 0 16,1 2 480-16,-1 4 80 0,-1 1 32 0,2 2 0 16,1 3-144-16,2 1-32 0,0 4 0 0,-2 4 0 15,1 6-528-15,-1 6-112 0,2 4-32 0,0 5 0 16,2 2-480-16,2 5 128 0,6-2-128 0,1 0 0 16,6 2 0-16,8-10-128 0,4-4 128 0,3-5-208 15,8-9 208-15,5 0 0 0,-31-26-160 0,72 31 160 16,-72-31 0-16,97 14-144 15,-97-14 144-15,110-9 0 16,-110 9-176-16,113-31 176 0,-113 31-160 0,103-57 160 16,-103 57 0-16,78-67 0 0,-50 27 0 0,-5 0 0 0,-6-3 0 15,-4-1 0-15,-5-5 0 0,-4 1-144 0,-2-1 640 0,-4-3 128 16,-2-1 16-16,-4-4 16 0,-1-1 352 0,-9-1 64 16,-1 4 16-16,-5 4 0 0,-4 7-736 0,-12 10-144 15,-4 7-16-15,-10 15-16 16,-1 11-480-16,-3 6-80 0,1 9-32 0,8 7 0 15,2 1-1056-15,5 4-224 0,7 2-32 0,4-2-16 16,10 1-240-16,7-5-64 0,5-4 0 0,6-1-9152 0</inkml:trace>
  <inkml:trace contextRef="#ctx0" brushRef="#br0" timeOffset="149250.2">19226 12035 32255 0,'-18'9'1424'0,"9"-5"304"16,6-3-1392-16,1 1-336 0,4-2 0 0,1 0 0 0,-1 0 592 0,5-2 48 16,4 2 16-16,4 0 0 0,4-1-656 0,2-3 0 15,2 4-128-15,-4 0 128 16,2 0-1104-16,0 0-112 0,-21 0 0 0,0 0-16 15,0 0 544-15,0 0 112 0,112 4 32 0,-112-4 0 0,0 0 1136 0,0 0 240 16,0 0 32-16,101-4 16 0,-84 2 256 0,-5 1 48 16,2-1 16-16,-3 2 0 0,-4 2-752 0,-2-1-128 15,-2 5-48-15,-3 2 0 0,-3 3-272 0,-6 1 0 16,0 9 128-16,-3-2-128 0,2 4 0 0,-2 1 0 16,1 4 0-16,-5 3 0 0,2 2 0 0,2 0 0 0,2 6 128 15,1-3-128-15,-3-1 0 0,1 5 128 0,3 4-128 0,-1 3 0 16,-5-2 256-16,2 4-48 0,3-2-16 0,0-2 0 15,-1 4-48-15,1-5-16 0,2-4 0 0,2 0 0 16,-4 0-128-16,2-2 0 0,2-3-192 0,3-7 192 16,-1-2-1136-1,3-12-96-15,3-2-32 0,3-10-14144 0</inkml:trace>
  <inkml:trace contextRef="#ctx0" brushRef="#br0" timeOffset="149575.72">20377 12182 33167 0,'-22'19'1472'0,"6"-9"304"0,2 4-1424 0,4-5-352 15,3 0 0-15,1-6 0 0,0 8 576 0,-8 1 32 16,-9 14 16-16,-12 5 0 16,-2 8-1024-16,-4 1-208 0,1-4-32 0,3-1-16 15,6-4-96-15,1-1-16 0,7-7 0 0,6-1 0 0,8-4 1136 0,7-1 208 16,8 1 64-16,2-4 0 0,6-2 80 0,4 2 32 15,4 0 0-15,1-2 0 0,1 2-448 0,3-2-96 0,-27-12-16 0,62 31 0 16,-62-31-192-16,70 39 0 16,-70-39 0-16,75 40 0 0,-75-40 288 0,73 43-32 0,-40-20-16 0,-5 3 0 15,-2 0-80-15,-14 2-16 0,-3 2 0 0,-16-3 0 16,-3 5-144-16,-13 3 128 0,-5-4-128 0,-5 2 128 16,-2 0-128-16,-8 2 0 0,-6 0 0 0,-5-4 0 15,2-1 160-15,-4-8-160 0,5 1 192 0,-1-6-192 31,0-4-256-31,-1-12-176 0,8-1-16 0,7-14-16016 16</inkml:trace>
  <inkml:trace contextRef="#ctx0" brushRef="#br0" timeOffset="149786.53">20492 11927 40543 0,'11'14'1792'0,"1"-5"384"0,6-4-1744 0,-6-1-432 0,2-2 0 0,-4-2 0 0,9 3 352 0,-19-3-16 0,0 0 0 0,147 0 0 32,-147 0-1040-32,158 0-224 0,-158 0-32 0,161-9-16 31,-161 9-4080-31,163-3-832 0,-163 3-144 0,166-18-48 0,-166 18 2896 0,169-33 576 0,-80 12 112 0,10-6-2304 0</inkml:trace>
  <inkml:trace contextRef="#ctx0" brushRef="#br0" timeOffset="150535.41">28588 8925 33167 0,'-19'1'2944'0,"11"3"-2352"0,1-2-464 0,3-1-128 16,4-1 240-16,0 0 16 0,4 0 16 0,-1 2 0 0,1-2 48 0,1 4 16 15,-5 1 0-15,0 0 0 16,-7 4-1776-16,-4 6-352 0,-3 1-80 0,-6 5-16 15,-3 5 0-15,-8 9 0 0,-4 5 0 0,-9 5 0 0,-1 11 1888 0,-4 5 496 16,-3 7 32-16,-6 12 16 0,-3 11 1376 0,-3 3 288 16,-1-2 48-16,4 6 16 0,-1 3-832 0,1 8-160 15,-4 12-48-15,6-3 0 0,1-3-688 16,3-2-144-16,1-5-16 0,-2-3-16 0,2-4-368 0,5-9-192 16,5-7 32-16,13-15-16416 0</inkml:trace>
  <inkml:trace contextRef="#ctx0" brushRef="#br0" timeOffset="151755.04">23056 12210 7359 0,'0'-2'656'0,"0"2"-528"0,-4 0-128 15,4 0 0-15,-1 0 1184 0,1 0 208 16,-4-2 32-16,-5 2 16 0,1 0 352 0,-6 2 80 0,-4 0 16 0,-4-1 0 16,-3 6-416-16,-1-1-64 0,-2-1-32 0,-1 3 0 15,1 6-672-15,0 0-128 16,2 2-16-16,0 3-16 0,-1 4-384 0,-2 3-160 0,-3 0 128 0,1 9-128 15,0 0 0-15,-1 5 0 0,6 3 0 0,0 1 0 0,2 1 0 0,8 4 208 16,0 3-48-16,8-3-16 16,6-2-144-16,4-5 160 0,6-2-160 0,8-7 160 0,0-2-160 15,10-5 0-15,7-3 0 0,2-5 0 16,-35-18 0-16,0 0 0 0,120 8 0 0,-120-8 0 0,0 0 0 16,103-52 128-16,-103 52-128 0,66-52 128 15,-66 52-128-15,68-63 0 0,-37 28 0 0,2-1-176 16,1-4 176-16,-1-7 0 0,0 1 0 0,-2-1-128 15,-5-2 400-15,-3 1 96 0,-6 1 16 0,-6-2 0 16,-2 0 304-16,-8 0 64 0,-1 4 16 0,-7 7 0 0,2 6-496 0,-11 6-80 16,1 9-32-16,-6 6 0 15,-2 8-1312-15,-3 3-256 0,3 5-48 0,-3 2-11200 0</inkml:trace>
  <inkml:trace contextRef="#ctx0" brushRef="#br0" timeOffset="152197.41">24155 12062 34095 0,'-5'3'1504'0,"0"-3"320"0,-2 0-1456 0,5-3-368 16,4-1 0-16,1-1 0 16,-3 0 832-16,0-8 112 0,4 0 16 0,-4-10 0 0,0-2-816 0,-4 1-144 15,-8 1 0-15,-5 4 0 16,-6 5-1424-16,-8 9-208 0,-9 2-32 0,-4 11-16 31,-1 1 432-31,-4 9 96 0,-2 2 0 0,3 3 16 0,6 7 1744 0,2 1 352 0,5 0 64 0,5-3 0 0,8-2 192 0,8-1 48 16,7-10 0-16,5 3 0 0,7-4-896 0,7-4-176 15,2-1-48-15,4-2 0 16,-1-4-976-16,1 3-208 0,4-5-48 0,4-2 0 31,-3-5-512-31,-23 6-96 0,0 0-32 0,0 0 0 0,110-26 1360 0,-110 26 368 0,0 0 0 0,97-40-144 16,-97 40 816-16,0 0 160 0,98-49 48 0,-98 49 0 0,0 0-304 0,82-48-64 0,-59 30-16 0,-4 6 0 31,-4-2-48-31,1 5 0 0,-4 6 0 0,-3 1 0 0,0 4 144 0,-6 5 32 16,2 3 0-16,-5 8 0 15,0 3-96-15,-7 1-16 0,2 10 0 0,-3 8 0 16,-3 3 0-16,-1 9-16 0,-2 11 0 0,-3 10 0 16,-1 4-112-16,-5 7-32 0,-1 8 0 0,0 0 0 15,-2 6-32-15,-1-2 0 0,0-11 0 0,6-7 0 0,3-8-160 16,1-11-32-16,8-7-128 0,4-8 192 15,1-9-496-15,10-7-96 0,6-6-32 0,7-10-17392 16</inkml:trace>
  <inkml:trace contextRef="#ctx0" brushRef="#br0" timeOffset="152577.47">25548 11961 35935 0,'-39'29'1600'0,"13"-10"320"0,4-1-1536 0,8-3-384 0,1-4 0 0,8-2 0 15,-9 5 416-15,-3 3 16 0,-18 25 0 0,-17 13 0 16,-2 6-1440-16,1 0-272 0,1 2-64 0,3-2-16 31,1 9-672-31,2-2-128 0,6 5-16 0,7-5-16 0,10-2 1424 0,9-5 272 16,6 0 64-16,8-9 16 0,8-7 176 0,3-5 48 0,10-8 0 0,0-8 0 31,7-5-432-31,1-5-80 0,-29-14 0 0,0 0-16 0,115 26 192 0,-115-26 32 0,107-5 16 0,-107 5 0 0,127-21 1024 0,-127 21 208 16,130-43 32-16,-130 43 16 0,108-65 528 0,-66 25 96 15,-3-2 32-15,-13 2 0 0,-4 6-32 0,-4-12 0 16,-9-6 0-16,-9 0 0 0,-4 3-416 0,-6-10-96 16,-4-7-16-16,-6-4 0 0,1 0 160 0,-3-1 32 15,-3 1 0-15,3 4 0 0,-3 8-640 0,1 10-112 16,1 13-16-16,-6 7-16 15,1 7-688-15,2 11-128 0,-6 1-16 0,3 2-16560 0</inkml:trace>
  <inkml:trace contextRef="#ctx0" brushRef="#br0" timeOffset="157306.91">27410 12114 18431 0,'-19'21'1632'0,"9"-7"-1312"0,1-4-320 0,4-1 0 15,8-2 512-15,-3-5 48 16,4 3 0-16,1 2 0 0,0 7-48 0,4 3-16 16,5 6 0-16,2 3 0 15,-2 0-1472-15,0 2-304 0,-2 1-48 0,-4 3-16 0,1 1 1056 0,-4 0 288 16,1 9 0-16,-3 3-128 0,1 0 1232 0,-4 8 256 16,0-1 48-16,0 0 16 0,0 2-416 0,0-2-96 15,1-1-16-15,-1-8 0 0,4 1-672 0,-1-7-224 16,3-8 128-16,-1-3-11568 0</inkml:trace>
  <inkml:trace contextRef="#ctx0" brushRef="#br0" timeOffset="157639.49">28120 12237 20271 0,'14'-22'896'0,"-6"6"192"0,1 2-880 0,0 4-208 0,-4 3 0 0,4 5 0 15,-1-5 1440-15,10-2 240 0,-18 9 48 0,0 0 16 16,101-45-400-16,-101 45-96 0,80-21-16 0,-80 21 0 16,0 0-160-16,101-8-48 0,-101 8 0 0,0 0 0 15,0 0-2048-15,89 26-432 0,-89-26-80 0,0 0 0 0,37 34 1264 0,-30-20 272 16,-2-5 0-16,-2 3 0 0,1 1 960 0,-4-3 144 16,0-1 32-16,-2 3 0 0,0-2-224 0,-5 2-32 15,-1 6-16-15,-3-1 0 0,2 2-464 0,-4-1-80 16,-1 6-32-16,1-5 0 0,-4 8-144 0,3-1-16 15,-7 2-128-15,2 6 192 16,2 5 16-16,-8 3 0 0,6 5 0 0,-2-2 0 0,2 4 160 0,-4-1 16 16,2 3 16-16,-1-6 0 0,-3 0-176 0,6-3-32 15,2-5-16-15,3-6 0 0,5-1-432 0,2-9-64 0,7-6-32 0,4-6-17392 16</inkml:trace>
  <inkml:trace contextRef="#ctx0" brushRef="#br0" timeOffset="158004.22">29245 12318 27647 0,'-7'14'2448'16,"2"-6"-1952"-16,3-4-496 0,4-1 0 0,2-1 1664 0,-4 1 224 16,0 3 48-16,-6 6 16 15,3 9-1952-15,-6-2-304 0,-3 4-96 0,-4-3-32 16,-1 3-1120-16,-4-2-240 0,-7 2-32 0,2-1-16 0,0 8 1520 0,-4-2 320 15,2 7 0-15,4 1 0 0,5 3 1408 0,1 1 192 16,4 0 48-16,6 1 0 0,4-4-1008 0,8-6-208 16,1-1-48-16,7-6 0 0,2-3-384 0,-14-21-192 15,0 0 0-15,75 35 16 16,-75-35-288-16,0 0-64 0,115 9-16 0,-115-9 0 0,96-18 1248 0,-96 18 240 16,115-40 48-16,-115 40 16 0,120-62-1008 0,-120 62 0 15,96-70-224-15,-61 35 32 0,-7-1 736 0,-11-3 144 0,-5 1 16 0,-6-4 16 31,-3-1-272-31,-6-4-48 0,-3-2-16 0,-4 0 0 0,-1 0 144 0,-6 6 32 0,0 8 0 0,-6 3 0 16,-7 10-352-16,-6 4-64 0,-4 10-16 0,-7 2 0 31,1 12-704-31,-3 2-128 0,1 8-48 0,-3 8-16672 0</inkml:trace>
  <inkml:trace contextRef="#ctx0" brushRef="#br0" timeOffset="158785.76">31967 12079 8287 0,'-8'5'736'0,"2"-1"-592"15,3-1-144-15,-4 2 0 0,5-1 1696 0,-3-2 304 16,1 5 64-16,-8 1 16 0,-2 3 1072 0,-5 6 224 15,-2 1 32-15,0-6 16 0,2-3-1696 0,2-3-352 16,-1-2-64-16,1-4-16 0,-1-4-1008 0,5-1-288 0,-5-3 0 0,1 2 128 16,-1 1-128-16,-1 2 0 0,-2-1 0 0,-1 8 0 15,-3 1 320-15,1 2 16 0,-2 3 16 0,-1 4 0 16,1 4-112-16,4-1-32 0,-1 7 0 0,6 3 0 16,1 0-208-16,5 5 144 0,4 3-144 0,6 3 128 15,1-2-128-15,3 5-144 0,8-1 144 0,6-2-208 31,6-2-496-31,3-1-80 0,5-3-32 0,4-1 0 16,-35-31 160-16,79 58 16 0,-79-58 16 0,69 55 0 0,-36-27 624 0,-3-2 0 0,-4 4 0 0,-7-4 0 16,-3-3 0-16,-11-2 0 0,-5-2 0 0,-14-2 0 15,-3 2-320-15,-9-3 48 0,-7 1 16 0,-4-3 0 0,-3 0 256 0,-5 0-160 16,-2-3 160-16,0-3-128 0,1-2 128 0,3-1 0 16,6-2 0-16,2-3 0 0,4 0 0 0,8-3 0 15,6-1 0-15,5-3 0 0,6-1 0 0,1-5 0 16,7-1 0-16,5-6 128 0,7-1 80 0,5-11 32 15,7 1 0-15,9-9 0 0,8-5 0 0,6-11 0 16,5-5 0-16,4-2 0 0,-1-3-16 0,-1-4 0 0,-2 4 0 16,-2 0 0-16,-3 9-224 0,-11 8 0 0,-1 5 128 15,-11 13-128-15,-3 5 0 0,-6 8 0 0,-3 4-144 0,-2 6 144 32,-3 2-880-32,2 3-80 0,-1 6 0 0,4 1-7616 0,-4 1-1536 0</inkml:trace>
  <inkml:trace contextRef="#ctx0" brushRef="#br0" timeOffset="159146.28">32675 12175 34095 0,'-23'10'1504'0,"13"-3"320"0,1-2-1456 0,6 1-368 0,-1-6 0 0,2 3 0 15,2-1 288-15,0 1-16 0,-3 6 0 0,-6 3 0 16,0 6-1296-16,-5 1-256 0,-1 7-48 0,-1 4-16 16,-1 3-208-16,-4 5-48 0,2 7-16 0,1 8 0 0,6 2 1616 0,-2 4 464 15,7-1 32-15,5-1 0 0,8-4 224 0,7-5 48 16,8-4 16-16,7-4 0 0,7-5-512 0,-35-35-96 0,82 45-32 0,-82-45 0 16,89 18-144-16,-89-18 0 0,0 0 0 0,124-23-176 15,-124 23-48-15,68-44-16 0,-42 17 0 0,-5-5 0 16,-4-1 240-16,-3 0 0 0,-5-2 0 0,-4-3 0 15,-3 3 1184-15,-2-2 128 0,0 1 32 0,-4-6 0 16,-1-1 0-16,-2-6 16 0,2-5 0 0,-4 2 0 16,0 3-848-16,-8 3-160 15,-1 8-32-15,-9 15-16 0,-7 10-304 0,-6 9-192 0,-5 9 16 0,2 7 16 16,-1 8-2576-16,-1 4-512 0,1 4-96 16,4 3-6144-16,2-1-1232 0</inkml:trace>
  <inkml:trace contextRef="#ctx0" brushRef="#br0" timeOffset="159589.81">33332 12351 25791 0,'-5'-2'1152'0,"5"-3"224"0,0 3-1104 0,1-5-272 0,3 4 0 0,1-3 0 16,2-2 1056-16,7-6 160 0,7-7 16 15,10-11 16-15,4 1-800 0,-2-4-144 0,-33 35-48 0,65-49 0 32,-65 49-128-32,0 0-128 0,69-31 192 0,-69 31-192 15,0 0 1024-15,0 0 80 0,63 35 32 0,-52-16 0 16,-3 6-176-16,-1 1-48 0,-2 5 0 0,-1 4 0 16,-4 5-592-16,-5 2-128 0,-2 6-32 0,-7 3 0 15,-4 3-160-15,-8 9 0 0,-3 3 0 0,-8 4 0 16,0 1 0-16,-4 2-144 0,-1 2 144 0,-2-4-160 15,-3-1 160-15,2-11-160 0,0-6 160 0,3-6-160 0,0-11-32 16,7-5-16-16,2-4 0 0,9-15 0 0,3-7-48 0,7-8-16 16,5-4 0-16,2-9 0 0,7-7 272 0,3-5-128 15,6-6 128-15,5-5 0 0,4-4 0 0,2-1 0 16,1 2 0-16,4 1 0 0,1 0 0 0,4 5 0 16,1-1 0-16,-3 4 0 0,-28 33 128 0,66-50-128 15,-66 50 0-15,0 0 144 0,113-44 32 0,-113 44 0 16,0 0 0-16,115-3 0 0,-115 3 32 0,0 0 16 15,101 26 0-15,-101-26 0 0,0 0-96 0,84 36-128 16,-58-23 176-16,-26-13-176 16,0 0-304-16,84 31-160 0</inkml:trace>
  <inkml:trace contextRef="#ctx0" brushRef="#br0" timeOffset="199353.62">3532 15326 2751 0,'-2'3'256'0,"0"1"-256"16,2-3 0-16,-3-1 0 0,1 0 608 0,0 2 80 0,1 0 16 0,-8 5 0 16,-3 0 128-16,1 1 16 0,-1-1 16 0,-2 2 0 15,-3-2-48-15,3-3-16 0,2 4 0 0,-2-3 0 16,0 2-16-16,1-3 0 15,1 1 0-15,0 0 0 0,2 1 128 0,1 1 32 0,-5-2 0 0,2 4 0 16,0-1-176-16,1 1-16 0,-3 0-16 0,2 1 0 0,0-1-464 0,1 0-80 16,-4 3-32-16,4-2 0 0,-1 6-160 0,2-2 0 15,1 7 0-15,-3-2 0 0,1 5 0 0,1 1 0 16,3 1 0-16,-2 5 0 0,0 0 0 0,1 4 0 16,-1 0 0-16,0 3 0 0,2 6 320 0,0-2 48 15,-1 8 0-15,-1-1 0 0,2 2 16 0,2-3 0 16,1 8 0-16,2-5 0 15,4-4 80-15,5-2 32 0,4-3 0 0,3-9 0 16,3-4-224-16,7-6-32 0,1-7-16 0,-25-16 0 16,0 0-784-16,99-11-144 0</inkml:trace>
  <inkml:trace contextRef="#ctx0" brushRef="#br0" timeOffset="199801.07">3802 15522 11967 0,'-12'11'528'16,"7"-4"112"-16,-4 2-512 0,4-4-128 0,1 0 0 0,4-3 0 0,-5 3 1488 0,1 0 272 15,-4 9 48-15,-5 0 16 0,3 3-112 0,1-1-32 16,-3-2 0-16,2 0 0 0,1 2-944 0,0-1-192 16,1-2-32-16,-1 4-16 0,-3 0-496 0,1 3 128 15,2 0-128-15,-3 3 0 0,4 1 0 0,-6 1-208 16,5 4 32-16,-3 3 16 0,1 6-112 0,2 2-32 15,-3 2 0-15,4 2 0 16,2 3 304-16,-2 1 0 0,2 3 0 0,3-4 0 0,-1 2 0 0,4-1 0 0,6 1 0 16,4-5 0-1,4-6 0-15,5-7 0 0,6-4 0 0,3-8 0 0,3-2 0 0,-31-17 0 0,0 0 0 0,110 0 0 32,-110 0 0-32,0 0 128 0,106-52 0 0,-106 52 16 0,70-63 48 0,-39 27 0 15,-1-6 0-15,-4-4 0 16,-2 1 160-16,-3-2 32 0,-7 2 16 0,0-4 0 15,-5 2 64-15,-2-2 16 0,-7 2 0 0,0-1 0 16,-7-3 48-16,-2 0 16 0,-1 3 0 0,-4-1 0 16,1 7-352-16,-4 4-64 0,-4 3 0 0,-2 9-128 15,-3 3 0-15,-2 11 0 0,-6 2 0 0,2 6 0 16,-3 11-768-16,0 2-256 0,-1 5-48 0,-2 5-16 16,3 2-848-16,2 5-176 0,3 0-48 0,2 2 0 15,7-2 720-15,0 0 144 0,11-5 16 0,6-4-3808 16,1-3-768-16</inkml:trace>
  <inkml:trace contextRef="#ctx0" brushRef="#br0" timeOffset="200125.06">4455 15522 16575 0,'-5'14'1472'0,"2"-1"-1168"0,-1-3-304 0,4-3 0 16,4-2 1424-16,-4-5 240 0,3 5 32 0,2 4 16 15,1 5 400-15,6 2 64 0,0 3 32 0,2-2 0 16,-5 4-1600-16,1-2-320 0,-1 2-64 0,-4 2-16 16,-1-2-624-16,-1 1-128 0,-3 6-32 0,0 0 0 15,0 4 272-15,-3 2 48 0,1-1 16 0,0 6 0 16,2-4 432-16,0-4 64 0,4-3 32 0,3-2 0 16,1 0 400-16,3-9 80 0,1 3 0 0,2-10 16 0,3-3-208 0,1-7-32 15,-1-5-16-15,-3-6 0 0,3-4-64 0,-3-8-16 16,2 0 0-16,3-11 0 0,-1-1-208 15,1-9-48-15,2-1-16 0,0-4 0 0,1 0-176 0,-4-3 0 16,4-4 144-16,-4 2-144 0,-1 6 0 0,1-1 0 16,-4 5 0-16,-2 4 0 15,2 2-432-15,-5 5-96 0,1 3-32 0,-3 8-15168 0</inkml:trace>
  <inkml:trace contextRef="#ctx0" brushRef="#br0" timeOffset="200585">5470 15346 24879 0,'-18'21'1088'0,"9"-7"256"0,1 0-1088 0,3-5-256 0,1 0 0 0,4-4 0 16,0 4 1504-16,0 6 240 0,0 10 48 0,0 4 16 15,4 10-912-15,1-3-192 0,-2 1-48 0,2-4 0 32,-3 2-1152-32,0-4-224 0,0 2-48 0,-4-3-16 0,-2 1-800 0,-3 2-144 0,-3 0-48 0,-2 2 0 15,1 0 720-15,-4 2 144 0,1-4 16 0,0-2 16 0,0 0 688 0,0-5 192 16,3-3 0-16,1-6 0 0,1-4 640 0,2-8 192 16,6-5 32-16,-5-4 16 0,6-4 192 0,0-10 32 15,2-4 16-15,5-4 0 0,2-2-736 0,5-7-160 0,-2-5-32 16,4-7 0-16,5-2-192 0,-4-2 0 15,6-8 0-15,-1-3 0 0,4 1 0 0,1-2 0 16,2 2 0-16,-3 7 0 0,2 5-128 0,-5 11 128 0,-1 6 0 16,-1 6 0-16,-3 7-224 0,-4 4 64 0,-2 9 16 0,-2 5 0 31,-1 2-48-31,-2 5 0 0,-2 2 0 0,1 4 0 16,-1 2 448-16,2 4 96 0,-6 4 16 0,3 3 0 0,-1 1 416 0,3 5 96 0,-3 4 16 0,-1 2 0 15,1 8-640-15,-4 2-112 0,-1 2-16 0,0 8-128 31,-3 1-832-31,1-3-288 0,-4-1-48 0,4-5-12160 0</inkml:trace>
  <inkml:trace contextRef="#ctx0" brushRef="#br0" timeOffset="200855.89">6454 14218 22111 0,'-9'3'976'0,"4"1"208"0,2-2-944 0,1 5-240 0,0-2 0 0,1 0 0 15,1 7 2192-15,-6 7 400 0,3 13 80 0,-4 11 16 16,0 9-896-16,-2 9-192 0,0 6-16 0,1 4-16 16,1 4-1184-16,-4 9-224 0,4 3-160 0,-3 3 192 15,1 8-192-15,0 1-272 0,-5-1 64 0,1-3 16 16,0-1 0-16,-1 2 16 0,2 2 0 0,-2-1 0 15,-1 1 176-15,4-6 0 0,-5-3 0 0,8-11 0 16,1-6 0-16,0-11 0 0,5-9 0 0,-1-10-128 16,3-7-1520-16,0-15-288 0</inkml:trace>
  <inkml:trace contextRef="#ctx0" brushRef="#br0" timeOffset="201218.98">5747 15200 34095 0,'-16'14'1504'0,"7"-9"320"0,4 4-1456 0,5-5-368 15,2-4 0-15,5 3 0 0,1-1 1104 0,5-2 160 0,11 7 16 0,-24-7 16 16,0 0-816-16,127 10-160 16,-127-10-48-16,114 0 0 15,-114 0-896-15,120-2-176 0,-120 2-32 0,120-7-16 16,-120 7-1056-16,105-8-208 0,-105 8-32 0,0 0-16 15,134-19 880-15,-134 19 192 0,0 0 16 0,113-30 16 0,-113 30 1056 0,0 0 320 0,94-44 16 0,-94 44 0 16,0 0 800-16,99-54 144 0,-99 54 48 0,0 0 0 16,86-52-496-16,-64 42-80 0,-2 3-32 0,-10 7 0 15,-1 7-576-15,-6 3-144 0,-1 8 0 0,-4 4 0 0,-1 4 0 16,-6 6 0-16,0 3-160 0,-1-1 160 16,1 1 240-16,-1 4 144 0,-6 2 16 0,4 3 16 15,0 1 576-15,-2-1 112 0,3 5 32 0,1-1 0 0,3 5-464 16,-2-1-96-16,0 2 0 0,2-4-16 0,1-1-400 0,2-7-160 15,1-2 128-15,1-7-128 16,4-7-512-16,1-7-192 0,2-5-48 0,2-5-16832 0</inkml:trace>
  <inkml:trace contextRef="#ctx0" brushRef="#br0" timeOffset="201614.93">7115 15263 11743 0,'7'-14'256'0,"-4"5"48"0,1 1 16 0,-3 4 16 0,1 4-336 0,0 0 0 15,1 0 0-15,-1 4 0 0,5-1 3200 0,2-1 560 0,-1 6 112 0,1 1 32 16,0 5-2160-16,-4 2-416 0,4 1-96 0,-8 2-16 16,1 6-432-16,-2-1-80 0,-2 7-32 0,1 3 0 15,-6 2-48-15,0-1-16 0,-2 5 0 0,0 0 0 16,-3 0-160-16,-2-2-16 0,2 3-16 0,0 4 0 16,1-3-416-16,-1-1 0 0,3-2 0 0,1-8 0 15,-1 0 0-15,2-6 0 0,4-6 0 0,3-5 0 16,0-2-464-16,1-7-128 0,6-5-32 15,2-5 0-15,0-7-1584 0,1-5-320 0,2-3-64 0,1-9-16 16,2-3-448-16,6-8-80 0,-3 4-32 0,3-8 0 16,-4 4 1504-16,6-7 288 0,-4 2 64 0,3-4 16 0,3-1 1488 0,-3-4 288 15,5 0 64-15,-1-2 16 0,5 7 1168 0,-5 4 256 16,6 1 32-16,-4 9 16 16,3 9-432-16,-31 26-96 0,0 0-16 0,77-45 0 0,-55 42-48 0,-4 3-16 15,-1 5 0-15,-3 3 0 0,-4 5-272 0,-1 4-48 16,0 4-16-16,-2 3 0 15,2 6-352-15,-8 1-80 0,6 9-16 0,-7 7 0 16,0 6-400-16,0 2-96 0,-7 6-16 0,2 6 0 16,-5 4-640-16,-3-1-128 0,1 5-16 0,-2-4-14240 15</inkml:trace>
  <inkml:trace contextRef="#ctx0" brushRef="#br0" timeOffset="202158.51">8448 14989 30399 0,'-21'14'1344'0,"7"-7"288"0,5 2-1312 0,0-4-320 0,6-1 0 0,1-3 0 0,-1 6 1728 0,-3 4 288 16,-2 5 48-16,-8 3 16 0,2 9-1264 0,-3-1-256 16,-2 1-48-16,-4 7-16 31,-2 0-1792-31,-2 2-368 0,-8 3-64 0,0 3 0 15,-2 2-512-15,-5 3-112 0,6 0-16 0,-1 1 0 0,4 0 1984 0,2 0 384 0,5-2 0 0,3-2 192 16,6-5 1856-16,3-2 384 16,8-10 64-16,3-3 0 0,6-6-912 0,6-7-192 15,5-2-48-15,4-6 0 0,-18-4-976 0,0 0-208 0,0 0-32 0,123-49-128 16,-123 49-160-16,89-70-144 0,-40 20-16 0,0-6-16 31,-2-1-816-31,-7 3-176 0,0-2-16 0,-9-2-16 16,-1 8-176-16,-6-6-48 0,2 4 0 0,-5-2 0 15,0 2 704-15,-3 8 144 0,-4 11 32 0,-4 3 0 0,-1 10 704 0,-2 6 0 0,-7 5 192 0,0 12-32 16,-4 3 784-16,-1 11 144 0,-4 6 48 0,-3 10 0 16,3 3 96-16,-3 18 32 0,2 13 0 0,-4 11 0 15,5 9-656-15,0 11-128 0,1 4-32 0,1 17 0 0,0 3-208 0,3 10-48 16,1 7-16-16,-1-6 0 16,4-6-48-16,-5-17 0 0,0-15 0 0,-9-9 0 0,-2-6 144 0,-3-7 32 15,-7-2 0-15,-2-4 0 0,0-5-144 0,0-9-32 16,-3-1 0-16,0-14 0 0,4-10 32 0,-2-5 0 15,4-6 0-15,4-10 0 0,1-7-160 0,2-16 0 16,1-6 0-16,1-10 128 0,0-11-128 0,2-6 0 16,0-12 0-16,0-10-176 0,6-4-176 0,1-12-32 15,5-11-16-15,2-8 0 0,5-4 64 0,4 4 16 16,5 5 0-16,3 9 0 16,1 8-80-16,4 13-16 0,-1 10 0 0,6 7 0 15,0 5-1312-15,0 5-256 0,0 15-48 0,0 1-11472 0</inkml:trace>
  <inkml:trace contextRef="#ctx0" brushRef="#br0" timeOffset="202663.31">9943 15108 21183 0,'-18'3'944'0,"10"-3"192"0,-1-1-912 0,5-5-224 0,4 5 0 0,4-6 0 15,-4 1 1152-15,2-6 192 0,5-5 48 0,-2-6 0 0,0-3-1232 0,2 3-160 0,-5 3-192 0,-4 4 32 31,-1 4-2256-31,-3 8-448 0,-9 4-80 0,-3 4-32 16,-1 8 704-16,-9 5 144 0,-1 8 16 0,-6 1 16 0,-2 12 2096 0,-1-3 640 0,-1 2 0 0,-1-3 16 16,4-2 2720-16,-1-1 528 0,9 0 128 0,6-4 0 15,3-7-1152-15,6 0-256 0,8 0-32 0,5-2-16 16,2-1-1264-16,7 1-256 16,6-4-48-16,8 3-16 0,3-3-736 0,2 0-256 0,-28-14 144 0,78 24-144 0,-78-24 0 0,0 0 0 15,112 26-192-15,-112-26 192 16,0 0-832-16,0 0-64 0,78 28 0 0,-74-15 0 31,-4 0-128-31,-9 0-16 0,-3 1-16 0,-2 5 0 0,-4 0 880 0,-4 0 176 16,1 2 0-16,-5 3 0 0,0 2 1200 0,-2 6 144 0,-4 1 48 0,-6 0 0 15,1 0-416-15,-6 4-80 0,-4 6 0 16,-2 1-16-16,7-2-608 0,-1-4-112 0,3 0-32 0,1-10 0 16,11-2-704-16,4-12-160 15,7-5-32-15,6-9-15712 0</inkml:trace>
  <inkml:trace contextRef="#ctx0" brushRef="#br0" timeOffset="203043.01">10126 15129 10127 0,'21'-12'896'0,"-4"-1"-704"0,-8 8-192 0,0 2 0 16,-6 3 2288-16,11-6 416 16,9-6 96-16,-23 12 16 0,80-40-768 0,-80 40-128 0,0 0-48 0,97-42 0 31,-81 39-1664-31,-7 6-208 0,-9 4-288 0,-4 11 64 15,-8 6-944-15,-4 4-192 0,-5 9-48 0,-5 1 0 16,-3 2 992-16,-4 4 192 0,-6 8 32 0,3-2 16 16,-6 3 2096-16,5 2 432 0,2-1 80 0,8 0 0 0,0-3-144 0,6-2-48 15,8-4 0-15,0-5 0 0,5 0-1280 0,1-7-256 16,5-5-48-16,2-2-16 0,3-3-464 0,6-1-176 16,3-4 0-16,2-6 144 0,4 2-144 0,3-7 0 15,3-2 0-15,-24-5 0 0,0 0 0 0,0 0 0 16,117-23-144-16,-117 23 144 0,0 0-256 0,85-59 16 15,-64 31 0-15,-2-1 0 0,2-8 240 0,-7-3-192 16,-5-7 192-16,-1-2-192 0,-6 1 192 0,-4-6 0 0,-3 1 0 16,-3 1 0-16,-5 8-320 0,-4-4-64 0,-6 2 0 0,-8 6-16 31,-2 9-1664-31,-4 5-336 0,2 8-64 0,-1 6-16 16,4 9-144-16,6 3-16 0,2 3-16 0,5 4 0 15,5-2 1376-15,5 1 256 0,6-3 64 0,6-3-3984 0,4 0-816 0</inkml:trace>
  <inkml:trace contextRef="#ctx0" brushRef="#br0" timeOffset="203391.84">10863 15038 1839 0,'-7'23'160'0,"3"-7"-160"0,-1-3 0 0,2-4 0 0,3 2 4496 0,0-4 880 16,0 3 160-16,-4 7 32 0,3 13-1728 0,-3 8-368 15,-1 8-64-15,1-1-16 0,1 4-2288 0,1-6-464 16,-3 6-80-16,1 0-32 0,1-6-528 0,1 6 0 15,0 0 0-15,2 3 0 16,0-3-544-16,0 0-64 0,2-6-16 0,0-3 0 16,1-5-288-16,-3-4-64 0,0-4-16 0,-3-5 0 15,1-6 432-15,-1-6 96 0,-1 3 16 0,-1-10 0 0,0-1 448 0,1-4 0 16,-1-5 176-16,2-7-48 0,-3-3 192 0,3-9 64 0,-2-9 0 0,-2 0 0 16,1-5-128-16,3-4 0 0,1-6-16 0,2-2 0 15,0-2-240-15,5-2 0 0,-1-2 0 0,1 8 0 16,0-1 0-16,4 11 0 0,-2 5-144 0,0 8 144 15,2 4-400-15,-2 2 16 0,1 9 0 0,1-2 0 16,5 3 384-16,-4-1 144 0,8 0 0 0,3 3 0 16,1-1 784-16,-22 10 160 0,0 0 16 0,96-52 16 15,-96 52-544-15,75-47-96 0,-75 47-32 0,84-63 0 16,-84 63-448-16,85-71 0 0,-85 71 0 0,89-74-15792 16</inkml:trace>
  <inkml:trace contextRef="#ctx0" brushRef="#br0" timeOffset="203660.81">11849 14134 911 0,'-14'-8'0'0,"7"2"0"0,4 3 0 0,1-2 0 0,2 1 5376 0,2 4 976 15,5 0 208-15,-4-2 32 0,8-1-3392 0,1 3-704 0,5 3-128 0,-3 6-16 16,0 2-1712-16,-2 9-320 0,-3 7-80 0,0 6-16 15,-4 8-224-15,-5 10 0 0,0 8 0 0,-5 7 0 16,0 8 0-16,-2 4 0 0,-2 9 0 0,0-2 0 16,-1 8 320-16,1-5 128 0,-3 0 32 0,3 0 0 15,-3-4 112-15,1-6 32 16,3-3 0-16,-4-5 0 0,3-6-448 0,0-6-176 0,4-6 128 0,-4-5-128 16,4-7-528-16,-2-5-192 0,0-4-48 15,4-8-15360-15</inkml:trace>
  <inkml:trace contextRef="#ctx0" brushRef="#br0" timeOffset="203869.4">11386 14699 32255 0,'-21'17'2864'0,"12"-5"-2288"15,7-3-576-15,8-7 0 16,2-2 1872-16,6 0 272 0,7-6 48 0,-21 6 16 15,101-14-1376-15,-101 14-288 0,190-40-48 0,-82 11-16 0,0-1-480 0,-2-3-208 0,-8 2 16 0,-6 1 0 32,1 2-2368-32,-93 28-480 0,146-50-96 0,-146 50-12032 0</inkml:trace>
  <inkml:trace contextRef="#ctx0" brushRef="#br0" timeOffset="204332.8">7097 14366 32255 0,'-21'7'2864'0,"9"-5"-2288"0,10-2-576 0,2-2 0 0,9-3-144 0,-4 5-144 16,4-4-32-16,8-1-5936 15,-17 5-1184-15,0 0-240 0</inkml:trace>
  <inkml:trace contextRef="#ctx0" brushRef="#br0" timeOffset="-189905.22">2465 14786 17503 0,'2'5'1552'0,"2"4"-1232"0,3-4-320 0,-2-2 0 0,0 1 1696 0,4 1 288 15,3 7 48-15,-12-12 16 0,44 42-768 0,-44-42-160 0,47 57-32 0,-30-30 0 16,-7-1-944-16,-4 5-144 0,-12 0 0 0,-2-1-192 15,-4 5 192-15,-9-4-144 16,-4 1 144-16,-4 2-128 0,-1 6 128 0,2 1 0 0,-3 2 0 0,-1 6 0 16,4-2 0-16,4-2 0 0,3 4 128 0,2-6-128 15,3 3 304-15,6-4-16 0,1 1 0 0,2-1 0 16,5-2-288-16,-1 4 128 0,6 4-128 0,-1 1 0 16,5 3 0-16,-2 4 0 0,4 0-192 0,-4 5 48 15,4 5-464-15,0 4-96 0,-1-1 0 0,-2-1-16 16,1-2-368-16,-7-5-64 0,1-3 0 0,-1-1-16 15,0-8 368-15,-1 3 80 0,-3-3 16 0,-1 0 0 0,0-6 464 0,-2 1 112 16,2-4 128-16,-4-3-208 0,0-3 208 0,0 1 256 16,-1 0-48-1,1-5-16-15,0-2 208 0,1-2 48 0,-1 0 0 0,0-4 0 0,1 1-256 0,1-6-32 16,1 4-16-16,3-7 0 16,1 0 288-16,2-2 48 15,0-1 16-15,2-2 0 0,5-2 240 0,2-2 48 16,-1 0 16-16,3 2 0 0,4-2-256 0,3 0-48 15,1-1-16-15,-19-4 0 0,0 0-224 0,0 0-32 0,87 17-16 16,-87-17 0-16,0 0-80 0,89 20-128 0,-89-20 176 16,0 0-176-16,103 24 0 0,-103-24 0 0,87 10 0 0,-87-10 0 15,96-3 0-15,-96 3 0 0,103-16 0 0,-103 16 0 16,96-24-128-16,-96 24 128 0,106-32 0 0,-106 32-144 16,110-40 144-16,-110 40 0 0,130-34 160 0,-130 34-160 15,145-32 240-15,-145 32-48 0,136-22-16 0,-136 22 0 16,129-27-176-16,-129 27 160 0,131-20-160 0,-131 20 160 15,146-16-160-15,-146 16 0 0,164-12 0 0,-164 12 0 16,163-13-432-16,-163 13 48 0,159-17 0 0,-72 8 0 16,6 2-640-16,4-3-128 0,4-1-32 15,-3-1 0-15,-11 2 704 0,2-2 144 0,0 6 16 0,3-1 16 0,9 2 576 0,-3 2 112 16,4 1 32-16,-2 2 0 0,-3 3 560 0,4-1 112 16,-1 7 32-16,8 3 0 0,7-1-496 0,-7-3-112 15,-5 1 0-15,0 0-16 0,-2-1 416 0,7 1 96 16,8 0 16-16,-6 0 0 15,-4-1-1696-15,-4-3-336 0,0 1-64 0,1-3-16 0,10 1 864 0,-6-3 224 16,-1-2 0-16,-7-5 0 0,-1-1 0 0,0-1 0 16,4-1 0-16,5-1 0 0,1-3 0 0,-7-4 0 15,-4 0 0-15,3-1 0 0,-1-1 0 0,7-2 0 16,13-2 0-16,-13 1 0 0,-5 1-208 0,-2-2 32 0,3 1 16 0,4-8 0 31,7 4-416-31,-7 0-64 0,-8 7-32 0,-6 1 0 0,-1 4 384 0,0 2 80 0,4 3 16 0,-2 1 0 16,-8 2 192-16,2 1 0 0,0 2 0 0,-3-1 0 15,1-1 0-15,3 0 0 0,0 1 0 0,5 1 0 16,-1 1 0-16,-6 2 0 0,-86 0 0 0,148 0 0 16,-148 0 0-16,139 2 0 0,-139-2 0 0,143 3 0 15,-143-3 0-15,141 12 0 0,-141-12 0 0,129 20 0 0,-129-20 0 16,106 29 0-16,-106-29 0 0,98 35 160 0,-98-35 224 16,89 33 64-16,-89-33 0 0,90 30 0 0,-90-30-144 0,89 22-32 15,-89-22 0-15,84 23 0 0,-84-23-272 0,75 17 128 16,-75-17-128-16,0 0 0 0,89 18 0 0,-89-18 0 15,0 0 0-15,0 0 0 0,97 21 0 0,-97-21 0 16,0 0 0-16,0 0 0 0,89-4 0 0,-89 4 0 16,0 0 0-16,0 0 0 0,84-12 0 0,-84 12 0 15,0 0 0-15,70-31 0 0,-70 31 0 0,0 0 0 16,69-49 0-16,-69 49 0 0,35-42 0 0,-21 18 0 16,-2 1 0-16,-5-3 0 0,0 0 128 0,-7 0 64 0,0 3 0 15,-3-3 16-15,-3-2 240 0,1-3 32 0,-2-2 16 16,2-2 0-16,0-2-32 0,-2-6 0 15,5-3 0-15,-1-6 0 0,3-5-256 0,0-6-48 0,0-1-16 0,3-8 0 16,2 3-144-16,-5-6 0 0,4-5 0 0,-4-4 0 16,-4-5-368-16,1 0 0 15,1 2 0-15,-1 0 0 16,-6-2-48-16,0 6-16 0,0-3 0 0,1-1 0 0,-3-2 304 0,4-3 128 0,2 5-128 0,5 3 128 16,2 4 0-16,1 5 0 0,3 7 0 0,1 2 0 15,-4 2 0-15,2 5 192 0,-5-1-32 0,0 3-16 0,0 8 144 16,-3 0 32-16,-1 6 0 15,-1 3 0-15,0 0 80 0,-4 5 32 16,0 0 0-16,1 9 0 0,-5-2-112 0,5 2-32 0,-3 0 0 0,-1 8 0 0,2 1-96 0,-3 8-32 16,0 1 0-16,-5 2 0 0,1 10 0 0,-6 1 0 15,-3 4 0-15,-5 3 0 16,-3 2 32-16,1 5 16 0,-9 0 0 0,6-3 0 0,-4 1-16 0,0-5-16 16,0-3 0-16,0-4 0 0,-2-1-48 0,0-4 0 15,-2 0 0-15,1-4 0 0,3 1 0 0,-4-2-128 16,4 1 192-16,-3-1-64 15,-3 5-128-15,-1 0 0 0,2 0 0 0,-4 0 0 0,5 3-176 0,-8 1-16 0,0-2 0 0,-7 3 0 32,-6-2-512-32,-1 4-96 0,-4 0-32 0,2 2 0 15,4 3 128 1,-4 0 32-16,-2 2 0 0,0 0 0 0,3 0 480 0,-7 2 192 0,-1-2-176 0,-1 0 176 0,4-2 0 0,-1-2 0 0,5 3 176 0,-5-8-48 16,7 4 80-16,-2-2 32 15,-5-1 0-15,-8 5 0 16,1-1 144-16,-3 4 48 0,2 4 0 0,-6-1 0 0,4 4 0 0,-10-2 0 15,1 6 0-15,-6-3 0 0,-6 4-144 0,5-1-32 0,1-4 0 0,6 1 0 16,-1 3-256-16,-8-6 0 0,-3 3 0 0,1-4 0 0,-2 3-288 16,-1 1-16-16,0 5 0 0,-8 4 0 15,-2 0-208-15,1-1-64 0,0-2 0 0,-4 1 0 0,9-1 304 0,-5-3 48 16,0-3 16-16,0 1 0 0,5-6 208 0,-1 4 0 16,6-3 0-16,-4 1 0 0,-1-2 0 0,0 1 160 15,-1 3-160-15,1-2 192 0,3-2-192 0,5 4 128 16,1-4-128-16,-7-1 128 0,-1 5-128 0,0-4 0 15,2 3 0-15,6-5 0 16,4 3 0-16,-8-4 0 16,-5-2 0-16,2-2 0 0,9-1 0 0,0 0 0 0,3 5 0 15,-7-6 0-15,2 1 0 0,0-2 0 0,3-5 0 0,1 1 0 16,10-1 0-16,-2 0 0 0,2-1 0 0,-6-1 0 16,-1 0 0-16,2-1 240 0,8-1-64 0,1 2-16 15,-1 2-160-15,-3-1 128 0,5 5-128 0,-5-3 128 16,-6 2-128-16,4-1 0 0,2 5 0 0,2-1 0 15,3 4 0-15,-2 2 0 0,4-1 0 0,-9-6 0 16,1 1-512-16,0-4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19:58:39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5867 10567 911 0,'-4'0'0'0,"4"4"0"0,0-4 0 0,4 0 0 15,-4-4 448-15,0 4 16 0,0 0 0 0,0-2 0 16,2-1-464-16,-2-1 0 0,0 3 0 0,0-3 0 15,-2 4 144-15,2-3-16 0,0 3 0 0,0-2 0 16,0-1 816-16,-4 1 144 0,4-2 48 0,0 1 0 16,0 1-160-16,0-1-16 0,-1-1-16 0,1 1 0 15,0-3-432-15,-2 6-64 0,0-3-32 0,2 1 0 16,-3-1-160-16,-3 1-16 0,3-2-16 0,-2 4 0 16,1 0 32-16,-1 0 16 0,0 0 0 0,-4-3 0 15,2 3 0-15,0 0 0 0,-2-5 0 0,2 5 0 0,-1-4-80 0,3 4-32 16,-4-1 0-16,-3-3 0 0,1 4-160 0,-1 0 0 15,0 4 0-15,1-3 0 0,-3 3 0 0,-1 1 0 16,4 2 0-16,-4-2 0 0,1 0 0 16,0 4-144-16,1 0 144 0,0 3-160 0,-1-3 32 0,1 1 0 15,3-1 0-15,-6 0 0 0,2 3 128 0,0-2 0 16,0 2 0-16,2 2 0 0,-5 4 0 0,3-1 0 16,2 1 0-16,-1-1 0 0,3 6 0 0,1-2 128 15,1-2-128-15,2 3 128 0,1-1 96 0,2 2 32 16,3-2 0-16,0 1 0 0,0 1 224 0,0-2 48 0,0 5 16 0,3-3 0 15,4-2-96-15,0-4 0 0,2-1-16 0,1-8 0 16,2-1-240-16,2-5-32 0,2-4-16 0,0-3 0 16,5-3-144-16,-7-5 0 0,3-1 0 15,-3-1 0-15,2-3-144 0,-6-4 144 0,2 2 0 0,1 0 0 16,0-1-144-16,-4-2 144 0,2 4 0 0,1-2-144 16,-3 2 144-16,-4-2 0 0,7 0 0 0,-7-2 0 15,4 1 0-15,0 1 0 0,-4-2 0 0,2 2-128 16,-2-1-160-16,4-1-32 0,-4 4 0 0,0-2 0 15,2 2-208-15,-2 0-48 0,4-1-16 0,-5 8 0 16,4 7-96-16,-6 2-16 0,5 6 0 0,-2 2 0 16,-3 7 128-16,0 8 32 0,-1 1 0 0,-1 8 0 0,4 2 544 0,-4 6 0 15,-4 5 0-15,4 3 0 0,0 0 304 0,0 2 160 16,-1-1 48-16,1-8 0 0,0-3 128 0,5-7 48 16,-3-6 0-16,5-8 0 0,1-5-336 0,1-5-64 15,2-6-16-15,1-5-5088 16,5-7-1024-16</inkml:trace>
  <inkml:trace contextRef="#ctx0" brushRef="#br0" timeOffset="439.63">6137 10602 7359 0,'-10'23'320'0,"6"-15"80"0,-1 5-400 0,1-5 0 0,1-3 0 0,1-1 0 15,2 1 1216-15,-3 4 144 0,-1 5 48 0,2 2 0 16,2 3-608-16,-3-4-112 0,3-1-32 0,0-3 0 16,3 4-320-16,-6-4-64 0,3 3-16 0,-2-4 0 15,0 4 352-15,2 0 64 0,-1 0 16 0,1 3 0 16,0 6-128-16,-4-2-32 0,2 2 0 0,-1-1 0 16,3 4-400-16,-5-1-128 0,1-1 0 0,-1 2 0 15,2 0 0-15,-1 1 0 0,2-7-192 0,-1-4 48 31,3-4-352-31,0-6-64 0,0-3-16 0,0-5 0 0,0-1-144 0,2-4-48 0,-2-4 0 0,1-4 0 16,1-4 64-16,2-4 0 0,-3-3 0 0,1-4 0 0,3-3 496 0,-5-5 208 16,2 1-176-16,-2-3 176 0,2-2 0 0,0 1 0 15,1-1 0-15,2-2 0 0,2 4 432 0,0 4-32 16,0 1 0-16,4 3 0 0,1 3 32 0,2 10 0 16,0 3 0-16,1 5 0 0,-4 3 80 0,1 4 0 15,-2 4 16-15,1-1 0 0,-2 1 112 0,-1 0 0 16,3 0 16-16,1-4 0 0,-3 4-208 0,1-3-32 15,2-3-16-15,-1-2 0 0,4-3-400 0,-4-1 0 16,3-2 0-16,2-2 0 16,-4 1-640-16,2-1-96 0,0 2-32 0,-2 0-4960 0,4-2-992 15</inkml:trace>
  <inkml:trace contextRef="#ctx0" brushRef="#br0" timeOffset="816.62">6651 10351 3679 0,'-3'18'160'0,"3"-6"32"0,-4 0-192 0,4-3 0 16,0-4 0-16,-2 0 0 0,2 4 736 0,0 5 96 0,0 12 32 0,-1 5 0 16,2 4-320-16,-1 0-64 0,0 2-16 0,2-3 0 15,-2 1 304-15,0 5 64 0,0 0 16 0,0 0 0 16,0 2 384-16,0 2 80 0,0-2 16 0,0 1 0 16,-2-6-320-16,2-4-64 0,0-5-16 0,0-2 0 15,-1-4-608-15,-1-4-128 0,-2-1-32 0,-1-8 0 16,2 0-352-16,-3-4-64 0,1-5 0 0,2-5-16 15,-2-1-336-15,-4-6-64 0,5-2-16 0,-1-7 0 16,-2-1-16-16,5-10-16 0,-5 1 0 0,2-7 0 0,2-4 368 0,1 0 80 16,-3 0 16-16,1-1 0 0,4-4 256 15,0 1 0-15,0-2 0 0,4 1 0 0,4 1 0 0,3 6 0 16,1 2 0-16,2 3 0 0,3 4 128 0,-3 5 16 16,2 3 16-16,-2 11 0 0,0 1 160 0,0 8 16 15,-2 1 16-15,0 4 0 0,2-2 320 0,-5 7 64 16,5 0 16-16,-4 2 0 0,3-2 320 0,0 1 64 0,3-3 16 15,-2 4 0-15,4-4-688 0,1-1-128 0,2-1-16 16,0-1-16 0,-2-2-1392-16,2 4-288 0,-2-1-48 0,2-1-4560 0,-4 5-912 0</inkml:trace>
  <inkml:trace contextRef="#ctx0" brushRef="#br0" timeOffset="1506.9">7637 10435 4607 0,'4'0'192'0,"-1"0"64"0,-3-5-256 0,2 5 0 0,2-4 0 0,-4 2 0 0,3-1 736 0,-1-1 96 15,3-4 32-15,2 2 0 0,-7 1-624 0,0 2-240 16,-9 8 176-16,1-2-176 0,-6 6 128 0,0 5-128 15,-4 2 0-15,1-2 0 16,-1 3 400-16,-4-3-16 0,1 3 0 0,0-3 0 0,2 2 560 0,1-2 96 16,1-4 32-16,-1 3 0 0,5-8-224 0,-3 2-32 15,2-2-16-15,2-3 0 0,1 1-656 0,3-3-144 16,-1-1 0-16,0-1 0 0,4-3 0 0,-4 3-240 16,2 0 80-16,2-3 16 0,0 5 144 0,1-2-128 15,-1-1 128-15,2 3-128 0,1-4 128 0,-5 4 0 16,5 0 0-16,-5-2 128 0,5 2-128 0,-3-3 0 15,2 3 0-15,-1-4 0 0,1 4 0 0,1 0 0 0,-2 4 0 0,1-4 0 16,1 3 0-16,-3-1 0 0,3 2 0 0,1-1 0 16,1-1 128-16,0 1 128 0,0-1 0 0,1-2 16 15,3 2 16-15,-1-2 0 0,1 2 0 0,1-2 0 16,-3 0-288-16,5 3 0 0,-6-1 0 0,3 1 0 16,1 1 0-16,-1 1 240 15,1 2-48-15,2 3-16 0,-2 3 528 0,-1 1 128 0,-3 5 0 0,3 0 16 16,-1 5-304-16,-1 1-64 15,1 3-16-15,-1-1 0 0,-2 1-208 0,4-3-64 0,-1 4 0 0,1-3 0 16,1 0-192-16,-2-1 144 0,3-4-144 0,-1 1 128 16,0 3-128-16,-1-3 0 0,-1 1 0 0,-1 0 0 0,1-1 0 0,-3 3 0 15,0-1 0-15,0-3 0 16,4 0 0-16,-4-4 0 0,0-1 0 0,1 0 0 0,3-6 0 0,-4 2 0 16,2 2 128-16,1-5-128 0,1 0 0 0,-3-1 0 15,3 1 0-15,-1 0 0 0,1 0 0 0,1-4 0 16,4 3 0-16,-6-2 0 0,8-3 0 0,-3 1 192 15,1-3 0-15,0-2 0 0,3-3 256 0,-1 2 48 16,1-5 16-16,-2 2 0 0,6-3 0 0,-2-1 0 16,3 0 0-16,1-1 0 0,-1-1-64 0,2 1-16 15,2-4 0-15,5 2 0 0,-3-1-256 0,3 3-48 16,-3 1-128-16,-2 2 192 0,1 2-192 0,-2 3 0 16,0 2 0-16,-6 2-160 15,2 5-1248-15,0 0-240 0,1 3-48 0,-1-3-16 16,-2 2-720-16,0 0-128 0</inkml:trace>
  <inkml:trace contextRef="#ctx0" brushRef="#br0" timeOffset="1963.03">8108 10593 4607 0,'-5'0'400'16,"1"0"-400"-16,4-1 0 0,-3 1 0 0,3 0 1104 0,-4 1 144 15,-1-1 32-15,-4 4 0 0,-1-1 0 0,-2 4 0 16,-2 5 0-16,-2 2 0 0,6 4-784 0,-4 6-160 16,1-1-16-16,1 5-16 15,2-2-144-15,1 5-32 0,-3 2 0 0,3 0 0 0,0 2 176 0,4 3 16 16,0 4 16-16,1 0 0 0,1 0 560 0,3 1 96 15,3 1 32-15,3-6 0 0,1-5-384 0,3 2-64 16,2-5 0-16,2-4-16 0,4-7-416 0,-1-1-144 16,1-5 0-16,1-4 144 0,2-2-336 0,1-5-80 0,3-4-16 15,3-5 0 1,-2-3-144-16,-5-8-16 0,1-3-16 0,1-1 0 0,-9-4 608 0,0-6 128 0,1-6 32 16,-4-2 0-1,1-4 464-15,-3-6 80 0,0-2 32 0,-8-4 0 0,3 0-352 0,-1 0-64 0,-8 4-16 0,2 0 0 16,-6 5-192-16,-3 5-32 0,1 2-16 0,-1 3 0 15,-2-1-208-15,-7 12 144 0,2 3-144 0,-2 6 128 16,-2 8-128-16,1 6 0 0,1 6 0 0,-2 6 0 16,1 5-1312-16,4 3-144 0,1 1-16 0,-1 4-5472 15,6-1-1088-15</inkml:trace>
  <inkml:trace contextRef="#ctx0" brushRef="#br0" timeOffset="2496.96">8735 10297 3679 0,'4'0'320'0,"-3"-3"-320"15,3 1 0-15,-1-2 0 0,-1 1 448 0,2-2 0 16,-1 1 16-16,2-1 0 0,6-5 400 0,4-3 80 0,-4 5 16 0,1 3 0 15,-3 3-464-15,-4 5-96 0,2 1-16 0,-5 1 0 32,1 2 384-32,-1 0 80 0,1-4 16 0,1 3 0 0,1-3 0 0,0 1 0 0,2-4 0 0,2 0 0 15,0-4 160-15,0 4 48 0,1-3 0 0,2-3 0 16,-1-2-256-16,-1 4-48 0,-1-1-16 0,-4 1 0 31,0 3-432-31,-5-3-96 0,4 4-16 0,-8 5 0 16,4-1-208-16,-5 5 0 0,0 8 0 0,-2 0 0 15,2 6 0-15,-4 2 0 0,0-1 0 0,2 6 0 16,2 1 0-16,0 0 0 0,1 1 0 0,4 2 0 16,4-2 384-16,-1-1-32 0,2 2 0 0,6-1 0 0,1-1-32 15,2-5 0-15,2 5 0 0,1-4 0 0,-3 2-320 0,4-3 0 16,-1-1 0-16,-3-1 0 0,3-1 0 0,-3-1 0 16,0 4 0-16,-2-3 0 0,1 3 0 0,-6-3 0 15,0-1 0-15,-4-1 0 0,-1 2 0 0,-4-2 0 16,0-2 0-16,1 2 0 0,-8-2 512 0,4-1 48 15,-4-1 0-15,-3-1 0 0,3-2 32 0,0 0 16 16,-1 3 0-16,-2-3 0 0,-1 2-208 0,3-3-32 16,-6 1-16-16,2-1 0 0,2 1 16 0,2-2 0 15,-4-2 0-15,2-3 0 0,-1 0 48 0,-1-3 16 16,4-1 0-16,1-3 0 0,-3-3-176 0,3 1-16 16,-1-2-16-16,-1-3 0 0,3 2-224 0,-3-4-240 0,3 1 48 15,-5-6 16 1,3 2-2224-16,1 1-448 0</inkml:trace>
  <inkml:trace contextRef="#ctx0" brushRef="#br0" timeOffset="3334.92">9870 10444 911 0,'3'0'0'0,"-3"-4"0"16,2 2 0-16,-2-1 0 0,0 3 192 0,2 0-64 16,3-5 0-16,-3 1 0 0,5-1 112 0,-4 0 16 15,2 5 0-15,-5 0 0 0,2 1 768 0,-2 3 176 16,0 1 16-16,-2 2 16 0,2-2 464 0,-3 1 96 16,1 0 0-16,-1 0 16 0,-1-1-80 0,1 0 0 15,1-1-16-15,-3 3 0 0,1-2-880 0,-1 0-160 16,1 4-32-16,-4-1-16 0,-1 3-624 0,-1-1 0 15,-1 4 0-15,-3 0 0 0,0 7 0 0,0-3 0 16,-3 1-128-16,1 3 128 0,0 4 0 0,-1 1-128 16,0-1 128-16,-1 3 0 0,1-1 0 0,-1 0 0 0,4-2 0 0,2-1 0 15,2-6 160-15,1-4 16 0,6-4 0 0,-1-2 0 16,2-1-176-16,4-4 0 0,2-2 0 0,1 1 0 16,3-3 176-16,1 0-48 0,0-3-128 0,3-3 192 15,2 3-192-15,3-2 0 0,1 1 0 0,-1 2 0 16,6-1 0-16,-2 3 0 0,2 0 0 0,3 3-160 15,-2-1 160-15,6 2 176 0,-2 4-48 0,1-2 0 16,1-3 32-16,3 2 0 0,2-1 0 0,3-3 0 16,-3 1-160-16,5-2 0 0,-5 2 0 0,1-2 0 15,-1 0-560-15,2 3-80 0,1-1-32 0,-6-4-8944 16</inkml:trace>
  <inkml:trace contextRef="#ctx0" brushRef="#br0" timeOffset="4057.38">9676 11123 7359 0,'-5'8'656'0,"1"-1"-528"15,3-5-128-15,1-2 0 0,1 0 768 0,1 5 112 0,-2-1 16 0,5 5 16 16,-1-1-160-16,6 5-48 0,4-8 0 0,2 0 0 16,3-5-528-16,2 0-176 0,2 0 0 0,3-5 0 15,0 1 784-15,2-1 48 0,5 2 16 0,0-3 0 0,0 6-64 0,4 0-16 16,-1 0 0-16,6 6 0 0,0-3-400 0,0 2-96 15,3 2-16-15,-5-2 0 0,7 1-256 0,-7-3-192 16,0 1 16-16,-3-3-8576 0</inkml:trace>
  <inkml:trace contextRef="#ctx0" brushRef="#br0" timeOffset="4817.99">11567 10755 6447 0,'-9'2'576'0,"0"2"-576"0,4-1 0 0,2-3 0 0,-1-3 1152 0,-1 3 128 16,-12 0 32-16,-6-4 0 0,-3 2-224 0,-6-3-64 15,6-2 0-15,0-2 0 0,4 4-448 0,-1-2-112 16,2 0-16-16,-2 0 0 0,2 2 64 0,2 5 0 15,-2-3 0-15,2 6 0 0,3 2-336 0,-1 2-176 16,1 0 192-16,4 5-192 0,-4 2 0 0,3 2-224 16,2 1 16-16,-1 3 0 0,0 0 208 0,1 0-144 15,3 2 144-15,1 3-128 0,5 1 128 0,-3 2 0 16,1 3 128-16,4 2-128 0,0-5 288 0,0 9-16 16,2 1 0-16,5-3 0 0,-2-4 192 0,4 0 48 15,-1-6 0-15,5-6 0 0,1-2-288 0,3-8-48 0,-3-4-16 16,3-6 0-16,1-6-160 0,-1-4-224 15,2-10 48-15,1-1 16 16,-1-8-352-16,-2-3-64 0,1-9 0 0,-4 2-16 0,-2 5 208 0,2-7 32 0,-4-1 16 0,1-1 0 16,-4 4 336-16,0-3 0 0,-4 4 0 0,-1 1 0 15,1 0 144-15,-3 3 0 0,2 0 0 16,0 7 0-16,-1 2 144 0,-1 5 32 0,4 7 0 0,-2 6 0 16,1 6-16-16,1 4 0 0,1 3 0 0,-2 7 0 15,4 5-80-15,0 6-16 0,-1 3 0 0,-1 11 0 16,2 1 304-16,-4 9 48 0,4 4 16 0,0-3 0 15,2 8-128-15,0-5-32 0,1-1 0 0,2-8 0 0,2-7-256 16,4-6-160-16,3-4 192 0,3-10-192 16,2-4-560-16,4-8-208 0,-4-4-64 0,2-6-6048 15,-4 3-1216-15</inkml:trace>
  <inkml:trace contextRef="#ctx0" brushRef="#br0" timeOffset="5209.83">11886 10633 3743 0,'-2'-14'0'0,"2"4"144"0,-3 1-144 0,3 8 208 0,0 1-208 0,0 0 0 16,0 3 0-16,-4 0 0 0,2 6 960 0,-5 5 160 16,6 9 32-16,-6 6 0 0,1 3 112 0,1 6 16 15,2 2 16-15,-1 2 0 0,2-2 144 0,-3-2 32 16,4 6 0-16,1-4 0 0,0-2-128 0,0-5-32 0,0 2 0 0,1 0 0 16,1-4-304-16,1 1-64 0,-3-6-16 0,2 0 0 15,-2 0-416-15,0-3-64 0,0-1-32 0,0 1 0 16,-2-4-416-16,2-1 0 0,-3-5 128 0,0-4-128 31,1-4-464-31,-2 1-128 0,1-6-32 0,1-6 0 0,-1-2-336 16,-1-4-64-16,2-4 0 0,2-5-16 0,-3-5 272 15,3-2 64-15,3-5 16 0,-3-7 0 0,4 5 368 0,1-10 80 0,-1-4 16 0,3-7 0 16,-1-1 224-16,-2-3-192 0,3 1 192 0,0-3-192 16,2 1 192-16,-1-2 208 0,3 9-32 0,1 2-16 15,0 8 480-15,2 4 112 0,4 9 16 0,-5 5 0 0,5 8-320 16,-6 8-64-1,2 3-16-15,-5 5 0 0,-1 4-368 0,1 5 144 0,-2 3-144 0,2 4 0 0,-2-2 256 0,2 2-64 16,-1 0-16-16,1-2 0 16,0-3-688-16,5 0-144 0,-2-4-32 0,2 2-8992 15</inkml:trace>
  <inkml:trace contextRef="#ctx0" brushRef="#br0" timeOffset="5618.27">12609 10452 17503 0,'-14'21'1552'0,"7"-12"-1232"0,2 0-320 0,1-4 0 16,3 0 1040-16,1-2 160 0,0 3 16 0,0 2 16 15,1 10-96-15,1 3-32 0,0 3 0 0,1 2 0 31,-1 4-1936-31,-4-1-400 0,2 5-80 0,-5 4-16 16,2 2-80-16,-3 3-32 0,-2 6 0 0,-1 5 0 0,0 2 928 0,1-2 176 0,1 3 32 0,1-8 16 16,3 0 288-16,1-7 0 15,2-6 176-15,0-4-176 0,2-11-448 0,-2-7-192 0,2-4-32 0,-4-7-16 16,2-3-1104-16,0-1-208 0,-2-6-48 0,2-7-16 16,0 0 752-16,0-4 160 0,0-2 16 0,2-7 16 0,0-6 912 0,-1-5 208 15,3-2 0-15,-2-5 0 0,-1-6 1232 16,5 1 256-16,-3-6 48 0,2-2 16 0,4 4 80 0,0-6 16 15,-1-1 0-15,3-2 0 0,3 2-608 0,3 9-112 32,4 5-32-32,2 8 0 0,-1 10-512 0,-1 6-96 0,2 9-32 0,-2 5 0 0,-4 9-32 0,1 6-16 15,-3 2 0-15,1 6 0 0,2-2 576 0,-1 6 112 16,0 1 32-16,3-2 0 0,2 1-928 0,-1-6-256 16,2 0 0-16,-2-7-8880 0</inkml:trace>
  <inkml:trace contextRef="#ctx0" brushRef="#br0" timeOffset="6331.42">13597 10421 11967 0,'-23'14'1072'0,"9"-7"-864"16,2 0-208-16,4-4 0 0,2-3 256 0,3 0 16 16,-2 0 0-16,-4 0 0 0,-9 0-416 0,-4 0-96 15,-4 0-16-15,-1 0 0 16,1 0-1136-16,0 4-224 0,4-3-48 0,-1 3-16 0,-1 1 1280 0,4 2 256 0,-1-2 144 0,4 4-160 15,0-4 1200-15,3 4 240 16,3 0 64-16,-1-2 0 0,3 0 288 0,-1-4 64 0,6 6 16 0,-3-4 0 16,6-1-544-16,1 1-96 0,0-2-32 0,0 2 0 15,3-1-688-15,2 1-144 0,-1 4-16 0,1 0-16 16,0-1-176-16,4 8 0 0,-4 0-160 0,2 5 160 31,-2 1-512-31,-3 8 0 0,2 1 0 0,-1 4 0 0,-6 2 96 0,1 1 16 0,0 2 0 0,0-3 0 16,-1 3 400-16,1-6 0 15,-1 1 144-15,-1-3-144 16,2-3 768-16,-1-1 32 0,3-2 16 0,-5-3 0 0,5-6-16 0,-4 1 0 16,4-1 0-16,0-1 0 0,0-2-96 0,4-4 0 15,-2 2-16-15,1 1 0 0,0-5-176 0,3 3-16 16,-3-3-16-16,2 6 0 0,-1-5-192 0,1 3-32 16,-1-3-16-16,1 1 0 0,4-1-48 0,-4-2-16 15,3-2 0-15,1 1 0 0,0-3-176 0,0-3 0 16,-1 0 0-16,3-5 0 0,4 0 0 0,-1-6 0 15,4 1 0-15,3-3 0 0,-2 0-128 0,4 0 128 16,1-1 0-16,2 2 0 0,2-2 0 0,-2 6 0 16,6-3 0-16,-3-1 0 15,2 1-608-15,-4-1-48 0,4 0-16 0,0-2 0 16,1 2-1952-16,-3 2-384 0</inkml:trace>
  <inkml:trace contextRef="#ctx0" brushRef="#br0" timeOffset="6640.83">14055 10619 911 0,'-17'27'0'0,"3"-14"0"0,5 5 0 0,6-9 0 0,3-4 5408 15,0-2 992-15,0 3 208 0,0 2 48 0,0 8-4192 0,0 3-832 16,5 4-160-16,-2-1-48 16,-3 3-1808-16,4-6-352 0,-8 5-80 0,4-5-16 15,-3 4-320-15,1-2-64 0,-5 5 0 0,0-3-16 0,0 6 1072 0,2 3 160 16,-4-1 144-16,1 6-16 0,-1-3 1120 0,0 8 224 16,1 0 64-16,2-4 0 0,-2-1-512 0,4-2-80 15,4-4-32-15,4-5 0 16,-3-8-1152-16,6-4-224 0,-1-6-48 0,2-1-13104 15</inkml:trace>
  <inkml:trace contextRef="#ctx0" brushRef="#br0" timeOffset="7313.81">14482 10391 4831 0,'5'2'0'0,"-5"-2"192"0,6 0-48 0,-3-2 16 0,2 2-160 0,-1 0 0 0,1 0 0 0,4-1 0 0,1 1 1344 0,6 0 224 15,1 0 48-15,1 3 16 0,-4-1-480 0,0 5-80 16,-2 0-32-16,-2-4 0 0,3 6 816 0,-1-4 144 16,2 4 48-16,0-4 0 0,3-1-192 0,4-4-16 15,2 0-16-15,-1-6 0 0,8-2-768 0,-4-5-160 16,2-2-16-16,-28 15-16 0,0 0-464 0,84-56-80 16,-58 35-32-16,-5-2 0 0,-2 1-288 0,-7 3 0 15,-2-2 0-15,-3 0 0 0,-1 7 0 0,-6 2 0 16,0 1-208-16,0 4 80 0,-4 2-208 0,-1 3-48 15,1 4 0-15,-1 2 0 0,0 1 384 0,2 3-144 0,-3 5 144 0,-1 1 0 16,6 5 0-16,-3 2 0 0,-1 1 128 0,1 4-128 16,3 1 224-16,-3 4-48 0,4 0-16 0,0-1 0 15,0 1 32-15,0 4 0 0,2-4 0 0,1 4 0 16,1 2-192-16,-2 1 128 0,1 7-128 0,1-1 128 16,-4 3-128-16,5 2 0 0,-2 0 0 0,-1 3 128 15,3-2 0-15,2 3 0 0,2-5 0 0,0 1 0 16,-1 0-128-16,3-7 160 0,1-6-160 0,-2 1 160 15,3-8-160-15,-1-6 0 0,-2-2 0 0,-1-7 0 16,-2 2-256-16,-5-6-48 0,-2-5 0 0,-2 2 0 16,-7-2 16-16,2 1 0 0,-1-3 0 0,-3 1 0 0,2 1 288 0,-5-2 0 15,2-1 0-15,-2 3 144 0,0-1 256 0,2 4 48 16,-5-2 16-16,-1 2 0 0,1 1 112 0,-2 3 0 16,-2 2 16-16,0-2 0 0,-2 1 112 0,1-3 0 15,-1-1 16-15,-3 0 0 0,5-4-192 0,-3 2-32 16,3-6-16-16,-6-1 0 0,5 0-352 0,-3 0-128 15,6-1 0-15,-2-6 0 16,4 5-256-16,0-5-128 0,3 2-48 0,3-4 0 16,-1 0-1424-16,8-1-272 0,3-6-64 0,2 2-12496 0</inkml:trace>
  <inkml:trace contextRef="#ctx0" brushRef="#br0" timeOffset="7943.36">15887 10393 4607 0,'3'-2'400'0,"-3"1"-400"0,0 1 0 0,0 0 0 16,0 0 384-16,0-4 0 15,2 4 0-15,1-3 0 0,-3-3 288 0,0-2 48 0,0 2 16 0,0 1 0 16,-5 2 32-16,2-1 0 0,-1 2 0 0,-1 4 0 16,0 2 160-16,-4 1 32 0,0 7 16 0,1 0 0 15,-5 4 592-15,0 1 112 0,-1 4 32 0,-2-2 0 16,0 2-16-16,1 2 0 0,1 0 0 0,0 1 0 15,-2-1-624-15,2-1-128 0,0 1-32 0,5 1 0 16,-3-5-624-16,2 4-128 0,1-5-32 0,0 2 0 16,2 0-128-16,0-5 0 0,0-1 0 0,2 4 0 15,2-6-320-15,1-2 0 0,2 2 0 0,0-3 0 32,2 0-416-32,1-4-80 0,1 4-16 0,4 1 0 0,-1-1 288 0,4 0 48 0,-1 1 16 0,2 1 0 0,6 1 192 0,-1-2 32 15,1-1 16-15,4 5 0 0,1-2 240 0,3 0 0 16,2-1 0-16,2-3 0 0,-1 1 0 0,3-5 0 15,-1-3 0-15,0-2 0 0,-1-5-128 0,3-1 128 16,-33 7-208-16,0 0 80 16,96-26-1408-16,-68 19-288 0</inkml:trace>
  <inkml:trace contextRef="#ctx0" brushRef="#br0" timeOffset="8257.7">15742 11196 9215 0,'-9'2'816'0,"2"1"-656"0,6-3-160 0,1-3 0 16,1 3 816-16,-2 0 128 0,-1 0 16 0,-3 0 16 15,1 3-464-15,1 1-80 0,1-3-32 0,4 6 0 16,3-5 224-16,2 3 32 0,2-1 16 0,1-4 0 0,6 3 320 16,0-3 64-16,4-3 16 0,1 3 0 15,4-2 368-15,1-1 80 0,3-1 16 0,-1-1 0 16,7 0-512-16,4 1-112 0,-3-1-16 0,-36 5 0 0,0 0-576 0,122-21-112 16,-122 21-16-16,0 0-16 15,129-26-1104-15,-129 26-224 16,0 0-32-16,136-26-10880 0</inkml:trace>
  <inkml:trace contextRef="#ctx0" brushRef="#br0" timeOffset="8791.39">17117 11304 29487 0,'4'3'2624'0,"1"-3"-2112"0,-4 0-512 0,3-1 0 16,1-1 704-16,2-3 16 0,2 1 16 0,8-3 0 31,6-3-1408-31,0-4-288 0,3 0-48 0,-5 3-16 15,-2-1-1872-15,-7 0-384 0,2 2-80 0,-5-3-5920 0</inkml:trace>
  <inkml:trace contextRef="#ctx0" brushRef="#br0" timeOffset="8996.01">17730 11156 6447 0,'-8'24'576'0,"-1"-8"-576"0,0-2 0 0,6-5 0 0,3-6 4096 0,0-1 720 15,3-2 144-15,-3 7 32 0,4 0-2448 0,1 0-496 16,0-2-80-16,4-2-32 16,3-1-2384-16,-3-4-464 0,5-5-112 0,-2 2 0 15,-2-3-1440-15,3-3-288 0,-1 1-48 0,2-1-6672 0</inkml:trace>
  <inkml:trace contextRef="#ctx0" brushRef="#br0" timeOffset="9178.04">18190 11140 7359 0,'4'23'656'0,"-4"-11"-528"0,3-3-128 0,-3-1 0 0,6-4 2544 0,-5-2 464 16,3 1 112-16,3 1 16 0,7 3-560 0,0-4-96 15,7 4-32-15,-2-7 0 0,5-2-2064 0,-1-3-384 16,1-4-160-16,1-1-11920 0</inkml:trace>
  <inkml:trace contextRef="#ctx0" brushRef="#br0" timeOffset="10291.62">19320 10787 1839 0,'3'3'160'0,"-3"-1"-160"0,0-2 0 0,2 0 0 16,0 0 928-16,-2-2 160 16,1 4 16-16,3 1 16 0,-1 3 176 0,3 1 48 0,-6 1 0 0,0 1 0 0,0 1-144 0,-4-1-32 15,-1 5 0-15,-2 3 0 0,-4 1-64 0,-1 3-16 16,2 3 0-16,-8 2 0 0,4 0-448 0,-3 1-80 16,0-5-32-16,-4 4 0 0,1 0-336 0,3-3-192 15,-4 1 192-15,4-1-192 0,-2-4 0 0,1 2 0 16,1-2 0-16,-1 2 0 0,1-3 320 15,3-1-64-15,-2 0 0 0,2-3 0 0,2-1-16 0,2 1-16 16,1-2 0-16,0-2 0 0,4-1-80 0,1 0-16 16,4-2 0-16,0-2 0 0,4-3-128 0,-2 1 0 15,5-3 0-15,1 3 0 0,3-3-160 0,5 0 160 16,3 0 0-16,0-3-144 0,5 0 144 0,-1 1 0 0,5-2-144 0,5 4 144 16,0-1 0-16,2-1 0 0,3 2-144 0,-6 0 144 31,-3 0 0-31,3 2 0 0,-5-1 0 0,3 3 0 15,-2 1-176-15,-2 0 32 0,0 2 0 0,0-2 0 16,-3 1-944-16,-2 2-176 0,-4-2-32 0,1-3-7216 0</inkml:trace>
  <inkml:trace contextRef="#ctx0" brushRef="#br0" timeOffset="10590.4">18975 11861 10127 0,'-9'6'896'0,"5"-3"-704"15,4-3-192-15,4-2 0 0,-2 1 1536 0,1-3 288 16,1 4 48-16,4-3 16 0,3-3-976 0,6-2-192 15,8-5-32-15,6-1-16 0,-31 14-672 0,0 0 0 16,112-48 0-16,-112 48 0 0,0 0 0 0,135-46-176 16,-135 46 176-16,0 0-128 0,129-29 128 0,-129 29 0 15,82-4 0-15,-42 6 128 0,-3 0-128 0,1 7 0 16,-5-1 0-16,6-1-5696 16,-4 4-1056-16</inkml:trace>
  <inkml:trace contextRef="#ctx0" brushRef="#br0" timeOffset="11329.43">20564 11515 1839 0,'-5'0'160'0,"-1"0"-160"0,3 0 0 0,-2 0 0 16,5 0 720-16,-7-4 112 0,-2 2 32 0,-5-1 0 15,-5-6 320-15,-2 1 64 0,0-1 16 0,2 0 0 16,1 0-96-16,5 1-16 0,-5 2 0 0,6-2 0 16,-2 6-576-16,5 0-112 0,-5 2-16 0,2 2-16 15,0 3-160-15,1 4-16 0,-1 0-16 0,2 1 0 0,-2 8 96 16,3-1 32-16,-3 9 0 0,1 2 0 0,-1 5 192 16,2 0 32-16,1 5 16 0,-3 1 0 0,3 3 32 15,0-1 16-15,4 1 0 0,-2-3 0 0,5-8 368 0,-1-2 64 16,6-4 0-16,3-9 16 0,6-6-464 0,-2-3-80 15,8-5-32-15,-3-6 0 0,1-1-528 0,1-4-304 16,4-8 48-16,-3-1 0 16,-1-4-672-16,1-4-128 0,-1 0-32 0,2-2 0 0,-1-4 640 0,-1-1 128 15,2 0 32-15,-3-5 0 0,1 3 288 0,1-5 0 16,-4 3 176-16,3-3-176 0,-5 2 192 0,2-2-64 0,0 2 0 16,-2-2-128-16,-3 6 0 0,0 5-224 0,-2 6 16 0,0 6 0 31,-2 5-208-31,-2 10-32 0,1 9-16 0,-4 5 0 15,0 5-432-15,-2 10-64 0,0 4-32 0,-6 9 0 0,3 3 832 0,1 6 160 0,-3 0 0 0,2 9 0 16,3-1 656-16,-1-5 48 0,-1 2 16 0,4-10 0 16,4-6-128-16,1-10-16 0,2-2-16 0,7-8 0 15,3-5-1232 1,1-4-240-16,1-2-48 0,3-7-7616 0</inkml:trace>
  <inkml:trace contextRef="#ctx0" brushRef="#br0" timeOffset="11737.13">21071 11471 10127 0,'-10'35'896'0,"3"-12"-704"0,1-2-192 0,3-8 0 0,3 0 2304 0,0-8 448 15,3 4 64-15,-3 8 32 0,0 11-1584 0,2 5-320 16,2 4-64-16,-1-3-16 15,-1-4-1472-15,-2-2-288 0,2-6-64 0,-4 1-16 16,0-5-96-16,2-6-16 0,-5-4 0 0,1 1 0 16,1-5 544-16,-2-3 96 0,-4 3 32 0,0-4 0 0,4 0 416 0,-4-4 0 15,4-1 0-15,2 0-128 0,-3-4-48 0,3-3 0 16,3 0 0-16,-4-6 0 0,8-1-80 0,-4 2-32 0,3-6 0 0,3-3 0 16,-1 3-64-16,0-1-16 0,2-4 0 15,2 2 0-15,-1 5 368 0,1-1 256 0,-2 4-32 16,0 2-16-16,2 4 496 0,-4 0 80 0,0-2 32 0,2 2 0 15,-2-2-32-15,-1 4 0 0,1-3 0 0,4 1 0 16,-4 2-224-16,4-3-48 0,3 5-16 0,-3-1 0 16,-1 6-368-16,1-3-128 0,0 6 0 0,1 0 144 15,2 0 224-15,-3 0 32 0,2 7 16 0,1 0 0 16,2 4-416-16,1-1 0 0,-1-1 0 0,-1 0 0 16,2-4-1344-16,1 4-320 0</inkml:trace>
  <inkml:trace contextRef="#ctx0" brushRef="#br0" timeOffset="12115.52">21575 11487 6447 0,'0'5'576'0,"3"-1"-576"16,-3-3 0-16,0 3 0 0,4-3 1024 0,-4 3 112 15,1 3 16-15,3 3 0 0,1 4-400 0,-2 7-80 16,-1 0-16-16,0-2 0 0,-2 4 112 0,-2 1 0 15,0 1 16-15,2-3 0 0,-3 3 240 0,1-3 32 16,2 8 16-16,0-4 0 0,0 2-416 16,0-5-80-16,0 3 0 0,0-9-16 0,0 2-384 0,-3-6-176 0,-2 0 160 0,1-4-160 15,-1 0 0-15,0-2 0 16,1-5 0-16,-1 1 0 0,1-3 0 0,4-3 0 0,-3-3 0 0,1-2-160 31,4-5-224-31,1-2-64 0,-1-6 0 0,0 0 0 0,3-7 128 0,-5-3 0 0,5-4 16 0,-1-5 0 16,-4 0 432-16,2-4 64 0,1-3 32 0,1-2 0 15,1 6 944-15,-2-2 192 0,2 6 48 0,4 6 0 16,-5 7-576-16,4 3-96 16,-1 8-32-16,2 1 0 0,0 5-704 0,-2 6 0 15,1 3 0-15,1 0 0 0,-2 3 0 0,2-3 0 0,1 5-160 0,1-1 160 16,1 1-384-16,5-5 0 0,-1 4 0 0,5-1 0 16,0-3-1472-16,5 0-304 15</inkml:trace>
  <inkml:trace contextRef="#ctx0" brushRef="#br0" timeOffset="12854.46">22434 11224 1839 0,'-9'-2'160'0,"0"2"-160"15,4 0 0-15,2-2 0 0,3 2 304 0,-6 0 16 16,-2 0 16-16,-10 0 0 0,1 0 560 0,-9 2 128 16,3 0 0-16,0-2 16 0,2 3 112 0,2-1 32 0,4 0 0 15,1-2 0-15,0 2-192 16,5-2-32-16,-3 0-16 0,3 0 0 0,0 3-688 0,4 0-256 0,-4-1 176 0,4 3-176 16,-2 4 0-16,2 0 0 0,1 5 0 0,3-2 0 15,-3 2 0-15,2 3 0 16,2 1 176-16,2 4-176 0,2 3 512 0,-4-3-16 0,5 8 0 15,-2-2 0 1,3 2-96-16,-3 1-16 0,2 4 0 0,-1-2 0 0,1 2-128 0,-3 5-16 0,-2-2-16 0,0 2 0 16,-2 0-96-16,2-2 0 0,-7-3-128 0,2 2 192 15,0 1 304-15,1 0 48 0,2-3 16 0,-1 0 0 16,3 0 432-16,-4-4 96 0,3-1 0 0,1-4 16 0,0-3-480 16,1-6-112-16,3-3 0 0,-1-2-16 0,3-7-224 0,2 1-32 15,1-3-16-15,2-6 0 16,1-3-224-16,2 1 0 0,1-3 0 0,1-1-160 15,1 0-256-15,4-3-48 0,0 7-16 0,-3-4 0 0,-1 4 160 0,2-2 48 16,-1-2 0-16,1 4 0 0,2 1 272 0,0-1 0 16,1 0-128-16,5 0 128 0,-5 1-160 0,4 1 32 15,6-1 0-15,-4-1 0 16,-1 3-1472-16,5-1-272 0,-1-1-64 0,1 3-6944 16</inkml:trace>
  <inkml:trace contextRef="#ctx0" brushRef="#br0" timeOffset="13311.28">22869 11734 11055 0,'-7'14'976'0,"2"-5"-784"0,2-1-192 0,3-4 0 16,0-2 2000-16,-2 6 368 0,-2 6 64 0,-1 7 0 15,-2 9-1536-15,2-2-304 0,0 3-64 0,5-5-16 16,-4 0-1040-16,4-3-224 0,0 1-32 0,-3-4-16 16,3 0 32-16,-2-4 16 0,2 2 0 0,-3-6 0 15,1 5 0-15,0-6 0 0,0-1 0 0,2-3 0 0,-3-4 576 0,3-3 176 16,0-3 0-16,3-4 0 0,-1-2 432 0,5-6 192 15,-2-3 32-15,4-4 16 0,0-5-272 0,-1 1-48 16,6-5-16-16,-1-4 0 0,0 2-576 0,1-5-112 16,4 1-32-16,-1-5 0 15,4 1-80-15,-3 0-32 0,-1 3 0 0,-1 3 0 0,1 4 288 0,-1 5 48 16,-2 8 16-16,-2 10 0 0,2 6 144 0,-9 4-160 16,2 6 160-16,-5 6-160 0,-2 4 976 0,-2 8 192 0,0 0 32 15,-3 5 16-15,0 8 1072 0,-2-3 224 16,0 6 32-16,0-5 16 0,2-1-1088 0,1-1-224 0,3 0-32 0,1 0-16 15,-4-6-560-15,4-4-112 0,4-3-32 0,-4-2 0 32,0-7-784-32,1-2-176 0,3-2-16 0,-1-2-16 15,2-2-1584-15,1-3-304 0</inkml:trace>
  <inkml:trace contextRef="#ctx0" brushRef="#br0" timeOffset="13555.14">23307 11664 10127 0,'0'9'896'0,"1"0"-704"16,3-4-192-16,-1-5 0 0,-1 5 2496 0,5-1 480 15,0 5 96-15,9 6 0 0,1 4-960 0,1-5-192 16,4 2-32-16,-4-6-16 0,3-3-1296 0,1-5-272 16,-3 2-48-16,4-8-16 0,1 2 32 0,1-5 16 15,-1 4 0-15,2-6 0 0,-1-1 400 0,1 1 80 16,0 4 0-16,4-4 16 0,-4 2-512 0,-2-2-96 15,2 2-32-15,1 1 0 16,-3-3-1232-16,0 4-240 0,1-1-48 0,-3-1-12000 0</inkml:trace>
  <inkml:trace contextRef="#ctx0" brushRef="#br0" timeOffset="13812.34">24127 11523 24879 0,'-12'23'1088'0,"7"-11"256"0,2 0-1088 0,1-5-256 0,2-3 0 0,0 1 0 16,2-1 560-16,1 4 48 0,1 10 16 0,1 1 0 16,0 5-624-16,2-1 0 0,-2 5-224 0,0-2 64 15,-5 0-160-15,4 0-48 0,-4 5 0 0,-4 3 0 16,4-1 592-16,-3 0 112 0,1 0 32 0,-1 2 0 15,-1 0 160-15,4-8 48 0,0 0 0 0,2-10 0 16,3 0-1072-16,0-1-208 0,1-7-32 0,1-8-11264 16</inkml:trace>
  <inkml:trace contextRef="#ctx0" brushRef="#br0" timeOffset="14343.84">24703 11360 24879 0,'-6'8'2208'0,"6"-2"-1760"0,0-1-448 0,4-5 0 16,-2 2 1984-16,1-1 320 0,2 5 64 0,4 2 16 16,3 4-1584-16,2 1-320 0,2-5-64 0,-1-6-16 15,6-2-544-15,-3 0-112 0,-1-5-32 0,2-4 0 31,2 0-288-31,2-3-48 0,0-2-16 0,1-3 0 0,-1 5 784 0,-1-4 160 0,-1 0 16 0,-2 2 16 16,-1 6 400-16,-4-4 80 0,0-2 16 0,1 3 0 0,-4-1-320 0,1 3-64 16,0 1-16-16,-3-1 0 0,-4 5-240 0,0-1-64 15,1 5 0-15,-6 0 0 0,1 4-304 0,-2 1-64 16,-1 2-16-16,-3 1 0 16,3 3 112-16,-3-2 16 0,3 5 0 0,-5 3 0 0,2-1 128 0,0-1 0 0,1 3-144 15,4 3 144 1,0-2 0-16,0 2 0 0,0 1 0 0,4 3 0 15,4-1 0-15,-3 2 0 0,4 4 0 0,0 1 0 16,0 1 0-16,1 6 0 0,0-2 0 0,1 8 128 0,-2-4 0 0,-1 5-128 16,1-1 192-16,-4-1-64 0,2-4 0 0,0-3-128 15,0 4 192-15,-2-5-64 0,4 0 0 0,-5-7 0 16,4-4 0-16,-2-1 0 0,-3-6-128 0,-3-3 0 16,2 0 0-16,-4-5 0 0,2 3 0 0,-7-7 0 15,2 4 0-15,-4-4 0 0,0 2 0 0,-1-5 0 16,0 1 0-16,-1 3 0 0,-3-6 0 0,-2 3 0 15,1 1 0-15,-3-4 0 0,1 1 128 0,0-1-128 16,-4 0 192-16,0 0-64 0,-4 4-128 0,-4-2 0 16,-3 1 144-16,-3 1-144 0,1-1 0 0,-3 2 0 0,-7 1 0 0,-1 2 0 31,-5 1-960-31,-4 0-272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00:32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10138 15651 10127 0,'-12'4'896'0,"5"-1"-704"0,3-1-192 0,4-2 0 16,0-2 384-16,0-1 64 0,0 3 0 0,0-4 0 0,0-4-144 0,2-1-32 15,-2-5 0-15,-2 3 0 16,-5-1-656-16,0 0-128 0,-1 2-16 0,-3-3-16 0,1 5 336 0,-4-1 64 16,-4 0 16-16,3 1 0 0,-1-1 1536 0,0 4 320 15,1 1 64-15,-3 4 16 0,1-2-16 0,-1 2-16 16,1 2 0-16,-4 2 0 0,2 1-1136 0,1 0-240 15,-4 2-32-15,1 2-16 0,0 5-352 0,-2 0-240 0,1 7 48 16,-4-1 0-16,-1 5-160 0,1 1-32 0,2 7 0 0,-2 0 0 16,5 0 704-16,0 0 144 0,2 0 32 0,1 4 0 15,4 0 192-15,2 1 32 0,3-1 16 0,4-3 0 16,-2 1-288-16,6 4-64 0,-5 1-16 0,6-4 0 16,2-1-368-16,3-4 0 0,2 1 0 0,4-11 0 15,-11-21-272-15,0 0-32 0,48 52 0 0,-48-52 0 16,0 0-16-16,0 0 0 0,102 5 0 0,-102-5 0 15,57-26 16-15,-27 7 0 0,-1-6 0 0,-1-6 0 16,2 0 304-16,1-4 0 0,1 0-128 0,2-5 128 16,1-4 0-16,5-1 0 0,-7 2 0 0,6-6 0 15,1 0-256-15,0-3 48 0,0 1 16 0,-2-1 0 16,2 0-512-16,-5 8-112 0,0 4-16 0,-7 9 0 16,-2 8 144-16,-26 23 32 0,0 0 0 0,0 0 0 0,0 0 656 0,0 0 176 15,0 0 16-15,0 0 0 0,75 54 1392 0,-75-22 272 16,4 8 64-16,-4 3 16 0,0 6-208 0,0 0-64 15,5 1 0-15,-2-3 0 0,6-3-848 0,0-1-176 16,-1 1-48-16,6-4 0 0,-3-2-592 0,4-5 0 16,-1 2 0-1,4-9 0-15,-4 4-896 0,-14-30-240 0,29 42-48 0,-29-42-8224 16,0 0-1664-16</inkml:trace>
  <inkml:trace contextRef="#ctx0" brushRef="#br0" timeOffset="418.72">11002 15620 26719 0,'-8'14'1184'0,"1"-5"240"0,5-1-1136 0,-2-1-288 0,4-2 0 0,4-1 0 15,-2 1 1664-15,1 6 256 0,2 4 64 0,-5-15 16 16,18 46-992-16,-11-20-208 0,1-4-32 0,-6 5-16 15,2-1-752-15,-1 1 0 0,2 1 0 0,-1 4 0 32,-2 3-448-32,-2-2 32 0,-2 1 0 0,-7 1 0 15,2 4-64-15,-3-3-16 0,-2 3 0 0,-2-3 0 0,0 1 496 0,-4-4 0 16,1 0-128-16,-1-4 128 0,4 1 256 0,2-7 80 16,4-6 32-16,-3-6 0 0,9-4 208 0,2-6 32 0,2-4 16 0,5-6 0 15,5-7-464-15,0-6-160 0,4-8 0 0,0-6 144 31,1-3-512-31,1-4-96 0,-3-6-32 0,3-3 0 0,-1-2 240 0,4-4 64 0,-3-3 0 0,1-5 0 16,2 0 192-16,0-4 0 0,1 4 0 0,1 9 0 0,-4 15 240 0,-2 3-64 16,1 13-16-16,-2 4 0 15,-3 10-160-15,0-2 128 0,1 8-128 0,-2 1 128 0,-12 5-128 0,0 0 0 16,0 0 0-16,0 0 0 0,80-7 0 0,-80 7 0 16,0 0 0-16,0 0 0 15,89 4-384-15,-89-4-64 0,0 0-16 0,78 8-9696 16,-78-8-1936-16</inkml:trace>
  <inkml:trace contextRef="#ctx0" brushRef="#br0" timeOffset="811.56">11994 15589 21183 0,'-7'14'944'0,"2"-2"192"0,-1-2-912 0,5-3-224 15,1-2 0-15,1-1 0 0,1 1 1648 0,2 9 272 0,4 3 64 0,-2 6 16 16,2 3-992-16,1 0-208 0,0 0-32 0,-6 2-16 16,2-2-752-16,-3 1-160 0,-2-1-32 0,-2 3 0 15,2-1-256-15,-5 4-48 0,-4-3-16 0,1-1 0 16,-6 2 384-16,3-4 128 0,1 2 0 0,-2-4-144 16,3-5 544-16,0-1 112 0,4-5 32 0,0-4 0 15,0-9-64-15,1 0-16 0,4-5 0 0,0-5 0 16,-3-6-320-16,3-10-144 0,3-6 128 0,-3-2-128 15,0 2-512-15,0-3-192 0,-3-8-48 0,-3-6 0 16,3 5 480-16,-2-4 80 0,-2-1 32 0,5-2 0 0,4-4 416 0,1 6 96 16,4 4 16-16,2 6 0 0,5 5 304 0,-4 9 64 15,4 6 16-15,2 3 0 0,-2 8-368 0,-14 8-80 16,0 0-16-16,0 0 0 16,0 0-48-16,80-4-16 0,-80 4 0 0,0 0 0 0,0 0-224 0,87 18 128 15,-87-18-128-15,0 0 0 16,86 5-640-16,-86-5-240 0,0 0-32 0,104 5-8912 15,-104-5-1776-15</inkml:trace>
  <inkml:trace contextRef="#ctx0" brushRef="#br0" timeOffset="1094.97">13090 15448 31327 0,'-5'12'2784'0,"5"-7"-2224"0,5 0-560 0,-5-5 0 0,0 0 1600 0,0 0 192 15,0 0 64-15,0 0 0 0,82 4-1344 0,-82-4-272 16,90 0-48-16,-90 0-16 16,100 0-2240-16,-100 0-448 0,97-4-96 0,-97 4-16 15,107 4-704-15,-107-4-160 0,115 5-32 0,-115-5 0 31,123 9 1904-31,-123-9 368 0,110 8 80 0,-110-8 16 0,98 6 1632 0,-98-6 336 0,83 3 64 0,-83-3 16 0,0 0 176 0,105-3 32 16,-105 3 16-16,0 0-9184 0</inkml:trace>
  <inkml:trace contextRef="#ctx0" brushRef="#br0" timeOffset="1315.08">13217 15867 35935 0,'2'9'1600'0,"5"-4"320"0,2-3-1536 0,-9-2-384 0,0 0 0 0,0 0 0 0,68-17 176 0,-68 17-48 0,113-27 0 0,-21 5 0 15,18-4-3264-15,0 0-672 0,-13 5-128 0,-22 1-32 16</inkml:trace>
  <inkml:trace contextRef="#ctx0" brushRef="#br0" timeOffset="2194.89">15348 15249 29487 0,'0'-5'2624'0,"4"-2"-2112"0,-4 5-512 0,2-1 0 0,1 3 592 0,-3-4 16 16,0-1 0-16,0-4 0 0,0 4-608 0,-9 0-208 16,-8 3 0-16,-4 5 0 15,-3 4-1456-15,-11 4-272 0,-5 3-64 0,-4 1-16 16,-8 3 480-16,0-2 80 0,3 1 32 0,3 0 0 0,3-1 2192 0,5-2 432 16,10-4 80-16,-2 3 32 0,6-5 816 0,6-2 176 15,-3 2 16-15,7-1 16 0,0 0-1232 0,6-3-240 16,-1 3-48-16,5-6-16 0,4 5-528 0,4-3-96 15,5 2-32-15,-1 4 0 0,-8-9-144 0,0 0 0 16,0 0 0-16,63 44-176 0,-63-44-80 0,0 0-32 16,58 48 0-16,-58-48 0 0,0 0 128 0,54 53 32 0,-54-53 0 0,0 0 0 15,40 48 128-15,-40-48 0 0,0 0 0 0,21 54-128 16,-18-33 128-16,-8 2 0 0,-2 3-144 0,-5 0 144 16,-4 2 0-16,-8-2 0 0,-1 7 0 0,-4-1 0 15,-3-1 224-15,1 6 64 0,-7-4 16 0,3-6 0 16,3 0 400-16,1-8 64 0,8-2 32 0,1-6 0 15,4-3-400-15,6-2-80 0,3-5 0 0,4-2-16 16,5-3-304-16,2-5-224 0,5-3 32 0,7-2 16 16,0 0-480-16,-14 14-112 15,43-29 0-15,-43 29-16 0,58-37 192 0,-58 37 32 0,78-35 16 0,-78 35 0 0,80-28 352 0,-80 28 192 16,77-20-192-16,-77 20 192 0,82-6 0 0,-82 6 0 16,0 0 0-16,101 14 0 15,-101-14-672-15,0 0-80 16,42 46-16-16,-42-26 0 0,-2 7-224 0,-10 0-48 0,-2 3-16 0,-7 1 0 0,-3 9 848 0,-3 0 208 15,-2 4 0-15,1-4 0 0,4 4 992 0,1-4 240 16,0 3 48-16,6-3 16 0,-2 0 48 0,3-5 0 16,4 0 0-16,1-4 0 0,6-1-576 0,2-2-96 15,3-4-32-15,3-1 0 0,2-4-368 0,-5-19-80 16,0 0 0-16,49 49-16 0,-49-49-176 0,0 0 0 16,96 17 0-16,-96-17 0 15,89-8-496-15,-89 8 32 0,92-14 0 0,-92 14 0 16,103-27-704-16,-103 27-144 0,106-36-32 0,-106 36-8656 0,107-38-1744 0</inkml:trace>
  <inkml:trace contextRef="#ctx0" brushRef="#br0" timeOffset="2919.01">15904 15345 38703 0,'4'1'1712'0,"-4"-1"352"0,0 0-1648 0,0 0-416 0,0 0 0 0,0 0 0 0,83-19 192 0,-83 19-64 15,80-17 0-15,-80 17 0 16,136-30-2272-16,-68 18-464 0,-68 12-80 0,119-19-32 15,-119 19-1056-15,89-12-224 0,-89 12-32 0,0 0-16 0,89-2 3488 0,-89 2 704 16,0 0 144-16,0 0 32 0,0 0 2784 16,0 0 560-16,0 0 112 0,0 0 32 0,34 45-1104 0,-42-33-208 15,-3-1-64-15,-3 3 0 0,-3-2-1600 0,-7 4-336 16,-4-1-64-16,-11 3-16 0,3-1-416 0,-8 1 0 16,1 4 0-16,3 1 0 15,-4-2-464-15,7 5 16 0,-3 0 16 0,2 2 0 0,3 2 176 0,0-1 16 0,4-1 16 0,5-2 0 16,7 2 560-16,3-2 112 0,9-1 32 0,3-3 0 15,8-4 128-15,-4-18 32 0,0 0 0 0,0 0 0 16,80 45-416-16,-80-45-80 0,80 12-16 0,-80-12 0 16,107-3-128-16,-107 3 128 0,125-11-128 0,-59 1 128 15,0-4-128-15,-3-4 0 0,-63 18 144 0,101-43-144 16,-61 18 0-16,-8 1 0 0,-6 0 0 0,-9 3 0 16,-3 3 0-16,-5 6 0 0,-6 2 0 0,-6 1-192 15,-6 4 0-15,-5 3-16 0,-1 2 0 0,-5 4 0 0,-2 2 208 16,-3 3 0-16,1 5-160 0,-2 0 160 0,0 7 0 0,-4 3 0 15,2 2 0-15,2 4 0 0,0 1 0 0,-4 1 0 16,2-1 0-16,2 2 0 0,4-1 0 0,-1 2 192 16,5 1-192-16,1-2 192 0,1 2-192 0,2 0 128 15,1 5-128-15,0-2 128 0,3-1-128 0,-2 1 0 16,1 2 0-16,2-5 0 0,3-2 224 0,-3 0-32 16,2-1-16-16,3-6 0 0,-3 0-32 0,0-3 0 15,0-4 0-15,2 3 0 0,-7-4-144 0,2-1 0 16,1 1 144-16,-3-1-144 0,1-1 0 15,-1-2 128-15,-2 0-128 0,-3 0 0 0,1 1 144 0,-1-1-144 16,1 0 192-16,-5-2-192 0,7-1 0 0,-7 3 0 16,-2-4 0-16,1 1 0 0,-3 1 0 0,-3-2 0 0,-1-1 0 0,-4 0 0 15,-9-2 0-15,-7 0 0 0,-5-4 0 0,-9 2 0 16,2-1 0-16,-5-1 0 0,-5-1 0 0,6-2-144 16,4 3 16-16,6-6 0 0,4 3 0 0,9-2 0 31,9-1-336-31,7-1-64 0,7-1-16 0,10 0-11808 0,9 0-2368 0</inkml:trace>
  <inkml:trace contextRef="#ctx0" brushRef="#br0" timeOffset="3232.85">17558 15686 22111 0,'2'7'1968'0,"1"-5"-1584"0,1 1-384 0,-3-1 0 16,3-2 2592-16,-2 4 432 0,5-1 96 0,-7-3 16 15,0 0-1312-15,0 0-256 0,0 0-48 0,0 0-16 32,0 0-2144-32,0 0-416 0,0 0-96 0,0 0-9648 0,12 42-1936 15</inkml:trace>
  <inkml:trace contextRef="#ctx0" brushRef="#br0" timeOffset="3460.22">17699 16597 44223 0,'-35'37'1968'0,"13"-11"400"0,4-4-1904 0,6 1-464 15,7-7 0-15,-1-1 0 0,0 6 192 0,-12 19-64 16,-13 27-128-16,-15 23 192 15,-13 9-896-15,-14-1-192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03:38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6405 11555 10127 0,'-5'0'896'0,"5"0"-704"16,2 0-192-16,1-2 0 0,3-1 640 0,-1-1 80 15,5-1 32-15,4-4 0 0,9-1-448 0,-2-6-96 16,1 4-16-16,1-2 0 16,-5 5-192-16,-6 0 0 0,2 1 0 15,-6 2-160-15,1 1 592 0,-7 2 112 16,5-1 32-16,-5-1 0 0,5 5 448 0,-2-3 112 0,-2 1 16 0,6-2 0 0,1 4-240 0,3 0-32 31,4 0-16-31,-17 0 0 0,0 0-480 0,75-1-112 0,-75 1-16 0,71-7 0 0,-71 7-256 0,88-9 0 16,-88 9 0-16,92-5 0 0,-92 5-320 0,89-4 16 0,-89 4 16 0,83 9 0 15,-83-9 144-15,81 14 144 16,-81-14-208-16,0 0 80 0,115 42 400 0,-115-42 96 0,78 31 16 0,-78-31 0 16,84 31 384-16,-84-31 96 0,85 39 16 0,-85-39 0 15,84 33-160-15,-84-33-16 0,89 29-16 0,-89-29 0 16,95 21-144-16,-95-21-32 0,101 16 0 0,-101-16 0 15,112 16-128-15,-112-16-48 0,127 14 0 0,-127-14 0 16,124 12-48-16,-124-12-16 0,118 5 0 0,-118-5 0 16,112 3-16-16,-112-3-16 0,113 9 0 0,-113-9 0 0,120 11 64 15,-120-11 16-15,131 14 0 0,-65-11 0 0,-66-3-128 0,126 0-32 16,-65 0 0-16,-61 0 0 0,127 0-160 0,-127 0 128 16,129 5-128-16,-59-1 128 0,5 1-128 0,-7 0 0 15,1-1 0-15,-6-6 0 0,3 0 0 0,0-3 0 16,1 3 0-16,2-5 0 0,3 7-272 0,3-5 64 15,7 5 16-15,-6-3 0 16,3-3-64-16,-4 3 0 16,-6-4 0-16,3 0 0 0,-1 2 256 0,2 1-144 0,8 2 144 0,-1-1-128 15,3 0 128-15,-8-1 0 0,0-1 0 0,-5-4 0 16,1 4 0-16,-1 1 0 0,3 3 0 0,4 1 0 16,5 1 0-16,-4-2 0 0,2-3 0 0,-5 1 0 15,0 1 0-15,0-2 0 0,-2 1 0 0,8 3 0 16,2 0 0-16,1 0 0 0,5-2 0 0,-9-3 0 15,-2-2 0-15,-3 2 0 0,-3 0 0 0,3-2 0 16,3 5 0-16,0 0 0 0,4 2-144 0,-3-5 144 0,-1 5-160 0,-6-5 160 16,-4 5-208-16,0 0 80 0,-2 5 128 0,5-2 0 15,-1 3 0-15,3 2 0 0,0-1 0 0,-3 0 0 16,1-3 0-16,-3-1 0 0,2-1 0 0,3-2 0 16,2 3 0-16,9-3 0 15,5 4 0-15,0-4 0 0,3-4 0 0,0 1 0 0,-3 1 0 0,4-1 0 0,-1 3 0 0,7 0 0 16,6 0 0-16,-4 0 192 0,-4 0-64 0,-1 0 0 15,-3 3 48-15,4-1 16 0,6 5 0 0,2-2 0 16,-3 0-192-16,-2-1 0 0,-3 1 144 0,-3 2-144 16,4 0 0-16,7-3 0 0,10 2 0 0,-4-6 0 15,-3-3 0-15,4-2 0 0,3-2 0 0,7 7 0 16,-2 0 0-16,-2-4 0 0,-3 3 0 0,-5-3 0 16,2 8 0-16,3 1 0 0,1 2 0 0,-4-2 0 15,-6-2 128-15,-3-1 48 0,5 5 16 0,4-2 0 16,6 4 0-16,-3-4 0 0,-5-5 0 0,5 0 0 15,9 4-192-15,-2-2 0 0,10 1 0 0,-8-3 0 16,-7-3 0-16,-2-3 0 0,1 10 0 0,-1-4 0 0,0 2-128 0,-7-2 128 31,-8-2 0-31,-3-2 0 0,-3 4 0 0,6 0 0 0,-1 6 0 0,0-6 0 0,-1 0 0 0,3-6 160 16,-3 3-32-16,4 1-128 0,3 2 160 0,5-3-160 16,-4 3 128-16,-1-9-128 0,-6 4 0 0,6-2 0 15,4 2 0-15,1 1 0 0,3 2 0 0,-5-3 0 16,-8-2 0-16,-6 2 0 0,-4 1 0 0,3 8 0 15,4 1 0 1,-4 0 0-16,-3-1 0 0,-4 1 0 0,1-1 0 16,-3 1 0-16,1 2 0 0,4 1 0 0,3 1 0 0,1-4 0 15,-6-1 0-15,-2-4-176 0,2-4 176 0,-1 4-192 0,4 0-32 0,3 4-16 0,1-2 0 0,-2-2 0 16,-3 0 240-16,-6 0 0 0,1 3 0 0,0 1 0 16,3 1 0-16,-2 3 0 0,2 3 192 0,-3-2-192 15,-6-2 448-15,-1 3-32 0,2-3 0 0,-4 3 0 16,1 3-176-16,6-1-48 0,0 2 0 0,2-5 0 15,-2-4-192-15,-2 0 0 0,-2-2 0 0,-3-3 0 16,0 6 0-16,5-6 0 0,0 3 0 0,2 1 0 16,-2-3 0-16,0-2-128 0,-1-3 128 0,-6 1 0 15,4 3 0-15,3 0 0 0,0 0 0 0,7 0 0 16,2 0 160-16,0 0-160 0,0-6 160 0,1 3-160 16,1 1 0-16,3-1 0 15,4 3 0-15,-8-2 0 0,1 0-256 0,-2-3-80 0,-2 0-32 0,-2-2 0 16,-3 0-496-16,-2 0-96 0,4 3-32 0,-4-3 0 0,4 0 480 0,-7-1 112 15,-4 3 16-15,-5-4 0 0,-4 0 384 0,4 6 0 16,0-3 0-16,4 6 128 0,4-1 128 0,1-1 16 16,3-3 16-16,-5 1 0 0,5-3-288 0,-10 0 160 15,-4-1-160-15,-3 2 128 0,-2 1-352 16,-4 0-80-16,1-2-16 0,-1 2 0 0,-3-1 128 0,-3-2 0 16,-2 1 16-16,-1-2 0 0,-4 0 368 0,1 1 64 15,1-1 0-15,-6 4 16 0,-2 0 64 0,-7-1 16 16,-31 6 0-16,53-10 0 0,-53 10-128 0,35-9-32 15,-27 4 0-15,1-4 0 0,-4 4-48 0,-5 2-16 16,0-6 0-16,0 4 0 0,-5 3 112 0,1-2 16 16,4 1 0-16,-3 6 0 15,3-3-448-15,0 0-64 0,0 0-32 0,0 0-15168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04:34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25314 1237 2751 0,'0'-11'256'0,"0"-1"-256"15,0 3 0-15,-3 6 0 0,1-2 144 0,0-1-16 16,-3-9 0-16,-4-8 0 15,-3-3 48-15,-4-2 0 0,-1 7 0 0,-7 6 0 0,-1 6 144 0,-1 2 16 0,-4 10 16 0,-1 3 0 16,3 2-96-16,2 1-32 0,-4 0 0 0,2 3 0 16,8-2 288-16,-3-1 48 0,6 3 16 0,3-1 0 15,-2 1 240-15,2-3 48 0,3 5 16 0,-1-2 0 16,0 0-608-16,-2 4-112 0,0 1-32 0,-7 6 0 16,2-2-128-16,-5 5 128 0,-1-4-128 15,-1 3 128-15,0-3 384 0,-4 3 64 0,3-1 0 0,0-1 16 16,3 3 96-16,0 0 16 0,1 2 0 0,2-2 0 15,4 5-240-15,3 1-32 0,0-3-16 0,5 6 0 16,6-4-256-16,3 1-160 0,0 1 192 0,3 0-192 0,2-2 192 16,4 2-192-16,-4 2 192 0,4-2-192 0,0 7 208 0,3-5-64 15,-5-2-16-15,3 0 0 0,-10-33 128 0,28 67 32 16,-28-67 0-16,28 69 0 0,-28-69-16 0,28 70 0 16,-28-70 0-16,28 68 0 0,-20-37 0 15,1-1 0-15,0 0 0 0,0-3 0 0,-4 8 64 0,2-3 16 16,-2 2 0-16,0-2 0 0,1 6-16 0,0-3 0 15,3 3 0-15,-4-5 0 0,4-1-336 0,0-3 128 16,0-1-128-16,-4 3 0 16,4-4 0-16,-4 0 0 0,2 1 0 0,-6-3 0 15,3 1 0-15,-1 0 0 0,-1 5 0 0,2 2 0 16,1-1 0-16,0-1 256 0,2 0-64 0,4-1-16 16,-1-2 304-16,4 2 64 0,-14-30 16 0,0 0 0 15,49 76-144-15,-49-76-32 0,0 0 0 0,57 70 0 16,-57-70-96-16,0 0-32 0,0 0 0 0,84 71 0 15,-84-71-256-15,0 0 160 0,0 0-160 0,85 63 128 16,-85-63-128-16,0 0 0 0,0 0 0 0,93 59 0 0,-93-59 0 0,0 0 0 16,83 44 0-16,-83-44 128 0,0 0 144 0,93 42 32 15,-93-42 0-15,0 0 0 0,88 40-48 0,-88-40-16 16,0 0 0-16,0 0 0 0,110 52-64 0,-110-52-16 16,0 0 0-16,89 40 0 0,-89-40-160 0,0 0 160 15,105 30-160-15,-105-30 160 0,80 10-160 0,-80-10 128 0,96 0-128 0,-96 0 128 16,102 0-128-16,-102 0 0 15,102 3 0-15,-102-3 0 0,87 4 0 0,-87-4 0 0,80 9 0 0,-80-9 0 16,0 0 0-16,111 10 0 0,-111-10 144 0,0 0-144 16,101 12 0-16,-101-12 0 0,0 0 0 0,105 6 0 15,-105-6 0-15,75 6 0 0,-75-6 0 0,75 7 128 16,-75-7-128-16,0 0 0 0,92 18 0 0,-92-18 0 16,0 0 0-16,0 0 0 0,103 33 0 0,-103-33 128 15,0 0-128-15,0 0 0 0,103 24 0 0,-103-24 0 16,0 0 0-16,90 7 0 0,-58-10 0 0,-32 3 0 15,66-4 0-15,-66 4 0 0,75-8 0 0,-35 2 0 16,0-2 0-16,0 4 0 0,-1-1 0 0,-5 2 0 0,1-3 0 16,-3 6 0-16,1-1 0 0,-4-3 0 0,1 4 0 0,1 0 0 15,-31 0 0-15,0 0 0 0,84-3 0 0,-60 3 0 16,3 0 0-16,2 0 0 0,-3-2 0 0,0-2 0 16,2 4 0-16,2 0 0 0,-4-3 0 0,2 3 0 15,2-2 0-15,-6 2 0 0,4 0 0 0,0 0 0 16,-2 0 0-16,-3 0 0 0,3 0 256 0,0 2 0 15,-4-2-16-15,5 0 0 0,-1 0-240 0,0 0 128 16,0 0-128-16,2-2 0 0,2-1 0 0,-4-1 0 16,2 2 0-16,-6-3 0 0,3 2 0 0,-3-1 0 15,1 1 0-15,0 1 0 0,-1 2 0 0,-1-3 0 0,2 6 0 16,-23-3 0-16,0 0 0 0,0 0 0 0,104 23 0 0,-104-23 0 16,0 0 0-16,91 22 0 0,-91-22 0 0,0 0 0 15,82 18 0-15,-60-15 0 0,-1-1 0 0,-1-2 0 16,-5-2-224-16,-1-1 64 0,0 1 16 0,-3-5 0 15,-3 5 144-15,3-1 0 0,-1-2 0 0,4-2 0 16,2 5 0-16,0-5 0 0,1 2 160 0,7 1-160 16,2-1 240-16,6-4-48 0,8 1-16 0,3-1 0 15,3 0-176-15,6 0 0 0,2 1 0 0,-2-1 0 16,1 2 0-16,-12 0 0 0,-2 2 0 0,-4-2 0 16,-6 0 0-16,-4-2 0 0,-3 0 0 0,-1-3 0 15,0 4 0-15,-7-5 0 0,4-1 0 0,-5 4 0 0,1-2 144 16,-1-6 0-16,1 6 0 0,-2-3 0 15,0-1 80-15,-2-2 16 0,3 3 0 0,-5-4 0 0,3 3-240 0,1-1 0 16,-2-1 0-16,6 1 0 0,-2-1 0 0,3 1 0 16,3-2 0-16,4-2 0 0,2 0 0 0,6-5 0 15,-1 1 0-15,-3-4 0 0,1 1 0 0,-6-5 0 16,-2 1 0-16,-11 5 0 0,3-3 0 0,-8 2 0 16,-2-2 0-16,1 3 0 0,-4-1 0 15,0 0 224-15,0 0-64 0,0-2-16 0,2 3 176 0,1-3 16 16,1 2 16-16,1-2 0 0,3 1-224 0,-4 3-128 15,3-2 160-15,0 0-160 0,-5 0 0 0,-1 0 0 16,1 2 0-16,-2 0 0 0,-2-5 0 0,-1 3 0 16,-2-5 0-16,1 5 0 0,-5-2 0 0,4-1 0 0,-2 3 0 15,2-3 0-15,0-2 0 0,-2 1 144 0,5 3-144 0,2-5 128 16,0 1-128-16,0 0 0 0,5 0 0 0,-1-3 128 16,-2 1-128-16,1 0 0 0,1 4 0 0,-4-4 0 15,0 3 0-15,-4 1 0 0,1 0 0 0,-3-4 0 16,1 0 0-16,-9 4 0 0,2-4 0 0,-5 4 0 15,-1 1-144-15,-5-1 144 0,-3-1-192 0,-3 6 192 16,1-2-192-16,-4-1 192 0,-1-1-192 0,2-1 192 16,0 3 0-16,-1-2 0 0,1-1 0 0,1 3 0 15,2-2 0-15,-3 2 0 0,-4-1 0 0,-3 3 0 0,1-2 0 16,-5-3 0-16,1 1 0 0,-6 0 0 0,-4-1 0 0,-6 3-192 16,1-2 16-16,-2 8 0 0,4-4-128 15,-7 3-16-15,-2-1-16 0,2-4 0 16,4 2 128-16,-4 3 16 0,0-3 16 0,2 3 0 0,-2-3 176 15,-2 0 0-15,-1 0 0 0,1 0 0 0,2 0 0 0,3 1 0 16,4 1 0-16,-3 1 0 0,-4 6 0 0,0-1 0 16,-2 1 0-16,-7 3 0 0,-6 0 0 0,-6 2 0 15,-4-2-128-15,3 5 128 16,-4 6-576-16,1-2-16 0,3 3-16 0,-6-2 0 16,-2 1-48-16,2-2-16 0,0 1 0 0,1-1 0 0,2 0 352 0,4-2 80 15,-1 2 16-15,1-1 0 0,-4-1 224 0,4 2-176 16,2 2 176-16,4 3-160 15,-3 0 160-15,-1 3 0 0,-2 6 0 0,-3 5 128 0,-4 3-128 0,-9 4 0 0,6-2-128 0,-4 7 128 16,4 0-320-16,-1 1 0 0,1 0 16 0,-2 0 0 31,-4-3-816-31,1 2-160 0,10-2-48 0,-6 8 0 16,10 3-304-16,-1 6-64 0</inkml:trace>
  <inkml:trace contextRef="#ctx0" brushRef="#br0" timeOffset="3096.55">14470 13122 2239 0,'0'0'0'0,"0"0"0"0,0 0 144 0,0 0-144 0,0 0 0 0,0 0 0 0,0 0 0 0,0 0 0 16,85 32 224-16,-85-32-32 0,0 0-16 0,0 0 0 16,88 24-176-16,-80-20 128 0,1 1-128 0,-4-2 160 31,-1 1-160-31,-4-3 0 0,0 3 0 0,-6-4 0 0,3 3 0 0,-6-1 0 0,4 2 0 0,-4-4 0 15,1 3 0-15,-5-3 0 0,3 0 0 0</inkml:trace>
  <inkml:trace contextRef="#ctx0" brushRef="#br0" timeOffset="3677.78">14547 13208 6447 0,'-33'0'272'0,"29"0"80"0,1 0-352 0,3 0 0 0,-2 0 0 0,-2 0 0 16,-1 3 1072-16,-4-1 144 0,-4-2 16 0,2 0 16 16,2 3-176-16,2-3-48 0,4 0 0 0,3 0 0 0,0-3-768 0,5 3-256 15,-1-5 160-15,-1 1-160 0,2 2 0 0,-1-5 0 16,1 2 0-16,-1 0 0 0,1 0 448 0,-2-2 16 15,2 2 0-15,-1-2 0 16,1-4 352-16,4 6 64 0,-4-4 16 0,4 1 0 0,1-5 192 0,2 5 32 16,2-3 16-16,2 1 0 0,-2-1-272 0,3-1-48 15,3 3-16-15,1-1 0 0,-2-2-448 0,5 3-96 16,-1-1 0-16,-1 1-16 0,5 0-240 0,2 0 0 16,-4 1 0-16,-25 8 0 0,50-14 0 0,-50 14 0 15,0 0 0-15,68-12 0 0,-68 12 0 0,0 0 0 0,61-9 0 0,-61 9 0 16,0 0 0-16,0 0 0 0,84-4 0 15,-84 4 0-15,0 0 544 0,66-1 64 0,-66 1 16 16,0 0 0 0,80-4-144-16,-80 4-32 0,0 0 0 0,91-9 0 0,-91 9-304 0,68-8-144 0,-68 8 128 0,69-11-128 15,-69 11 0-15,63-8 0 0,-63 8 0 0,0 0 0 16,84-2 0-16,-84 2 0 0,0 0 0 0,0 0 0 16,92 10 176-16,-92-10 0 0,0 0 0 0,0 0 0 15,89 25 80-15,-89-25 32 0,0 0 0 0,0 0 0 16,87 17-288-16,-87-17 128 0,0 0-128 0,0 0 0 31,0 0 0-31,89 9 0 0,-75-6 0 0,-2-3 0 16,0 0 128-16,-1 0-128 0,-3 0 0 0,-1 0 0 0,-1 0 192 0,-1 0 0 15,-2 0-16-15,-3 0 0 0,0 0 208 0,0 0 64 16,0-3 0-16,-3 3 0 0,-1 0-128 0,-1-2 0 16,0 0-16-16,-4 1 0 0,1-3-304 0,-8 4 128 15,0-2-128-15,-5 2 0 0,-1 0 0 0,-5 2-144 16,0-2-16-16,-3 4 0 0,-8-1 16 0,1-1 0 15,-3 1 0-15,0-1 0 0,2 2 144 0,-4-4 0 16,3 3 0-16,-1 1 0 0,-3-3-128 0,3 3 128 16,-6 1-128-16,3 0 128 0,-1-1-144 0,1 4 144 15,-4 1-160-15,0 2 160 0,3-3 0 0,-3 1 0 16,3 0 0-16,8-1 0 0,4-1 192 0,6-1 0 16,5-1-16-16,7-2 0 0,4-3-176 0,3 5 0 0,4-5 0 0,1 4 0 31,4-2-1200-31,4-2-320 0</inkml:trace>
  <inkml:trace contextRef="#ctx0" brushRef="#br0" timeOffset="4882.72">8880 14221 10127 0,'-16'4'896'0,"7"-2"-704"0,8-2-192 0,4 0 0 16,2 0 0-16,-5 0-144 0,0 0 144 0,0 3-208 31,0-1-480-31,4 1-80 0,1-3-32 0,0 4 0 0,-1-3 624 0,1 3 176 0,-5-1 0 0,-5-1 0 16,0-2 0-16,-4 4 0 0,-2-1 0 0,1-1-144 15,-4 1 144-15,-2 1 0 0,2-2-144 0,2-2 144 16,4 0 1408-16,-1 0 320 0,2-2 64 0,3 2 16 31,-1-4-48-31,-2 4-16 0,5-3 0 0,-5 3 0 0,6 0-496 0,-6-5-96 0,5 5-32 0,-3-4 0 0,1 4-480 0,-1-2-112 16,2-1-16-16,-6 3 0 0,4-4-512 0,-2 4 0 31,-2 0 0-31,4 0 0 0,-6 0 0 0,4 4 0 16,-1-4 0-16,-1 3 0 0,4-1 0 0,-4-2 0 15,4 4 144-15,-4-1-144 0,5-1 736 0,-1-2 32 16,5 0 16-16,-3 0 0 0,3 0-16 0,3 0-16 16,2 0 0-16,1 0 0 0,6-2 528 0,-2-1 96 15,6-1 32-15,-2 2 0 16,7-5-1744-16,-2 2-352 0,-19 5-64 0,0 0-16 0,73-17 768 0,-73 17 0 0,0 0 160 0,80-19-32 15,-80 19-128-15,0 0 192 0,84-16-192 0,-84 16 208 16,0 0-208-16,0 0 0 0,103-2 128 0,-103 2-128 16,0 0 0-16,87 2 0 0,-87-2 0 0,0 0 0 15,101-2 0-15,-101 2 176 0,0 0-176 0,112-3 160 16,-112 3-32-16,83 0-128 0,-83 0 192 0,93 0-64 16,-93 0 80-16,92 0 16 0,-92 0 0 0,94 3 0 15,-94-3-48-15,91 5-16 0,-91-5 0 0,0 0 0 16,123 18-160-16,-123-18 128 0,91 9-128 0,-91-9 128 15,99 5-128-15,-99-5 192 0,108 0-192 0,-108 0 192 16,126 0 16-16,-126 0 16 0,124-4 0 0,-124 4 0 16,125-1-224-16,-125 1 144 0,131-7-144 0,-131 7 128 0,144-11-128 0,-69 6 0 15,2-2 0-15,-77 7 0 0,139-9 0 0,-139 9 0 16,133-14 0-16,-133 14 0 0,130-17 0 0,-130 17 0 16,135-14 0-16,-135 14 0 0,134-12 0 0,-134 12 0 15,115-5 0-15,-115 5 0 0,97-4 0 0,-97 4 0 16,86 0 0-16,-86 0 0 0,85-2 0 0,-85 2 0 15,94-3 0-15,-94 3 0 0,101-9 0 0,-101 9 0 16,107-9 0-16,-107 9 0 0,101-8 0 0,-101 8 0 16,90-12 0-16,-90 12 0 0,82-11 0 0,-82 11 0 15,79-9 0-15,-79 9 0 0,69-8 0 0,-69 8 0 16,0 0 0-16,101-9 0 0,-101 9 0 0,0 0 0 0,100-5 0 0,-100 5 0 16,0 0 0-16,108 3 0 0,-108-3 0 0,0 0 0 15,103 7 192-15,-103-7-64 0,0 0 0 0,113 4 0 16,-113-4-128-16,80 0 128 0,-80 0-128 0,92 0 128 15,-92 0-128-15,98-4 0 0,-98 4 0 0,98 4 0 16,-98-4 0-16,95 5 0 0,-95-5 0 0,86 9 0 16,-86-9-400-16,0 0 32 0,122 17 16 0,-122-17 0 31,83 9-624-31,-83-9-128 0,93 12-32 0,-93-12-14240 0</inkml:trace>
  <inkml:trace contextRef="#ctx0" brushRef="#br0" timeOffset="5479.38">16624 14108 20271 0,'-14'4'1792'0,"5"-4"-1424"16,4 0-368-16,7 0 0 0,1 0 1104 0,-3 3 160 16,-3-1 16-16,1 1 16 0,2 3-752 0,5-1-160 15,9-2-16-15,-14-3-16 16,0 0-928-16,0 0-192 0,106 9-48 0,-106-9 0 16,88-2 160-16,-88 2 16 0,106-7 16 0,-106 7 0 0,127-8 864 0,-127 8 160 15,141-2 48-15,-141 2 0 0,141 7 384 0,-141-7 64 16,136 17 32-16,-136-17 0 0,147 25-16 0,-69-12 0 15,8 0 0-15,6 2 0 0,0 3-80 0,-3-1-32 0,-2 4 0 0,2 0 0 16,-4-2-624-16,3 2-176 0,4-2 0 0,-8-5-14256 16</inkml:trace>
  <inkml:trace contextRef="#ctx0" brushRef="#br0" timeOffset="7003.61">2267 15244 3679 0,'-14'5'320'0,"2"0"-320"0,6-1 0 0,-1-3 0 0,2 1 320 0,-7 0 0 0,-7 3 0 0,-13 2 0 15,-8 2-128-15,-3-4-48 16,-1 0 0-16,4-5 0 0,2 0-144 0,1 0 0 0,6-2 0 0,1-1 0 15,8 0 208-15,-5 1 16 0,5-2 0 0,-4 1 0 16,-1 3 128-16,1 0 32 0,-2 2 0 0,2-1 0 16,-3 5-256-16,1 2-128 0,-2 1 160 0,2 0-160 15,2-1 0-15,-3 5 0 0,1-3 0 0,-2-1 0 16,2-1 416-16,2 1 32 0,2-2 16 0,4-2 0 16,0 1 704-16,2-1 144 0,8-2 32 15,-4 4 0-15,7-2-64 0,2 1-16 0,-1-3 0 0,3 1 0 0,1-3-400 0,0 5-80 16,4-3-16-16,-2 1 0 0,0 1-528 0,0-2-112 15,0 3-128-15,-3-1 176 0,3 3-352 0,-7 1-64 16,0 3-16-16,-2 2 0 0,-2 0-48 0,1 4-16 16,-4 3 0-16,-2 1 0 0,2 1 320 0,-3 3 0 15,3 5 0-15,-5 1 0 16,3 2 512-16,2 0 16 0,0-1 0 0,-3 2 0 0,1 8 176 0,-1 1 16 0,1 1 16 16,-1-2 0-16,-1 1-352 0,1 0-80 0,3-3-16 0,-3 3 0 15,4 3-288-15,1-5 0 0,2-1 0 0,-3 1 0 16,3 2 0-16,1 3 0 0,-3-2 0 0,0-1 0 15,1-1 128-15,-3-1-128 0,2-4 144 0,-2-1-144 16,2-4 0-16,2-5 0 16,3-2 0-16,2-5 0 0,1 2 0 0,4-10 0 0,4 5 0 0,-1-6 0 15,4-3 0-15,3-2 0 0,1-4 0 0,1 4 144 16,4-5 64-16,-1-2 16 0,5 0 0 0,1-2 0 16,-1-5 32-16,5 4 0 0,-25 3 0 0,0 0 0 15,87-28-256-15,-87 28 128 0,0 0-128 0,98-30 0 16,-98 30 0-16,0 0 0 0,97-31 0 0,-97 31 0 0,0 0-352 15,117-23 32 1,-117 23 16-16,90-14 0 0,-90 14-16 0,96-7 0 16,-96 7 0-16,93-7 0 15,-93 7-288-15,97-8-64 0,-97 8-16 0,103-18-9920 16</inkml:trace>
  <inkml:trace contextRef="#ctx0" brushRef="#br0" timeOffset="7711.39">2553 15404 17503 0,'-28'9'768'0,"12"-2"176"0,4 0-752 0,3-4-192 0,7 1 0 0,4-4 0 0,2 1 544 0,-4 3 80 15,1 5 16-15,3-4 0 0,4 7-448 0,-2-3-64 16,1-1-128-16,0-2 176 16,0 2-1568-16,-4 1-304 0,2 0-64 0,-5 5-16 15,0 1-544-15,-3 3-112 0,-2 1-32 0,-2 4 0 16,0 3 1568-16,-6 3 304 0,5 3 64 0,-6 4 16 0,5 4 1904 0,-5 4 384 16,2 8 80-16,-2 2 0 0,-2 5 128 0,1 4 32 15,-1 5 0-15,2 0 0 0,-3 0-848 0,3-4-160 16,0-5-48-16,2-3 0 0,3-5-368 0,0-8-80 15,4-4 0-15,-2-8-16 0,5-3-144 0,2-7-32 16,0-4 0-16,-3-5 0 0,6-3-320 0,-3-7 144 0,5 1-144 0,-1-6 0 31,1-1-448-31,-1-6-208 0,1-2-48 0,-2-8 0 16,3 0-400-16,-5-8-96 0,6-5-16 0,-2-1 0 0,4-4 880 0,3-2 160 0,-1-3 48 0,5-3 0 16,-1 3 464-16,6-1 112 0,5-1 0 0,-3 1 16 15,7 4 128-15,-4 5 32 0,5 4 0 0,0 7 0 16,-31 24-432-16,63-37-64 0,-63 37-128 0,0 0 176 15,92-21-176-15,-92 21 0 0,0 0-160 0,0 0 160 16,100 12-192-16,-81-3 192 0,-5 3-208 0,0 2 80 16,-2 0 128-16,0 4 0 0,-3 3 0 0,-7-2-128 0,1 7 128 15,-8 3 176-15,-2 4-48 0,-3 6 0 0,-8 1 192 0,-8 3 48 16,-2 3 0-16,-7 1 0 0,-5-2 176 0,2-5 32 16,-7 0 16-16,3-10 0 0,2 1 112 0,3-8 0 15,2-2 16-15,4-4 0 0,1-8-208 0,8-7-32 16,-1-8-16-16,2-2 0 0,7-6-336 0,0-9-128 15,2-3 0-15,7-9 0 16,-1 0-1536-16,6-1-384 0,2-4-96 0,3 1-8400 0</inkml:trace>
  <inkml:trace contextRef="#ctx0" brushRef="#br0" timeOffset="8214.16">3347 16034 16575 0,'-17'9'1472'0,"8"0"-1168"0,4-6-304 0,7-1 0 15,1-2 1648-15,-3 0 272 0,-3 7 48 0,1 2 16 16,2 1-288-16,5-1-48 0,9 0-16 0,-2-1 0 15,4-1-1312-15,3-1-320 0,0-1 0 0,2 0 0 16,-4-2-704-16,1 1-176 16,1-2-16-16,-7 1-16 0,2 1-160 0,-3-3-16 0,-3 3-16 15,1-1 0-15,-2 3 784 0,2-3 176 0,-4-1 144 0,-2 1-208 0,3-1 992 0,-3 0 208 16,2-2 32-16,-3-2 16 0,0-3 128 0,3 3 32 16,-3-7 0-16,1-3 0 0,3 0-624 0,1-4-112 15,-2-3-16-15,0-3-16 0,2-1-432 0,-2-3 0 16,-1 0 0-16,-3 0 0 15,-2-1-864-15,-3 3-96 0,-4 0-32 0,-5 4 0 16,-2 8-688-16,-6 4-144 0,-2 8-32 0,-3 8 0 16,-5 4 1088-16,-1 6 224 0,-1 5 32 0,2 3 16 0,1 2 1328 0,2 5 272 0,2 1 48 0,3 5 16 15,6 3 608-15,0 1 112 0,4 2 32 0,5 2 0 16,1 4-784-16,0-2-160 0,5 3-16 0,-2-5-16 16,4-5-592-16,4-2-112 0,5-2-32 0,-1-6 0 15,8-1-208-15,5-5 0 0,0-3 0 0,-21-23 0 31,0 0-800-31,92 40-96 0,-92-40-32 0,0 0 0 16,115 3-1392-16,-115-3-288 0,86-17-48 0,-86 17-4960 0,90-40-976 0</inkml:trace>
  <inkml:trace contextRef="#ctx0" brushRef="#br0" timeOffset="9370.34">4260 16256 8287 0,'25'-23'368'0,"-10"11"80"16,-4-2-448-16,-4 5 0 0,-2 4 0 0,-5 0 0 15,0 0 1984-15,2-6 304 0,1-5 64 0,1-5 16 0,-4 4 192 16,-6 0 32-16,3 6 16 0,-6 1 0 0,1 5-1408 0,-5-1-288 15,-1 6-48-15,0 4-16 0,-6 1-656 0,0 0-192 16,-4 4 0-16,0 3 0 0,-6 0 0 0,0 2-128 16,-1 5 0-16,-4-1 0 0,2 4 128 0,0 3 0 15,0 3 0-15,0 3 0 0,5 4 720 0,0 3 176 16,7 2 48-16,-2 0 0 0,8 0-160 0,1-5-16 16,9-5-16-16,1-6 0 0,8-1-560 0,-1-6-192 15,4-1 144-15,5-6-144 16,0-1-320-16,6-5-160 0,-1-8-32 0,6-1 0 15,0-7-576-15,-23 12-112 0,61-40-16 0,-28 14-16 16,8-1 512-16,0-9 96 0,0 1 32 0,1-9 0 0,0 4 208 0,-4-1 32 0,-3-1 16 0,-3 7 0 31,-5-2-224-31,0 8-32 0,-3 4-16 0,-7 4 0 0,-1 8 352 0,-4 0 80 0,-3 10 16 0,0 3 0 16,-6 2 288-16,-3 6 64 0,-3 8 16 0,-3 7 0 16,-1 5 688-16,-3 8 144 0,1 9 32 0,-6 8 0 15,-1 9-448-15,-5 8-96 0,0 5-16 0,-2 7 0 16,-1 0-336-16,3 5-176 0,-1-4 160 0,4-6-160 15,-5-4 288-15,3-3-32 0,-1-4-16 0,-7-3 0 16,-4-4-80-16,-2-7-16 0,2-3 0 0,-1-6 0 16,2-2-144-16,3-8 0 0,2-6 0 0,3-4 0 15,0-5 0-15,8-10 0 0,2-1 0 0,3-10 0 16,5-9 0-16,-2-6 0 0,5-5 0 0,2-11 0 0,2-6 0 0,7-9 128 16,6-9-128-16,8-8 0 0,3-5-160 0,11-13-112 15,6-8-32-15,6-6 0 16,5 2-608-16,-2 4-128 0,2 12-32 0,-7 9 0 15,-3 6-336 1,-8 13-80-16,-2 3-16 0,-7 14 0 0,0 7 96 0,-8 15 0 0,-2 6 16 0,-5 5 0 0,-1 2 800 0,-2 5 144 0,-2 9 48 0,1 3 0 16,-3 8 528-16,2-1 128 0,0 8 0 0,6-6 16 15,-5 0 608-15,3 0 112 16,4-3 32-16,-1-1 0 0,4-1-64 0,3-3-16 0,1 2 0 0,-22-20 0 16,0 0-48-16,0 0-16 0,101 37 0 0,-101-37 0 15,0 0-368-15,0 0-64 0,112-17 0 0,-112 17-16 16,0 0-96-16,87-51-16 0,-55 25 0 0,-1-7 0 31,-3 1-112-31,-2 1-16 0,0-4-16 0,-2-5 0 0,1 4-336 0,-4-4-64 16,-7 5-16-16,0 0 0 15,-4 2-752-15,-5 1-160 0,-1 8-16 0,-6 7-16 16,2 4 544-16,-7 5 128 0,-2 11 0 0,-3 6 16 0,-2 8 688 0,-3 11 144 16,-4 9 32-16,0 6 0 0,-2 8 784 0,1 6 144 15,-1 3 48-15,2 1 0 0,4 1-64 0,-1-4-16 16,4 3 0-16,6-7 0 0,2-7-704 0,6-7-144 15,0-4-32-15,4-6 0 0,1 0-384 0,-1-11 0 16,3 2 0-16,0-7 0 0,1-1 0 0,1-4-192 0,1 0 64 0,3-4 128 16,-1-3-320-16,2-9 64 0,0 2 16 0,1-9 0 15,5-2 240-15,-3-3 0 0,6-5-160 0,-1-8 160 16,1 1 0-16,3-1 0 0,0-6 0 0,4-7 0 16,5-4 0-16,0-5 0 0,6-2 0 0,-1-1 0 15,4 3-304-15,-4 2 64 0,0 3 16 0,-7 9 0 16,-1 10-256-16,-10 8-48 15,-1 8-16-15,-7 8 0 0,-3 5 112 0,-4 4 32 0,-2 6 0 0,-2 3 0 16,-1 4 400-16,-2 3 0 0,0 0 0 0,-2 7 176 16,-3 2 656-16,2 5 144 0,-4 4 32 0,0 1 0 0,0 2-176 15,1-3-16-15,-2 1-16 0,-1-3 0 0,4-7-576 0,-4 3-224 16,4-5 176-16,-2 0-176 0,2-3 0 0,-1-6 0 16,3 4-208-16,-1-7 64 15,3 0-272 1,1-5-48-16,0 0-16 0,0-6 0 0,5-1 160 0,-2-4 48 0,4-3 0 0,6-6 0 0,0-3 32 0,5-5 16 15,3-7 0-15,1-3 0 0,8-5-80 0,-2-7-16 16,7-8 0-16,-4-3 0 16,8-6-352-16,-5-6-80 0,6-6-16 0,-5-1 0 15,2 1 192-15,-2 5 16 0,-4 3 16 0,-1 10 0 0,-2 11 304 0,-11 7 64 16,0 6 16-16,-6 7 0 0,-4 12 336 0,-4 4 64 0,-3 5 16 16,-3 9 0-16,-2 3 1088 0,-2 5 208 0,-2 6 48 0,-1 3 16 15,-3 2-272-15,-1 8-64 0,0 6-16 0,-1 4 0 16,1 2-656-16,-4 1-128 0,1 7-32 0,3-4 0 15,2-1-448-15,1 1 128 0,-1-5-128 0,0-2 0 32,3-5-752-32,-1 0-192 0,1 4-32 0,0-6-16 15,1-5-1440-15,-1 0-304 0,-5-5-48 0,5 0-5680 0,-5-7-1136 0</inkml:trace>
  <inkml:trace contextRef="#ctx0" brushRef="#br0" timeOffset="9559.06">5691 15519 25791 0,'-35'5'1152'0,"16"-1"224"0,3-4-1104 0,7 3-272 16,8-3 0-16,1 0 0 0,1 0 1408 0,3-3 208 16,1 3 48-16,7-2 16 15,6 0-2048-15,1-3-400 0,-19 5-96 0,0 0-16 0,96-23 752 0,-96 23 128 16,0 0 0-16</inkml:trace>
  <inkml:trace contextRef="#ctx0" brushRef="#br0" timeOffset="9873.62">6850 16581 4607 0,'-18'16'400'15,"6"-5"-400"-15,7-6 0 0,1-5 0 16,4 3 1888-16,-5 1 288 0,-7 4 64 0,-5 6 16 0,-3 0-544 0,3 0-112 16,0-5-32-16,3 0 0 15,3-6-800-15,1 2-176 0,-3-1-16 0,3 1-16 0,-6 2 640 0,2 2 128 16,0 5 16-16,1 0 16 0,-3 6-560 0,0 3-112 15,-3 3-32-15,3 2 0 0,-5 2-208 0,2 1-32 16,0 0-16-16,0 1 0 0,0 6-400 0,-2-1 0 16,3 4 0-16,-4 1 0 15,4 2-1248-15,3-1-128 0,1 1-32 0,5-8-10000 0</inkml:trace>
  <inkml:trace contextRef="#ctx0" brushRef="#br0" timeOffset="10801.72">7244 16397 7359 0,'-13'8'320'0,"8"-1"80"0,0-1-400 0,1-6 0 31,1 3 0-31,1-1 0 0,2-2 2048 0,0 0 320 0,0 5 64 0,-3-3 0 0,6 0-384 0,-1-4-64 16,5 0-32-16,2-3 0 0,-1 0-704 0,6 1-144 15,0-5-16-15,4 4-16 0,-4-3-544 0,0-1-96 16,1 0-32-16,-3 0 0 16,-1 1-400-16,-2-1 0 0,-4 0-192 0,-2 1 192 15,1 2-624-15,-4-2 0 0,0-1 0 0,-4 0 0 0,1-1 240 0,-2-2 32 16,-1 3 16-16,-1-2 0 0,-1 3 464 0,-1-3 112 0,-2-3 16 0,3 4 0 16,-6-6 576-16,2 6 112 0,-2-2 16 0,0-1 16 15,2 6-176-15,-2 4-32 0,-4-1-16 16,1 10 0-16,-1 4-240 0,1 4-32 0,-2 5-16 0,0 7 0 15,3 6-144-15,-2 3-48 0,1 3 0 0,0 5 0 16,1 6-128-16,0 2-16 0,-1 8-128 0,1 0 192 16,2-1-192-16,0-6 0 0,6 0 128 0,2-8-128 15,-1-4 0-15,11-4 0 0,5-4 0 0,1-6 0 16,7 3 0-16,4-11 0 0,0-4-160 0,2-6 160 16,-23-8-416-16,0 0 0 0,0 0 0 0,110-26 0 15,-79 4-224-15,4-13-32 0,1-5-16 0,5-7 0 0,0-4 464 0,5-6 96 16,2-4 128-16,5-4-208 31,-1 1-192-31,-1-4-48 0,1 0 0 0,-7 2 0 0,-1 5-128 16,-6 9-16-16,-1-1-16 0,-2 8 0 0,-1 7 224 0,-7 6 64 0,-5 13 0 0,-4 7 0 0,-8 9 320 0,-3 3 0 15,-5 7 0-15,-4 6 0 0,-3 10 912 0,-6 7 112 16,1 1 0-16,-8 9 16 0,1 4 304 0,-2 4 64 16,1 5 16-16,-2-1 0 0,2 2-768 0,4 0-144 15,-2-2-48-15,3 2 0 0,-1-3-336 0,1-6-128 31,-1 2 0-31,1-5 0 0,0-4 0 0,3-3 0 0,-4-2 0 16,2-3 0-16,0-1 0 0,1-4 0 0,2-8 0 0,1 0 0 16,1-8 0-16,1 0 0 0,6-9 0 0,0-2 0 15,9-1 0-15,0-10 0 0,0 3 0 0,8-11 0 16,0-1-320-16,6-8 0 0,3 2 0 0,2-10 0 31,7-2-192-31,3-6-64 0,2-9 0 0,4-5 0 16,1-6-80-16,2-7-32 0,2 5 0 0,-4-2 0 0,1 8 112 15,-4 6 0-15,-9 11 16 0,-7 13 0 0,-9 11 288 0,-5 13 48 0,-8 4 16 0,-4 13 0 16,-4 3 464-16,-4 9 112 0,-1 3 16 0,-3 8 0 16,-2 4 1120-16,0 6 224 0,0 2 64 0,2 5 0 15,0 5-720-15,1 1-144 0,2-1-32 0,1 4 0 16,-1-6-560-16,2 4-112 0,0-2-32 0,0-2 0 0,5-2-192 0,-1-6 0 16,3 0 0-16,0-6 0 15,5-5-688-15,4-2-128 0,3-1-16 0,-2-4-16 16,6-3-2176-16,2-6-432 0</inkml:trace>
  <inkml:trace contextRef="#ctx0" brushRef="#br0" timeOffset="11273.08">8505 16965 2751 0,'45'-54'128'0,"-22"27"16"0,-11 12-144 0,-5 6 0 15,-1 4 0-15,-1-4 0 0,3-8 592 0,15-16 96 16,7-20 16-16,1-4 0 0,-5-4-32 0,-8 9 0 16,-4 3 0-16,-14 9 0 0,-4 3-192 0,-5 4-32 15,-6 2-16-15,-4 8 0 0,-1 2 992 0,-6 6 208 16,0 4 32-16,-2 2 16 0,-3 8 480 0,1 1 80 15,-1 3 32-15,0 6 0 0,-1 1-480 0,-1 8-80 0,5 4-32 0,-5 3 0 16,5 3-464-16,-3 3-112 16,-1-5-16-16,6 5 0 0,-3 1-288 0,3-1-64 0,6 4-16 0,-1 0 0 15,8 3-272-15,0-1-64 0,5-2-16 0,6 3 0 16,-2-5-368-16,8-3 0 0,5-4 0 0,-1-4 0 31,8 5-640-31,3-7-80 0,6 0-32 0,-25-20 0 0,0 0-80 0,90 22-32 0,-90-22 0 16,0 0 0-16,89-31 528 0,-61 8 96 0,-2-3 32 0,4-9 0 15,1-5 208-15,4-3 192 0,5-6-48 0,0-14 0 16,7-8 144-16,2-11 32 0,1-5 0 0,1-11 0 0,3-1-320 16,-5-9 0-16,3 2 128 0,-8-4-128 0,1-7 0 0,-7 2-256 15,1-1 64-15,-5 13 0 16,5 7-384-16,-10 7-80 0,5 11-16 0,-10 15 0 0,-1 14 672 0,-9 22 0 16,-9 9 0-16,-5 11 0 0,-5 7 1264 0,-4 12 336 15,-5 9 64-15,-7 11 0 0,-2 8-1408 0,-3 10-256 16,-2 11 0-16,-1 9-176 0,-1 6 432 0,6 10 96 15,-1 8 16-15,6 3 0 0,2 10 80 0,-1-6 0 16,10-4 16-16,-1 4 0 0,9 0-128 0,3 0-16 16,-1-3-16-16,5-2 0 0,-2-11-304 0,-1-1 0 15,4-3 0-15,-1-4 0 0,2-4-256 0,2-1-48 16,-1-4-16-16,2-7 0 16,2 5-704-16,-3-11-128 0,4-4-48 0,-1-4 0 15,0-5-1296-15,2-4-272 0</inkml:trace>
  <inkml:trace contextRef="#ctx0" brushRef="#br0" timeOffset="11667.18">9776 15310 16575 0,'-27'-12'736'0,"6"3"160"0,4 0-720 0,7 6-176 16,4-2 0-16,3 3 0 0,-1-2 1968 0,-1-1 352 15,-9-4 80-15,-1-3 16 0,-1 7-1104 0,0 2-224 16,2 3-32-16,2 8-16 0,2 4-896 0,1 4-144 16,5 5 0-16,1 2-160 0,3 3 160 0,3 0-192 15,1 4 192-15,5 3-192 0,-1 8 192 0,3 5 0 16,4 8 0-16,1 10 0 0,5 11 352 0,-4 5 96 15,1 5 32-15,-1 3 0 0,2 9 32 0,-1 4 16 16,-1 9 0-16,-4 1 0 0,-8-1-400 0,-10-9-128 0,-8 0 0 0,-9-3 0 16,-8-6 0-16,-10-3 0 0,-5 3 0 0,-13-3 0 15,-3-2 0-15,-2 0 0 0,-3-2 0 0,2 4 0 16,1 4 816-16,-1-6 48 0,4-2 16 0,5-7 0 16,1 1-272-16,1-8-48 0,3-6-16 0,-1-8 0 31,6-6-928-31,8-17-176 0</inkml:trace>
  <inkml:trace contextRef="#ctx0" brushRef="#br0" timeOffset="42139.18">8434 9649 6447 0,'-4'0'576'0,"1"0"-576"0,1 4 0 0,2-2 0 16,2-2 1200-16,1 3 128 0,-3-3 16 0,0 0 16 15,0 0-1360-15,0 0 0 0,0 0-256 0,75 30 16 32,-75-30-1072-32,52 0-224 0,-52 0-32 0,54-7-16 15,-54 7 464-15,53-9 96 0,-53 9 0 0,42-11 16 0,-27 5 1008 0,-3 4 384 0,-1-2 0 0,-2 1-16 16,3 1 1088-16,-12 2 208 0,0 0 64 0,0 0 0 16,71-3-256-16,-71 3-32 0,63 3-16 0,-63-3 0 15,84 5-720-15,-84-5-160 0,92 14-32 0,-92-14 0 16,96 12-512-16,-96-12 0 0,90 11 0 0,-90-11-144 15,93 9 144-15,-93-9 0 0,90 12-144 0,-90-12 144 0,86 14 0 16,-86-14 288-16,89 12-48 0,-89-12-16 0,87 5 672 0,-87-5 128 16,78 4 16-16,-78-4 16 0,66 0-256 0,-66 0-48 15,58-6-16-15,-58 6 0 0,49-7-496 0,-49 7-112 16,43-5 0-16,-29 2-128 0,4-3 0 0,-8 3 0 16,1 3-160-16,-1-5 160 0,-1 5 0 0,-4-4 0 15,2 3 0-15,0-3 0 0,0 4 0 0,-5-3 0 16,-1 1 0-16,-1-2 0 0,0 1 0 0,-3-2-144 15,-2 1 144-15,-4-1 0 0,0 0 0 0,-3-4 0 16,-2 4 0-16,-3-2 0 0,-1 5 0 0,-3-3-128 16,2 3 128-16,-7-3 0 0,0 5 0 0,-2 0 0 15,-2-2-128-15,-1 4 128 0,-4-2 0 0,-3 0 128 0,-2 0-128 16,-2 0 192-16,-2 0-192 0,-4 0 0 0,-1 0 0 0,-2-4 0 16,6-1 0-16,-2 3 0 0,5-1 0 0,-1-1 0 15,-1 1 0-15,0-2 0 0,3 3 0 0,-6 0 0 16,1 1 0-16,-3-3 0 0,-1 4 0 0,-4-2 0 15,2-1 352-15,1-1 32 0,4-1 0 0,2 2 0 16,3 1 192-16,5-2 64 0,2 1 0 0,4-2 0 16,1 3-384-16,3 0-64 0,4-3 0 0,0 3-16 15,6-1-176-15,-1-1 0 0,1 3 0 0,3-3 0 16,-2 1 320-16,6 3 48 0,-4 0 0 0,3 0 0 16,3 0 240-16,1 0 48 15,3 0 16-15,-1 0 0 0,3 0-416 0,2 0-96 0,0 0-16 0,4 0 0 0,-1 0-144 0,3 0 0 16,2-2 0-16,1 2-176 0,3-2 176 0,2-3 0 15,-14 5 128-15,0 0-128 0,58-5 384 0,-58 5 0 16,48-9 0-16,-18 4 0 0,-30 5 48 0,68-7 16 16,-68 7 0-16,73-6 0 0,-73 6-272 0,84-3-48 15,-84 3-128-15,97-5 192 0,-97 5-192 0,101 0 0 16,-101 0 0-16,98 0 0 0,-98 0 0 0,89-2 0 16,-89 2 0-16,92 0 0 0,-92 0 0 0,94-3-128 15,-94 3 128-15,96 0 0 0,-96 0 0 0,98 0 0 16,-98 0 0-16,96 5 0 0,-96-5 0 0,76 8 0 15,-76-8 0-15,65 13 0 16,-65-13 0-16,0 0 0 0,66 14 0 0,-66-14 0 0,0 0-144 0,0 0 144 0,0 0 0 0,0 0-144 16,0 0-80-1,0 0-16-15,0 0 0 0,0 0 0 16,0 0-272-16,-7 61-64 0,-12-51-16 0,-4-1 0 16,-3-1 128-16,-5 1 16 0,-2 0 16 0,-4-2 0 15,-3-2-16-15,-4-3-16 0,1-2 0 0,-6 3 0 0,-2-3 288 0,-1 0 176 0,0 0-192 0,-4 6 192 16,-3-3 0-16,-2 2 0 0,-2-1 0 0,-6-1 0 15,-3-1 256-15,-3-4 128 0,0-1 0 0,4 3 16 16,5-4 304-16,-2-1 48 0,1 5 16 0,3 0 0 16,-1 0-384-16,-1-3-80 0,-4 1-16 0,3-2 0 15,-3-1-288-15,4 0 0 0,-1 3 0 0,10 0 0 0,-1-1 0 16,3 3 0-16,4 0-128 0,2 0 128 0,6 0 0 0,-1 0 0 16,6 0 192-16,5 0-192 0,1 0 560 0,6 0 0 15,9 3 0-15,-1-1 0 0,10 2-176 0,8-4-16 16,0 5-16-16,1-2 0 0,-1-3-352 0,0 0 0 15,0 0 0-15,75 32 0 0,-75-32-256 0,79 14 0 16,-79-14-16-16,101 10 0 0,-47-8 272 0,7 3 0 16,9 2 0-16,-1-2 0 0,8 4 0 0,7 5-160 15,10-2 160-15,5-2-128 16,-1-1-288-16,8-2-48 0,9 2-16 0,7 0 0 16,7 4-32-16,-5 0 0 0</inkml:trace>
  <inkml:trace contextRef="#ctx0" brushRef="#br0" timeOffset="43206.43">15530 9601 6447 0,'-13'-9'576'0,"3"5"-576"0,3-1 0 0,2 2 0 15,3 1 2096-15,2 2 304 16,0-4 64-16,-4 1 16 0,4 1-1504 0,-5-3-288 0,5-2-64 0,0 2-16 16,2 0-480-16,1-2-128 0,1 3 0 0,3-3 0 15,0 0 256-15,5-2-32 0,2 1 0 0,3-1 0 16,6-5-224-16,0 2 0 0,3-2 0 0,4 0 0 15,1 2 320-15,0-2 192 0,6 3 16 0,1-1 16 16,2 0 560-16,4 3 112 0,-4-1 32 0,3-2 0 16,6 3-80-16,2-1-16 0,5-3 0 0,5 1 0 0,-2-2-640 0,7 6-144 15,7-3-32-15,-5 1 0 0,2 3-336 0,-4 0 0 16,-3 1 0-16,-2 3 0 0,-4 3 0 0,-1 0 0 16,2 3 0-16,-4 1 0 15,3-2-320-15,1 1-96 0,3-1-16 0,-2 0 0 16,5-2-976-16,-6 0-208 0,3 0-48 0,-7 0 0 31,3-2 640-31,1 2 128 0,-2-2 32 0,1-1 0 0,2 3 864 0,2 0 0 0,2 0 0 0,-2 0 0 0,2 3 704 0,-4 1 64 16,-5-3 16-16,-5 6 0 0,3 0 240 0,-3-3 32 0,0 5 16 0,-49-9 0 15,96 13-336-15,-46-4-64 0,6 0-16 0,-6-2 0 16,6 2-448-16,-4-1-80 0,-52-8-128 0,98 18 176 16,-98-18-176-16,80 14 0 0,-80-14 0 0,70 5 0 15,-70-5 0-15,61 3 0 16,-61-3 0-16,59 0 0 0,-33-3 0 0,-26 3 0 0,47 0 0 0,-47 0 0 15,0 0 128-15,0 0 0 0,0 0 0 0,0 0 0 16,0 0-128-16,0 0 0 0,0 0-160 0,-17 22 160 16,-9-15-128-16,-9-1 128 0,-5-1 0 0,-4 4-144 15,-3-1 144-15,-3 5 0 0,-3-3-144 0,-8 4 144 16,2-2 0-16,-5 2 288 0,1-2-48 0,-2 2-16 0,3-2 192 16,1-3 32-16,3 0 16 0,-1-1 0 0,-2 1-160 0,-2-4-48 15,4 4 0-15,-5-4 0 0,-3-1-80 0,-2-4-32 16,2 0 0-16,1-4 0 15,0 4-16-15,-4 0-128 0,1 0 192 0,-3 0-64 0,-3 4 240 0,-5-1 32 16,-4-1 16-16,4-2 0 0,5 4-160 0,4-4-48 16,6 1 0-16,4 3 0 0,7 3-80 0,-1-2-128 15,4 0 176-15,2 2-176 16,2 0 0-16,4-3 0 0,1-1 0 0,0-1 0 16,5-2-928-16,1 0-192 0,6 0-32 0,-1-2-16 31,1-1 32-31,2 3 16 0,-1-2 0 0,3 0 0 0,3 0 560 0,0-1 112 0,2 1 32 0,4-1 0 15,3-1-352-15,5 1-64 0,4-3 0 0,2 1-6336 0,6-2-1280 16</inkml:trace>
  <inkml:trace contextRef="#ctx0" brushRef="#br0" timeOffset="44622.87">27097 9611 4607 0,'-23'-5'400'0,"6"3"-400"0,1 0 0 0,6 2 0 16,3 2 2096-16,5-2 336 15,-7 2 64-15,-3 1 0 0,-7 1-1712 0,-4 1-336 0,-1 0-80 0,1 0-16 32,4-1-768-32,2-1-160 0,4-1-16 0,-1-2-16 15,6-2-176-15,-1-1-48 0,0-1 0 0,1-3 0 0,2 0 960 0,3-1 192 0,-2-1 48 0,1 0 0 16,8 1 992-16,-3-1 208 0,6-2 32 0,4-1 16 15,3 4 112-15,7-1 32 0,5 0 0 0,2 0 0 16,10 1-624-16,2-1-128 0,12 2-32 0,6 0 0 16,1 2-208-16,9 0-64 0,12-2 0 0,4 5 0 15,5-2-416-15,-2 4-96 0,2-3 0 0,-6 3-16 16,-2 3-16-16,2-3 0 0,1 4 0 0,-1-2 0 16,3 1-160-16,-3 2 0 0,-1-1 0 0,-7 1 128 0,-2 0-128 15,-3-1 0-15,0 3 0 0,-4-6 0 0,0 5 416 0,-5-3 0 16,2 2 0-16,-5-1 0 0,-4-1-64 0,-2-1-16 15,0-2 0-15,-3 0 0 0,0 0-336 0,-6 0 0 16,-3 0 0-16,-5-2 0 0,0-1 0 0,-9-1 0 16,-1 4 0-16,-4-5 0 0,-4 2-192 0,-8-3 64 15,-6 1 0-15,-6-2 0 0,-3 0-48 0,-6 0 0 16,-2-1 0-16,-8 2 0 0,-5-2 176 0,-2 3 224 16,-2-2-48-16,-4 1-16 0,-2 1 48 0,-5 0 16 15,0-2 0-15,1 5 0 0,-1-5-32 0,-5 4 0 16,1 1 0-16,-6-2 0 0,-2 8 0 0,-3-2 0 15,-1 1 0-15,2 4 0 0,-1 0-192 0,-1 0 144 16,1 2-144-16,-1 0 128 0,1 1-128 0,-4 2 0 0,2 0 0 16,-6-1 0-16,-3 3-320 0,0-6 16 0,0 5 0 0,-1-8 0 15,6 4 496-15,-3-4 80 0,-1 3 32 0,1-4 0 32,0 5-1104-32,0-6-224 0,-6-1-32 0,8 1-16 0,3-3 832 0,-2 0 240 0,0 0 0 0,2 0 0 15,0 0 704-15,2 4 272 0,2-2 48 0,1 1 16 31,-2 2-1696-31,-3-1-352 0,2-1-64 0,2-1-16 0,4-2 720 0,1 4 144 0,3-3 32 0,0 3 0 16,6-1-96-16,-2 2-16 0,10 2 0 0,0 0 0 16,3 2 80-16,6-2 16 0,4-2 0 0,4 1 0 15,3-3 32-15,8 0 16 0,3-1 0 0,4-2 0 16,0 0-48-16,0 0-16 0,0 0 0 0,0 0 0 16,45 9 224-16,-45-9 128 0,61 0 0 0,-17-2-128 15,5-1 400-15,8 3-16 0,10-4-16 0,7 4 0 0,10 0-176 0,5 0-16 16,7-2-16-16,1-4 0 0,1 0 80 0,3 1 16 15,2 0 0-15,10-2 0 0,11 3-128 0,-4-10 0 16,2 1-128-16,-7-1 192 0,-5-2-352 0,-2 2-80 16,5 2-16-16,-7-7 0 15,-10 1-1184-15,-7 1-240 0</inkml:trace>
  <inkml:trace contextRef="#ctx0" brushRef="#br0" timeOffset="125753.03">10729 13009 17503 0,'-23'5'1552'0,"6"4"-1232"0,8-4-320 0,5-1 0 16,1-1 1072-16,-6 2 144 0,-8 4 48 0,-8 9 0 15,-8 4-288-15,5 1-48 0,1-2-16 0,6 1 0 16,7-4-912-16,-2-1-272 0,7 1-16 0,1-1 0 15,1 0-64-15,0 1-16 0,1 1 0 0,1 2 0 16,2 0 368-16,-3-2 0 0,3 11 0 0,-2-3 0 16,-2 8 368-16,5 0 144 0,-5 2 16 0,5 6 16 15,2-3 368-15,2 0 80 0,5 4 16 0,7-6 0 0,-2-3-368 16,-12-35-64-16,42 63 0 0,-42-63-16 0,56 54-304 0,-56-54-64 16,75 52-16-16,-75-52 0 0,92 58-176 0,-92-58 0 15,106 52 0-15,-106-52 0 16,128 52 0-16,-128-52 0 0,129 56 0 0,-129-56 0 0,123 61 0 0,-123-61 0 15,124 57 0-15,-124-57 0 0,136 52 928 0,-136-52 160 16,164 47 16-16,-77-27 16 16,2 1-1456-16,0-8-304 0,-2 1-48 0,3-1-16 0,6-3 832 0,7-1 144 15,10 3 48-15,-6 0 0 0,-6-3-144 0,-7-2-32 16,5 3 0-16,4 1 0 0,10 6-144 16,-7 1 0-16,-3-1 0 0,-3-3 0 0,-3 3 0 0,2-3 0 0,3 4 0 15,2-1 0-15,6 1 0 0,-7-5 0 0,-7-4-144 0,1 3 144 16,4 1-128-16,0-3 128 0,6 4-192 15,-5-5 192-15,-9 3 0 0,-1-3-128 0,0-1 128 0,4-3 0 16,4 4 0-16,1-4 0 0,0 2 0 0,-4-1 144 16,-1-1-144-16,-7-2 128 0,-2-3-128 0,11-3 128 15,8-2-128-15,4-6 0 16,-9-1 144-16,0-5-144 0,-2-4 0 0,1-2 0 0,6-3-160 0,-7 3 160 16,1 4-176-16,-8-5 176 0,-12-2-160 0,-1-2 160 15,-3 2-144-15,-1-2 144 0,0 2-128 0,-4-4 128 16,-4 4-144-16,-10-2 144 0,-6-3-160 0,-9-2 160 15,-8 5-240-15,-4-2 48 0,-2 2 16 0,-5-1 0 0,1 1 176 0,-5-2-192 16,4-1 192-16,1-4-192 16,1 0 192-16,1-2 0 0,3-1 0 0,1-2 0 0,1 4 128 0,1-3-128 15,-3-1 128-15,-1 4-128 0,-2-3 0 0,-3 3 0 16,-6-3 0-16,-4 3 0 0,-3-3 0 0,-3 5 0 16,-2-1 0-16,1 3-192 0,-1-2 192 0,2 2 0 15,1 1 0-15,1-4 0 0,-2 0 0 16,4 4 0-16,-1-4 0 0,2 4 128 0,-3-4-128 0,-4 0 0 15,4 2 0-15,-6 0-128 16,-1 1-272-16,-2 1-48 0,-2 2-16 0,-5-5 0 0,2 1 256 0,-5 2 48 16,-1 0 16-16,-4 3 0 0,-1 3 144 0,-7 1 0 15,-3 0 0-15,-5 1 0 0,-4 6 0 0,-2 3 0 16,-6 0 0-16,-3-2 128 0,3 6 128 0,-8-3 16 0,3 3 16 0,-3 1 0 16,2 1 320-16,-7-1 64 0,2 0 16 0,-1-3 0 15,1 7-192 1,-9-8-48-16,-7 0 0 0,7 0 0 0,-1 3-448 0,-6-2 0 0,-3 1 0 0,-2 3 0 15,0 1 0-15,-3 1-208 0,-11-2 64 0,-3 2 16 16,-1-1 128-16,-1-1-192 0,7 8 192 0,-2-2-192 16,0 2 192-16,-5 0 0 0,-5 0 0 0,-2 0 0 15,0 0 0-15,0 2 0 0,7 1 0 0,-2 6 0 16,-2-4 0-16,-6 2-256 0,-8-5 64 0,6 5 0 16,5-2 416-16,3 4 80 0,0 1 16 0,-3 1 0 15,0-4-1568-15,-3 1-304 0,4-1-64 0,5-1-16 0,6-1 1024 16,-4 0 208-16,3-3 32 0,-1-2 16 0,1 0 352 0,-1-2-176 15,0-3 176-15,2 5-128 0,1-2 128 0,-8-1 0 16,-2-1 0-16,-3 2 0 0,-5 2 304 0,3 2-16 16,2 10 0-16,0 2 0 0,-5 2 96 0,-4 3 32 31,-5 2 0-31,1 2 0 0,12-1-208 0,1 1-32 0,5 1-16 0,-5 1 0 0,3-1-160 0,6 0-256 16,6 3 64-16,6-5 16 0,5-1-160 0,6 2-48 15,6-1 0-15,-2-1 0 0,3 5 384 0,-5 4 0 16,1-2 0-1,0 3 0-15,1 4 0 0,3 9-144 0,1 1 144 0,-2 7 0 0,5 4-144 0,-4 0 144 16,1 5 0-16,-5 8-144 31,-1 3-288-31,1 1-48 0,3 2-16 0,11-7 0 0,9-2-1088 0,-3 9-208 0,8 5-64 0,7 2-8192 0</inkml:trace>
  <inkml:trace contextRef="#ctx0" brushRef="#br0" timeOffset="128789.05">19416 16379 19343 0,'-7'4'1728'0,"5"-4"-1392"15,2-2-336-15,0 0 0 0,2-3 256 0,-1 3-32 16,5-5 0-16,-5-1 0 0,6-6-368 0,2-4-80 15,0 1-16-15,-1 3 0 16,1-3-448-16,-2-1-80 0,-3 1-32 0,-4 3 0 16,-4 2 160-16,-1-2 16 0,-4 5 16 0,-1 0 0 0,-3 1 608 0,-6-1 0 0,2 4 224 0,-4 1-64 15,4 1 624-15,-10 4 128 0,-1 1 32 16,2 3 0-16,-7 2-160 0,0 2-16 0,0 1-16 0,0 3 0 31,7 1-240-31,-4 0-64 0,4 3 0 0,2-1 0 0,3-2 288 0,3 3 48 0,4-3 16 0,0 3 0 16,6-3-512-16,-1 4-96 0,5-3-32 0,-1 3 0 15,2-3-160-15,3 3 0 0,-4-1 0 0,4 1 0 16,-1-4 0-16,1 3 0 0,1 0 0 0,3-1 0 16,-1 0 320-16,6-4 16 0,-9-12 16 0,0 0 0 15,0 0-128-15,51 49-32 0,-51-49 0 16,0 0 0-16,0 0 32 0,90 40 0 0,-90-40 0 0,0 0 0 0,0 0-64 0,0 0-16 16,75 47 0-16,-75-47 0 0,0 0 32 0,0 0 0 15,23 54 0-15,-23-40 0 0,3 3 112 0,-3-1 32 16,0 1 0-16,0 2 0 0,0-1-112 0,0-4-16 15,-2 3 0-15,1-5 0 0,1-1-192 0,-6-2 0 32,3-1 0-32,-6-2 0 0,-3-3 0 0,-2-3 0 0,0 0 0 0,-7-3 0 15,2-3 576-15,-4-2 128 0,3-1 32 0,-3-5 0 16,2 0 96-16,2-3 0 0,1-4 16 0,10-2 0 16,1-3-640-16,5 3-208 0,7-3 128 0,4 4-128 31,1-5-1520-31,6 7-352 0,7-3-80 0,-2 4-12752 0</inkml:trace>
  <inkml:trace contextRef="#ctx0" brushRef="#br0" timeOffset="129198.98">19971 16193 20271 0,'-8'5'896'0,"-1"-1"192"0,0 4-880 0,2-4-208 16,6-2 0-16,1 1 0 0,0 1 1152 0,0 4 192 16,-4 3 48-16,2 4 0 0,2 1-944 0,-3 5-192 15,3-2-48-15,0-1 0 16,-5 6-912-16,1 2-192 0,-5 2-48 0,4 2 0 16,-4 3 128-16,-3 1 32 0,0 5 0 0,2 4 0 0,-4 3 784 0,-2 2 320 15,0 6 0-15,1-1-16 0,-3 2 256 0,4-1 48 16,0-1 16-16,2-3 0 0,2-6-624 0,3-3 0 0,5-4-192 15,2-7-9984-15</inkml:trace>
  <inkml:trace contextRef="#ctx0" brushRef="#br0" timeOffset="129649.71">20280 16357 20271 0,'-9'12'896'0,"6"-7"192"0,-3 4-880 0,6-4-208 0,2-1 0 0,2-4 0 0,-1 5 768 0,2 2 96 16,-5-7 32-16,0 0 0 0,0 0-480 0,46 54-96 16,-46-54 0-16,0 0-16 0,0 0-304 0,0 0 0 15,90 31-208-15,-90-31 80 0,0 0 128 0,80-5-160 16,-80 5 160-16,0 0-160 0,89-9 160 0,-89 9 0 15,0 0 0-15,82-9 0 0,-82 9 0 0,0 0 256 16,0 0-64-16,0 0-16 0,0 0 160 0,0 0 48 16,75 9 0-16,-77-4 0 0,1 4-64 0,-3 0-16 15,-1 5 0-15,-7 1 0 0,1 5-48 0,-1 2-16 16,-2-1 0-16,-3 5 0 0,-1-3-240 0,-3 3 0 16,2-3 0-16,-3 1 0 0,-3-1 304 0,-1-1-48 15,2 4 0-15,-3-3 0 0,1 3-64 0,0 2 0 16,-3-2-16-16,4-1 0 0,4-3 80 0,-1-1 32 0,4-5 0 0,1-1 0 15,3-4 240-15,5-2 48 0,0-2 16 0,6-6 0 16,-1 3-176-16,8-2-32 0,5-2-16 0,-1 0 0 16,-8 0-240-16,0 0-128 0,0 0 128 0,86-14-128 15,-86 14 0-15,0 0-208 0,108-6 16 0,-108 6 16 32,85 6-864-32,-85-6-176 0,87 17-48 0,-87-17 0 0,79 26-1296 0,-79-26-272 0</inkml:trace>
  <inkml:trace contextRef="#ctx0" brushRef="#br0" timeOffset="130136.33">21310 16466 28559 0,'-14'18'1264'0,"9"-9"272"0,1 3-1232 0,8-5-304 0,-3-4 0 0,3 2 0 16,-4-5 240-16,0 0-16 0,0 0 0 0,0 0 0 31,75 60-816-31,-75-60-176 0,0 0-16 0,0 0-16 16,75 50-864-16,-75-50-160 0,0 0-32 0,0 0-16 0,0 0 656 0,80 26 144 0,-80-26 32 0,0 0 0 15,0 0 1040-15,0 0 128 0,69-17 64 0,-60 8 0 16,2-1 848-16,-4-2 176 0,-2-2 16 0,-2 0 16 15,-3-2-480-15,-3-1-112 0,-1 1-16 0,-4 0 0 0,-1-1-640 0,-2 3 0 16,-6 2-128-16,-2-2 128 16,-2 3-544-16,-5 3 16 0,0-1 0 0,-2 2 0 15,2-2 528-15,0 7-128 0,-4 2 128 0,2 6 0 0,-3 2 352 0,-1 6 128 16,3 4 32-16,-3 3 0 0,-1 3 592 0,2 0 128 16,3 3 32-16,2 0 0 15,0 5 176-15,3 3 32 0,2-1 16 0,7 1 0 0,5-3-208 0,8-1-64 16,2 4 0-16,8-4 0 0,-9-31-256 0,37 61-64 15,-37-61-16-15,59 58 0 0,-59-58-512 0,80 40-112 16,-80-40 0-16,89 31-16 0,-89-31-240 0,92 26 0 16,-92-26 0-16,84 18 0 15,-84-18-528-15,0 0-112 0,110-2 0 0,-110 2-17072 0</inkml:trace>
  <inkml:trace contextRef="#ctx0" brushRef="#br0" timeOffset="130357.45">20529 15841 35935 0,'-42'4'1600'0,"13"-4"320"0,6 5-1536 0,7-5-384 0,14 3 0 0,2-3 0 15,0 0 624-15,0 6 48 0,0-3 16 0,9 1 0 32,-9-4-2576-32,0 0-512 0,0 0-96 0</inkml:trace>
  <inkml:trace contextRef="#ctx0" brushRef="#br0" timeOffset="130859">22416 16250 23039 0,'-19'9'2048'0,"7"-4"-1648"0,3 2-400 0,2-5 0 0,7 2 928 0,2-4 96 16,3 5 32-16,-3-2 0 0,5 8-736 0,-7-11-128 16,0 0-48-16,0 0 0 15,71 28-1760-15,-71-28-368 0,0 0-64 0,98-7 0 16,-98 7-640-16,78-9-112 0,-78 9-16 0,77-5-16 0,-77 5 1984 0,75-4 400 0,-75 4 64 0,0 0 32 15,104 7 1968-15,-104-7 400 16,0 0 80-16,107 14 16 0,-107-14-1024 0,0 0-192 0,104 14-32 0,-104-14-8864 16</inkml:trace>
  <inkml:trace contextRef="#ctx0" brushRef="#br0" timeOffset="131063.13">22462 16656 40543 0,'-37'23'1792'0,"14"-11"384"0,11-3-1744 0,9 0-432 0,6-8 0 0,-3-1 0 0,0 0 176 0,0 0-48 16,87-10-128-16,-87 10 192 15,126-21-1328-15,-51 7-272 0,0-3-48 0,-2-1-16 16,-73 18-3456-16,127-31-704 0,-127 31-144 0,111-9-32 0</inkml:trace>
  <inkml:trace contextRef="#ctx0" brushRef="#br0" timeOffset="131597.26">24173 16533 16575 0,'-5'12'736'16,"5"-3"160"-16,0-1-720 0,0-3-176 0,1-1 0 0,3-2 0 0,-1-2 736 0,-3 0 112 15,0 0 32-15,0 0 0 16,0 0 32-16,93 26 16 0,-93-26 0 0,0 0 0 0,85 5-544 0,-85-5-96 16,0 0-32-16,92-10 0 0,-92 10-256 0,0 0 0 15,79-25 0-15,-79 25 0 0,31-24 0 0,-22 12-144 31,-6-2 144-31,-3 0 0 0,-3-2 0 0,-6 2 0 0,0 0 0 0,-3-1-128 0,2 1 128 0,-4-4 0 16,-4 4 0-16,1 0 0 0,0 0 128 0,-4-1 16 16,1 1 0-16,-2 2 0 0,-3 1 448 0,3 2 96 0,-1 4 16 0,0 3 0 15,-1 4-176-15,5 3-16 0,-4 4-16 0,6 5 0 16,-1 3 240-16,1 3 48 0,3 4 16 0,2 2 0 31,0 2 192-31,1 2 32 0,2-3 16 0,2 5 0 0,1 1-192 0,2 4-32 0,1 3-16 0,3 0 0 16,3 3-288-16,-1-3-48 0,5-1-16 0,3-3 0 15,-10-36-448-15,30 58 128 0,-30-58-128 0,43 48 0 32,-43-48-592-32,0 0-176 0,72 40-16 0,-72-40-16080 0</inkml:trace>
  <inkml:trace contextRef="#ctx0" brushRef="#br0" timeOffset="132021.07">25016 16313 32255 0,'-19'30'1424'0,"2"-8"304"0,4 1-1392 0,5-7-336 16,6-6 0-16,2-1 0 0,2 3 1184 0,-4 9 160 16,2 12 48-16,0 11 0 0,0 1-1392 0,0-3 0 15,2-6-224-15,-4-1 16 16,2-4-1760-16,-5 1-336 0,-2-3-80 0,2-6-16 15,-4 0-112-15,0-1-32 0,4-2 0 0,-4-7 0 0,2-2 1872 0,2-4 368 16,0-5 80-16,5-2 16 0,-4 0 1472 0,8-6 288 16,-1-6 64-16,4-2 16 0,2 0-736 0,7-7-160 0,-2-3-32 0,5-6 0 31,5-4-1200-31,0-1-240 0,3-5-48 0,2 0-16 16,-3-4-432-16,1 1-96 0,4-1-16 0,0-3 0 0,1 3 928 0,1 1 176 0,3 3 48 0,-6 2 0 15,-2 11 480-15,-28 27 96 0,45-34 32 0,-45 34 0 16,0 0 736-16,0 0 128 0,0 0 48 0,0 0 0 15,0 0 560-15,40 61 112 0,-45-35 32 0,0 3 0 16,1 3-400-16,-1-1-80 0,2 6-16 0,-3-4 0 16,6 0-784-16,-5-4-176 0,5 3-16 0,0-1-16 15,0-5-416-15,0 0-128 0,2 0 0 0,-2 2 0 16,0-7-256-16,3 0-128 0,-3-2 0 0,0-1-16 16,0-18-1520-16,0 0-320 0</inkml:trace>
  <inkml:trace contextRef="#ctx0" brushRef="#br0" timeOffset="132539.94">26210 16430 28559 0,'-4'5'1264'0,"4"-3"272"0,4 0-1232 0,-4-2-304 0,3-2 0 15,3 0 0-15,-5-1 432 0,-1 3 16 0,0 0 16 0,30-27 0 16,-21 14-464-16,-4-5 0 0,-2 4-176 0,-8 0 176 31,-2-1-592-31,-7 1 0 0,0 5 0 0,-8 0 0 0,-3 6 208 0,-3-2 64 0,-3 8 0 16,-2 0 0-16,0 3 512 0,-2 4 128 0,0 2 0 0,4 2 16 15,1 7 560-15,-1 0 96 0,3 3 32 0,2 6 0 16,5 0-544-16,0-2-96 0,5 3-32 0,0 4 0 16,6-4-32-16,3 0 0 0,5 4 0 0,2-3 0 15,2-6-128-15,5 0-48 0,-7-26 0 0,23 49 0 16,-23-49-144-16,0 0 0 0,57 52 0 0,-57-52 0 15,0 0 0-15,84 12 0 0,-84-12-128 0,66-17 128 0,-66 17-192 16,66-47 16-16,-34 15 16 0,-4-4 0 0,-1-6 16 0,1-7 0 16,0-3 0-16,2-7 0 0,-4-4 336 0,2-7 64 15,1-8 0-15,-1 0 16 0,2-4-272 0,-4-2 0 16,4 0 0-16,1 1 0 0,-5 1 0 0,2 2 0 16,-2-4 0-16,0 9-144 15,1 4-496-15,-5 5-112 0,1 10-16 0,-2 11 0 0,-7 10 320 0,-4 16 48 16,-10 19 16-16,0 0 0 0,0 0 384 0,0 0 256 15,0 0-48-15,2 52 0 0,-9-24 880 0,-2 10 192 16,-1 8 16-16,-2 2 16 0,-2 10-352 0,-2 4-64 16,2 3 0-16,0 1-16 0,0 0-432 0,2 6-96 15,0 6-16-15,1 2 0 0,-3 4-336 0,6-1 0 16,-5 3 0-16,5-8 0 0,-1-3 0 0,0-5 0 0,4-8 0 0,-2-4 0 16,5-6-256-16,-1-3-80 0,3-6-16 0,3-6-11120 15,3-4-2224-15</inkml:trace>
  <inkml:trace contextRef="#ctx0" brushRef="#br0" timeOffset="132806.1">26916 16285 31327 0,'-35'18'1392'16,"9"-8"272"-16,3 1-1328 0,11-4-336 0,8-4 0 0,6 1 0 0,-2 1 832 0,0 0 80 16,2 7 32-16,-2-12 0 15,0 0-1168-15,0 0-224 0,78 30-64 0,-78-30 0 16,75-4-1920-16,-75 4-400 0,92-12-80 0,-92 12-16 16,91-9 240-16,-91 9 64 0,99-5 0 0,-99 5 0 15,93 0 1664-15,-93 0 352 0,94 5 64 0,-94-5 16 0,89 7 528 0,-89-7 0 16</inkml:trace>
  <inkml:trace contextRef="#ctx0" brushRef="#br0" timeOffset="133341.43">28416 15336 40543 0,'-14'10'3600'0,"5"3"-2880"0,9-8-576 0,0-5-144 15,0 0 208-15,0 0 16 0,7 40 0 0,-8-9 0 16,-5 11-1360-16,3 9-272 16,-6 1-48-16,0 2-16 0,-5 7-1936 0,1-4-400 15,-5 8-80-15,1 1-16 0,-9 2 1776 0,-1 5 336 0,-4 2 80 0,-2 2 16 0,0 3 2672 16,-6-2 544-16,3 2 96 0,3-10 32 0,1-13 384 0,6-4 80 15,4-8 0-15,-1-2 16 0,6-4-912 0,3-8-192 16,1-8-48-16,8-9 0 0,2 0-704 0,6-11-144 16,-3-3-128-16,0 0 192 15,0 0-880-15,38-26-160 0,-15 3-48 0,2-5 0 16,4-10-832 0,6 0-160-16,0-7-32 0,5-4-16 0,0-4 1024 0,-2-4 208 0,2-4 32 0,1-2 16 0,-1 6 656 0,-2 5 304 15,0 6-32-15,-1 6 0 0,-1 9 704 0,-6 5 144 16,-30 26 32-16,54-30 0 0,-54 30-224 0,0 0-32 0,0 0-16 0,80-3 0 15,-80 3-432-15,0 0-96 0,40 43-16 0,-40-43 0 16,18 58 80-16,-13-23 16 0,-2 10 0 0,3-2 0 16,-3 8-256-16,1-4-48 0,-4 0-128 15,-4-7 192 1,1-5-576-16,-8-6-128 0,-1-4-32 0,-7-4 0 16,-6 1-288-16,-2-4-64 0,-5-4-16 0,-8-2 0 0,2-3 464 0,-6-6 80 15,1-3 32-15,-3-7 0 0,3 2 1232 0,1-7 256 0,4-2 64 0,-2 2 0 16,5-4-80-16,0 0-16 0,4-3 0 0,-1 2 0 15,6-1-1120-15,5 1 0 0,4 3-160 0,3-2-9888 16,3 2-1968-16</inkml:trace>
  <inkml:trace contextRef="#ctx0" brushRef="#br0" timeOffset="133821.24">28972 16216 30399 0,'-18'21'1344'0,"6"-8"288"0,7 1-1312 0,2-5-320 16,6-2 0-16,-3-7 0 0,0 0 384 0,0 0 0 0,0 0 0 0,61 63 0 31,-61-63-1824-31,66 40-352 0,-66-40-80 0,75 26-16 16,-75-26-1360-16,80 12-272 0,-80-12-48 0,84 7-16 15,-84-7 1968-15,80 2 384 0,-80-2 80 0,79-7 0 0,-79 7 1968 0,67-11 384 0,-67 11 80 0,65-24 0 16,-65 24 1200-16,49-33 224 16,-49 33 48-16,35-42 16 0,-21 20-784 0,-2-1-176 0,-4 2-16 0,-2-2-16 15,-6 1-1136-15,0 1-240 0,-6 2-32 0,-1 1-16 16,-3 1-528-16,-4 5-96 0,-2 1-32 0,-5 2 0 15,2 6-528-15,-3 1-96 16,-8 4-32-16,-1 3 0 0,-1 2 672 0,1 5 128 16,-2 2 32-16,1 4 0 0,1 4 688 0,0 4 144 15,1 2 16-15,6 5 16 0,-2 1 640 0,5 0 128 16,1 6 32-16,5-1 0 0,4-3-208 0,-3 4-48 0,6 2 0 16,1-2 0-16,3 2-496 0,4-4-96 0,2 2-32 0,5-1 0 15,5-3-656-15,6 3 0 0,-18-39 0 0,45 68-176 31,-45-68-1168-31,64 57-256 0,-64-57-32 0,87 38-14544 0</inkml:trace>
  <inkml:trace contextRef="#ctx0" brushRef="#br0" timeOffset="134966.93">30251 16210 35935 0,'-40'13'1600'0,"14"-6"320"0,0 1-1536 0,10-4-384 16,9 1 0-16,3-3 0 0,-1 3 928 0,-4 0 112 16,-8 9 32-16,-6 4 0 0,2 6-896 0,1 0-176 15,0 2 0-15,3 4 0 16,0-2-1360-16,-1 5-192 0,4-2-48 0,-2 1 0 16,6-1 80-16,-2 0 16 0,3 1 0 0,4-1 0 0,0-3 912 0,-1 0 176 0,8-2 32 0,2-3 16 15,-4-23 560-15,0 0 96 0,35 52 32 0,-35-52 0 16,0 0 576-16,0 0 128 0,94 12 32 0,-94-12 0 15,64-26-400-15,-64 26-80 0,72-44 0 0,-36 18-16 16,2-3-400-16,-6-8-160 0,-3-3 128 0,3-4-128 31,-10-1-1248-31,-4-5-336 0,-1 1-64 0,-8 4-16 0,0 1 256 0,-4 4 32 16,-5 3 16-16,0 3 0 0,0 4 1776 0,-3 4 352 0,1 3 80 0,-5 11 16 16,2 3 976-16,-1 4 192 0,-2 5 32 0,1 9 16 0,-2 5-752 15,2 3-160-15,0 9-16 0,2 6-16 0,-4 8-656 0,4 8-128 16,-4 10-32-16,0 10 0 0,2 7-320 0,-1 7 128 15,1 5-128-15,0 8 0 0,2 5 0 0,-1 1 0 16,3 5 0-16,-6-7-128 0,0-6 128 0,-8-12 0 16,-4-7 0-16,-7-8 0 0,-7-9 0 0,-1-8 0 15,-6-9 0-15,0-5 0 0,-1-7 0 0,-1-7 0 16,4-4 0-16,-5-5 0 0,3-10 0 0,2-11 0 16,5-8 0-16,2-7 0 0,7-10-208 0,1-7-16 15,6-6 0-15,5-6 0 0,5 5 32 0,4-10 0 16,10-3 0-16,4-5 0 0,5-2 16 0,7-2 16 15,5 1 0-15,5 3 0 16,1 3-336-16,-4 14-64 0,3 6-16 0,-1 6 0 16,1 7-752-16,-31 30-144 0,49-31-48 0,-49 31 0 15,0 0 128-15,0 0 32 0,0 0 0 0,87 37 0 0,-87-37 880 0,0 0 176 0,66 48 48 0,-66-48 0 16,0 0 656-16,93 35 144 0,-93-35 32 0,78 16 0 16,-78-16-320-16,82 2-48 0,-82-2-16 0,82-18 0 15,-82 18 224-15,80-28 32 0,-80 28 16 0,80-43 0 16,-40 13-80-16,0-3 0 0,2-5-16 0,-2 3 0 15,0-5-224-15,-8 5-144 0,-1-5 192 0,-1 7-192 16,-8 0 0-16,-4 0 0 0,-1 3-240 0,-8 0 80 16,-4 8 160-16,0 3 0 0,-1 3 0 0,-1 7 0 15,-3 9 800-15,0 0 144 0,0 0 16 0,0 0 16 16,0 0-176-16,0 35-32 0,-3-9-16 0,-1 4 0 16,3 1-400-16,1 1-80 0,-6 2-16 0,3 3 0 0,-1 5 48 0,1 3 0 15,1 4 0-15,2 0 0 0,0 3-64 0,2 0-16 16,1-1 0-16,4-1 0 0,4-3-80 0,1-5-16 15,2-5 0-15,-14-37 0 0,30 62-128 0,-30-62 0 16,0 0 0-16,36 44 0 16,-36-44-576-16,0 0-32 0,0 0-16 0,0 0 0 15,38-44 48-15,-27 20 16 0,1-8 0 0,2-1 0 0,0-1 368 0,2-3 192 16,-1-1-192-16,6-2 192 16,-2-2-464-16,6-2 16 0,1 1 0 0,5-4 0 0,6-4 64 0,1-1 0 15,8 0 16-15,-3 3 0 16,2 9-144-16,-6 5-16 0,-1 4-16 0,-38 31 0 15,54-39-224-15,-54 39-64 0,0 0 0 0,0 0 0 0,0 0 1152 0,0 0 208 0,0 0 48 0,63 51 16 16,-63-51 880-16,3 49 160 0,-1-22 32 0,-2 0 16 16,0 4-864-16,-2 2-176 0,-1 4-48 0,-2-6 0 15,-1 4-592-15,-1-7-128 0,2-2-32 0,0-2 0 32,-4 2-416-32,1-3-96 0,-1-4-16 0,0-1 0 0,0-1 432 0,2-3 96 0,2-5 16 0,0-2 0 15,0-2 144-15,5-5 0 0,0 0 0 0,0 0 128 16,0 0-336-16,8-26-64 0,-8 26-16 0,20-35 0 31,-20 35-656-31,31-42-128 0,-31 42-16 0,42-56-16 16,-20 28 0-16,6-5 0 0,2-7 0 0,5 0 0 0,-2-5 624 0,2-2 128 0,3 3 32 0,-5 4 0 0,0 0 320 15,-7 5 0-15,2 9 128 0,-28 26-128 0,40-40 624 0,-40 40 32 16,0 0 16-16,0 0 0 0,0 0 416 0,0 0 64 16,0 0 32-16,47 52 0 0,-47-22 176 0,-5 3 48 15,2 9 0-15,-9 3 0 0,1 8-624 0,-5 4-112 16,-1 6-32-16,-2 3 0 15,1 4-464-15,1-3-176 0,-2 0 0 0,3-6 144 16,2-7-928-16,-3-2-192 0,3-5-48 0,2-7-14640 0</inkml:trace>
  <inkml:trace contextRef="#ctx0" brushRef="#br0" timeOffset="135171.53">30979 15562 43311 0,'-45'14'3840'0,"19"-1"-3072"16,22-10-608-16,4-3-160 0,0 0 224 0,0 0 16 0,0 0 0 0,0 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06:04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10656 14293 12895 0,'-7'5'1152'0,"3"-2"-928"0,4 1-224 0,0-4 0 16,2 2 896-16,0-2 144 0,-1 3 32 0,3 2 0 16,1-1-432-16,0-1-96 0,4-6-16 0,-2-1 0 31,-5-1-1296-31,-2 0-272 0,-2-4-48 0,-5 1-16 16,-2 1-704-16,-1 0-144 0,-8 0-32 0,1 1 0 0,0 3 1456 0,-3 3 272 0,-1 0 64 0,1 3 16 15,0 1 1680-15,-2 1 336 0,1 0 64 0,3 4 16 16,-1 0-464-16,2-1-96 0,-1 1-16 0,1 0 0 15,-1 0-592-15,1 3-128 0,0 2-32 0,-1 0 0 16,1 0-240-16,-2-2-48 0,-4 7-16 0,-1-2 0 0,1 1 240 0,-5-1 48 16,0 4 16-16,-3 0 0 0,-1 2-80 0,1 1-32 15,0 4 0-15,-4 0 0 0,0 3-192 0,0 4-32 16,4-4-16-16,-1 1 0 0,5 6 320 0,-1-1 64 16,3 6 16-16,-1 1 0 0,3 1-16 0,6 5 0 15,0 1 0-15,8-2 0 0,2-1-304 0,5-6-48 16,6-2-16-16,-4-40 0 0,17 77-16 0,-17-77-16 15,31 73 0-15,-31-73 0 0,41 77-224 0,-41-77-160 16,48 82 32-16,-48-82 0 0,49 83-96 0,-49-83-16 0,61 80 0 16,-61-80 0-16,66 72 400 0,-66-72 80 15,80 64 16-15,-80-64 0 0,102 54 192 0,-102-54 64 0,125 35 0 0,-125-35 0 16,127 9-320-16,-127-9-64 0,115-16-128 0,-59 2 192 16,-5-5-192-16,1-5 0 0,-3-3 0 0,-2-6-160 15,-4-5 160-15,3-6 0 0,-6-10 0 0,-2-6 0 16,-1-7 256-16,-6 1 48 0,-1 0 0 0,-4-4 0 15,-4-3 240-15,-4 0 48 0,-4-4 16 0,-9-5 0 16,-3-1-112-16,-9 1-32 0,-7 0 0 0,-4 4 0 16,-11 5-464-16,-8-1 128 0,-12 7-128 0,-13 0 0 15,-8 6-128-15,-9 6-80 0,-1 1-16 0,-3 8 0 16,-1 5-528-16,9 4-96 0,5 7-32 0,4 8 0 16,3 8 96-16,16 2 16 0,11 6 0 0,17 3 0 15,12 3-448-15,15 3-64 0</inkml:trace>
  <inkml:trace contextRef="#ctx0" brushRef="#br0" timeOffset="927.45">13188 16075 14735 0,'-6'7'1312'0,"1"-2"-1056"15,5-2-256-15,0-1 0 0,2-2 960 0,1 0 144 16,-3 0 32-16,0 0 0 0,0 0-560 0,0 0-96 16,0 0-32-16,0 0 0 15,0 0-688-15,0 0-144 0,70-2-16 0,-60-13-16 0,3-3 48 0,1-1 16 16,-2-2 0-16,5-5 0 0,1-2 880 0,-1-3 176 16,6-2 48-16,3-4 0 0,-2 2 864 0,6-5 176 15,-1 4 48-15,6-6 0 0,5 2 192 0,0 0 32 16,2 0 16-16,5 5 0 15,-1-2-2352-15,1 2-480 16,-2 1-80-16,-3 6-32 0,-2 2 656 0,0 1 208 0,0 2 0 0,4 6-160 0,-4 0 864 0,-40 17 160 0,75-23 32 0,-75 23 16 31,66-3-1696-31,-66 3-352 0,0 0-64 0,75 26-16 16,-75-26 976-16,0 0 240 0,40 61 0 0,-40-61 0 0,17 66 272 0,-13-26 112 0,1 3 0 0,0 3 16 16,4-3 592-16,-4 6 112 0,7 0 32 0,1-6 0 15,-13-43-416-15,26 80-80 0,-26-80 0 16,28 65-16-16,-28-65-464 0,26 54-160 15,-26-54 0-15,31 49 144 16,-31-49-592-16,0 0-128 0,58 57-32 0,-58-57 0 0,0 0-1664 16,0 0-336-16</inkml:trace>
  <inkml:trace contextRef="#ctx0" brushRef="#br0" timeOffset="1492.04">13865 15477 10127 0,'0'0'896'0,"2"-2"-704"0,0 2-192 0,3 0 0 15,-3 0 896-15,1-1 128 0,-3 1 48 0,0 0 0 16,0 0-384-16,56-9-80 0,-56 9-16 0,0 0 0 15,0 0-464-15,72 5-128 0,-72-5 0 0,0 0 0 16,0 0 640-16,0 0 64 0,43 58 16 0,-43-58 0 16,5 43 784-16,-5-20 160 0,0 1 16 0,0 1 16 15,0-25-160-15,6 48-48 0,-6-48 0 0,0 0 0 16,31 75-912-16,-31-75-192 0,0 0-48 0,52 68 0 0,-52-68-336 0,0 0 0 16,54 82 0-16,-54-82-192 15,33 61 192-15,-33-61 0 0,26 75 0 0,-26-75-128 0,20 89 288 0,-13-41 64 16,3 8 16-16,-6 2 0 15,1 3 368-15,0 3 80 0,0 1 16 0,2 1 0 0,-3 0-256 0,3 5-64 16,0 4 0-16,1 5 0 0,1 4-32 0,1 3-16 16,3 0 0-16,1-7 0 0,1-1-112 0,1-8-32 15,0-3 0-15,-1-7 0 16,-2 0-512-16,-6 0-96 0,-2-2-32 0,-5 2 0 16,0-3-1424-16,-4-6-304 0,3-7-48 0,-1-1-11584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07:37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23613 1899 3679 0,'-10'1'320'0,"1"-1"-320"0,1 2 0 0,2-2 0 0,6 0 704 0,-3-2 64 16,1 2 0-16,-1-1 16 0,-3-1-496 0,-1 2-96 15,2-4-32-15,-4 4 0 0,1 0 672 0,2 4 144 16,3-4 32-16,-2-4 0 0,1 4 288 0,-1 0 64 16,0 0 16-16,1 0 0 0,-3-3-336 0,2 1-64 15,0-1-16-15,-4-1 0 0,2-1-288 0,0 1-64 16,-5-1-16-16,2 0 0 0,-1 0-320 0,1-2-64 16,-2 2-16-16,1 1 0 0,-5-1-192 0,-1 5 0 15,0 0 0-15,-3 5 0 0,3 7 0 0,0 0 0 16,-3 4 0-16,3 5 0 0,1 2 0 0,-1 10-128 15,-2 3 128-15,-2 8 0 0,3 1 0 0,-1 4 0 0,2 3 0 16,-1 0 0-16,4 2 0 0,-1-1 256 0,4 4-64 0,4-8 0 16,5-2-192-16,8-10 176 0,2-6-176 0,5-7 160 15,4-5-160-15,-17-19 0 0,0 0 0 0,0 0 0 16,108 18 0-16,-108-18 0 0,68-19-176 0,-35 3 176 16,0-5-128-16,-1-3 128 0,-1-6-128 0,-5-1 128 15,2 1 0-15,-4-1 0 0,4-2 0 0,-2-2 0 16,1-3 0-16,4 1 0 0,-5-3 0 0,2-2 176 15,-2 2-176-15,-3-2 0 0,1 4 0 16,-6 0 0-16,-4 1 0 0,-4 2 0 0,-1 9 0 0,-6 3 0 16,1 13 0-16,-4 3 0 0,0 7 0 0,-6 7 0 0,3 3 0 0,-6 11 0 15,1 7 128-15,-5 4-128 16,3 11 512-16,-6 2 0 0,2 2 16 16,0 2 0-16,2 7 144 0,2-7 32 0,3-4 0 0,1 0 0 0,1 2-320 0,2-1-64 15,3-3-16-15,3-12 0 0,6 1-304 16,0-11 128-16,-2-7-128 0,5-6 0 0,5-1 0 0,1-7 0 15,3-3 0-15,1-6 0 16,4 0-1408-16,-1-8-304 0</inkml:trace>
  <inkml:trace contextRef="#ctx0" brushRef="#br0" timeOffset="385.45">24657 1773 18431 0,'-3'2'1632'0,"1"1"-1312"0,4-3-320 0,1 0 0 16,-1 0 704-16,0 0 64 0,-1 4 0 0,3-2 16 16,-2 1-784-16,-1 1 0 0,-2-3 0 0,-5-1 0 15,1 0 768-15,-4 0 192 0,1 4 32 0,-4-4 16 16,1 0 528-16,-6 3 128 0,1-1 0 0,0 3 16 16,-1 4-848-16,-4 0-192 0,-2 3-16 0,1 2-16 15,-3 3-608-15,3 1 0 0,2-1 0 0,3 0 0 16,0 1 0-16,4-1 0 0,5-3 0 0,2 4 0 0,3-4 0 0,3 1 0 15,3-4-144-15,6 4 144 0,0-1 0 0,5-3-144 16,3 4 144-16,1-4 0 0,-18-11-160 16,0 0 160-16,71 47-128 0,-71-47 128 0,0 0-272 0,87 50 16 15,-87-50 16-15,0 0 0 16,93 60-400-16,-93-60-96 0,0 0-16 0,54 45 0 0,-49-31 576 0,-7 2 176 16,-5-1 0-16,-7 3 0 0,-3-1 0 0,-8 6 304 15,-8 6-48-15,-3 3 0 0,-4-1 640 0,-2 4 112 16,3 3 16-16,5-1 16 0,0-6-416 0,3 0-96 15,3-1-16-15,4-4 0 32,5-7-960-32,1-6-192 0,10-5-32 0,-1-8-16 15,7 0-2000-15,4-12-384 0,7 2-96 0,3-11-8096 0</inkml:trace>
  <inkml:trace contextRef="#ctx0" brushRef="#br0" timeOffset="782.78">25579 2003 11055 0,'-21'-17'976'0,"7"8"-784"0,2 0-192 0,3 1 0 15,8 2 2832-15,-5 1 528 0,-1-2 96 0,-5-3 32 16,-7-6-2784-16,-9-1-576 0,-7 1-128 0,0 5 0 16,1 6 160-16,-3 9 0 0,4 1 0 0,5 4 0 15,4 6 1168-15,4-4 224 0,3 3 48 0,5-2 16 16,5 2-672-16,3-2-144 0,4-2-32 0,0 3 0 15,2-5-560-15,5 6-208 0,2 2 144 0,-1 0-144 16,3 1 0-16,3 0 0 0,2 4 0 0,-16-21 0 16,0 0 0-16,74 63 0 0,-74-63 0 0,0 0 0 15,102 65-160-15,-102-65 160 0,0 0 0 0,85 54-144 16,-85-54 144-16,0 0 0 0,47 47 0 0,-38-34 0 0,-9 1 0 0,-7 4 0 16,-4-4 128-16,-6 3-128 0,-4 1 768 0,-7 1 64 15,-7 0 32-15,-5-3 0 16,-3 1-320-16,-3 0-64 0,3-3-16 0,-1-1 0 0,7-8-144 0,4 2-48 15,2-6 0-15,3 3 0 0,2-4-416 0,2 0-96 16,1-4-16-16,4-1 0 16,3 5-1008-16,2-3-208 0,4-2-32 0,3 1-8736 15,3-1-1760-15</inkml:trace>
  <inkml:trace contextRef="#ctx0" brushRef="#br0" timeOffset="1302.46">26161 2080 13823 0,'-16'-14'608'0,"6"5"128"15,1 4-592-15,4 0-144 0,3 1 0 0,0 4 0 0,2-2 464 0,-6 1 64 16,-5-1 16-16,-3 2 0 0,0 3-96 0,-3 4-32 15,-1 6 0-15,3 4 0 16,4 2 720-16,-3 2 144 0,6 9 16 0,1 1 16 16,1 0 256-16,6 9 48 0,0 0 16 0,4 4 0 0,3 3-896 0,2 0-176 15,6 0-48-15,-1 2 0 0,4-4-384 0,4-3-128 16,4-2 0-16,0-3 0 0,4-3 0 0,-30-34 0 16,59 49 0-16,-59-49-144 0,0 0 144 0,0 0 0 0,110 16 0 0,-87-28 0 15,-2-6 0-15,-2-1 0 16,2-5 0-16,-4-8 176 0,-3 4 944 0,0-5 192 0,2-7 32 0,-1-3 16 31,3-2-1648-31,-2 1-336 0,-2 0-64 0,-4 3-16 0,0-6 576 0,4 3 128 0,-5 4 0 0,2 0 0 16,1 5 640-16,-4 4 144 0,1 10 48 0,-4 5 0 15,2 7-2944 1,0 6-576-16,0 5-112 0,-1 1-16 0,-1 6-144 0,2 7-32 16</inkml:trace>
  <inkml:trace contextRef="#ctx0" brushRef="#br0" timeOffset="2260.87">27099 2155 5471 0,'3'-11'0'0,"1"2"224"0,-1 4-64 0,2-2 16 0,-5 6-176 0,2-3 0 16,0 4 0-16,-1-2 0 0,5-1 1696 0,-3-1 304 0,1 4 64 0,-3 6 16 0,-1 2-176 0,-1 10-48 16,-3 3 0-16,-1 1 0 0,-2 4-400 0,0 6-96 15,-2 3-16-15,1-1 0 0,-1 1-368 0,0 2-80 16,0 1 0-16,1-3-16 0,1-2-160 0,5-3-16 15,2-4-16-15,0-9 0 0,5-6-400 0,0-3-80 16,4-8-16-16,0 0 0 16,3-3-576-16,-3-6-112 0,0-1-16 0,1-3-16 15,2-2-608-15,-3-6-112 0,1-5-32 0,1 3 0 32,-1-6 336-32,2 2 64 0,-3-4 16 0,0 0 0 0,1-4 560 0,3 0 112 0,-5 2 32 0,4-2 0 0,2 0 160 0,0 0 0 0,-1 1 160 0,2-1-160 15,3 7 240-15,-1 2-48 0,4 5-16 0,-4 7 0 16,-4 5 32-16,1 9 16 0,-6 9 0 0,1 3 0 15,-4 6 608 1,-1 6 128-16,1 2 32 0,-3 7 0 0,5 4 384 0,-4 3 80 0,2 3 16 0,-1 6 0 16,1-2-1024-16,-1-2-208 0,-3 1-48 0,-1-3 0 15,4-3-416 1,-2-1-96-16,-1-5 0 0,1-6-16 0,3-3-240 0,2-6-32 0,-2-2-16 0,4-8 0 16,0-4-288-16,0-8-64 0,1-4-16 0,0-9 0 31,1-1-96-31,1-6-32 0,-1-3 0 0,3-5 0 15,1-4 240-15,-1-2 48 0,4-1 16 0,-6-2 0 16,2 0-16-16,0-4 0 0,0-1 0 0,1-4 0 0,-1-1 832 0,-2-4 0 16,6 1 224-16,1-1-48 0,-2 7 688 0,6-7 144 15,3 2 16-15,0 7 16 0,-3 10-400 0,-2 9-64 16,-2 12-32-16,-3 10 0 0,-6 8-160 0,-3 10-16 16,-2 3-16-16,1 13 0 0,-6 6 480 0,0 8 80 15,-4 5 32-15,2 8 0 0,-3 8 64 0,2-6 16 0,-4 4 0 16,5-11 0-16,-5 0-896 0,5-3-128 0,-5 0 0 0,2-6-160 31,2 1-656-31,1-8-128 0,-2-1-16 0,3-4-16 16,-3-4-832-16,4-3-176 0,0-8-16 0,0-4-16 15,4-3 32-15,-3-9 16 0,3-6 0 0,1-6 0 16,2-5 624-16,2-6 112 0,5-3 16 0,-6-5 16 0,6-4 176 0,0 0 16 16,0-5 16-16,2-4 0 0,1 4 560 0,1-5 112 0,1-2 32 0,2-4 0 15,2-1 896-15,-3 2 176 0,3 1 48 0,0 4 0 16,-6 10 320-16,1 3 80 0,-6 15 16 0,-2 8 0 0,-1 6-224 15,-6 6-64-15,3 6 0 0,-6 5 0 0,0 7 432 0,0 7 80 16,-6 7 0-16,3 3 16 0,3 4-192 0,-4 0-32 16,4-2-16-16,4-6 0 15,-1-2-992-15,6-3-256 0,2-4 0 0,3 1 0 0,5-5-192 0,3-7-128 16,-22-14-16-16,0 0-16 0,101 21 144 0,-101-21 16 16,89-7 16-16,-89 7 0 15,100-23-288-15,-100 23-64 0,108-40-16 0,-108 40 0 16,97-56 32-16,-53 23 0 0,-8 0 0 0,-4-4 0 0,-3 3 512 0,-6-6 128 15,-6-1 0-15,-3-2 16 0,-1 3 512 0,-10 0 112 16,-1 2 0-16,-6-3 16 0,-3 5 176 0,-5-2 48 16,-2 3 0-16,-7 0 0 0,-1 4 96 0,-4 8 32 15,-2 2 0-15,-2 7 0 0,-5 9-48 0,-1 8 0 16,-4 8 0-16,-1 11 0 0,5 5-112 0,-2 11-16 0,3 11-16 0,0 3 0 16,3 2-192-16,6 3-48 0,2 8 0 0,5-3 0 15,1 1 0-15,6-2-16 0,3 5 0 0,4-3 0 16,3-2-368-16,8-4-64 0,2-4 0 0,10-8-16 15,1-7-240-15,11-6 176 0,-30-32-176 0,83 48 160 16,-83-48-160-16,124 14-176 0,-124-14 48 0,159-8 0 31,-159 8-1472-31,156-32-304 0,-156 32-48 0,157-43-14624 0</inkml:trace>
  <inkml:trace contextRef="#ctx0" brushRef="#br0" timeOffset="3330.4">23260 4130 13823 0,'-2'1'1216'0,"2"1"-960"0,0-2-256 0,0 0 0 0,0 0 0 0,0 0 0 16,2 5 128-16,1-1-128 0,1 1 400 0,1-1 48 15,0 1 0-15,0 2 0 0,2-5 640 0,2 5 144 16,-4-2 32-16,4 3 0 0,-4 1-272 0,2 5-48 16,-2 0-16-16,-5 9 0 0,0 1-96 0,-5 4-32 15,2 5 0-15,-6 4 0 0,-2 6-480 0,-1 2-112 16,4 11-16-16,-8-2 0 0,2 4-384 0,0-3-64 15,0-1-32-15,2-5 0 16,7-9-960-16,-4-5-192 0,5-4-32 0,4-10-16 16,4-7 336-16,1-9 80 0,4-1 16 0,3-13 0 15,5-3 224-15,1-11 32 0,-1-3 16 0,8-9 0 16,1-10 96-16,3-4 32 0,-2-6 0 0,-5-5 0 0,1-1 464 0,-2 7 192 0,-7 4-128 0,-2-4 128 16,2 0 0-16,-4-2 128 0,-1 2 0 0,3 5 0 15,-3 2 752-15,3 7 144 0,2 0 48 0,-5 9 0 16,3 8 16-16,-1 8 0 0,-3 6 0 0,1 7 0 15,0 7 16-15,-1 8 16 0,1 4 0 0,0 2 0 16,0 6-320-16,1-1-64 0,2 2-16 0,-3 9 0 16,3 5-272-16,2 7-48 0,-5 7-16 0,1 0 0 15,2 5-384-15,-6 0 0 0,1 2 0 0,-2-3 0 16,-5-1 0-16,2-1 0 0,-4-2 0 0,-2-5 0 31,3-4-576-31,-3-1-32 0,4-6-16 0,-3-5-10960 0</inkml:trace>
  <inkml:trace contextRef="#ctx0" brushRef="#br0" timeOffset="3691.42">24176 4428 16575 0,'-17'19'736'0,"8"-4"160"0,0-1-720 0,1-3-176 16,4-3 0-16,2-1 0 0,-1 4-192 0,-2 10-80 15,-4 10-16-15,-7 16 0 16,1 9-576-16,1 0-112 0,5 1-32 0,2 1 0 0,7-6 1008 0,4-7 192 16,4-5 32-16,3-8 16 0,6-6 288 0,4-5 64 0,5-4 16 0,0-3 0 15,-26-14-48-15,0 0-16 0,110 9 0 0,-110-9 0 16,89-18-352-16,-89 18-64 0,106-45 0 0,-106 45-128 16,98-71 208-16,-55 32-64 0,-11-1-16 15,-6-3 0-15,-9-6 112 0,-11-3 16 0,-8-1 0 0,-7-1 0 16,-7 6 528-16,-3 2 112 0,-7 3 32 0,-7-1 0 15,0 4 800-15,-5 2 176 16,1-2 16-16,2 12 16 0,0 4-896 0,4 10-176 0,-4 5-32 0,5 7-16 16,6 11-560-16,0 7-96 0,6 10-32 0,4 3 0 15,6 6-1056-15,2 5-224 16,10 9-32-16,5 5-12032 0</inkml:trace>
  <inkml:trace contextRef="#ctx0" brushRef="#br0" timeOffset="4384.12">26299 4729 9215 0,'-23'9'816'0,"7"-9"-656"0,2 0-160 0,6 0 0 16,2-2-512-16,1-2-128 0,-3 1-16 0,-5-6-16 15,-8-1 96-15,-6-8 32 0,-5 1 0 0,1-1 0 0,1 5 1056 0,2-3 224 32,7 7 32-32,1 4 16 0,2 1 1344 0,4 4 272 0,4 4 48 0,-3 1 16 0,3 4-1264 0,3 7-256 15,-2-1-48-15,1 6-16 0,2 2-560 0,-2 3-96 16,2 9-32-16,-1 3 0 0,6 4-192 0,-3 1 0 15,8 6-192-15,-3 0 192 32,3-6-752-32,5 4-32 0,-1-5-16 0,6-2 0 15,2-5 208-15,7-3 32 0,3-5 16 0,5-7 0 16,-31-20-560-16,75 26-112 0,-75-26-32 0,0 0 0 16,115-9 288-16,-115 9 64 0,0 0 16 0,94-71 0 15,-68 32 288-15,1-4 48 0,2-15 16 0,-4-1 0 0,-1 3 528 0,-5-10 0 0,2-5 0 0,-4-4 0 16,-3-4 0-16,-1 1 0 0,-5-2 0 0,-2-4 0 15,-1-5 1088-15,-2 2 128 0,1-7 32 0,1 6 0 16,-2 0 416-16,3 14 96 0,2 13 16 0,-4 7 0 16,3 15-624-16,0 11-112 0,-5 9-16 0,1 9-16 15,-3 8 80-15,0 7 0 0,-3 9 16 0,-3 7 0 16,1 10 576-16,-2 10 112 0,-3 6 32 0,1 7 0 16,0 3-1120-16,1 7-240 0,-1 4-32 0,0 2-16 15,0 1 112-15,4 4 32 0,5 7 0 0,-3-5 0 0,3-2-112 0,0-2-32 16,3-5 0-16,-3-2 0 0,5 0-224 0,-1-3-64 15,5-2 0-15,-1-9 0 0,1-5-320 0,1-7-64 16,4-7 0-16,2-1-16 16,2-8-1664-16,4-7-336 0</inkml:trace>
  <inkml:trace contextRef="#ctx0" brushRef="#br0" timeOffset="4667.56">27093 4553 19343 0,'-19'17'848'0,"3"-4"192"0,6 1-832 0,3-2-208 16,5-2 0-16,2-1 0 0,-3 3 784 0,-1 14 112 0,-3 14 32 0,-1 18 0 15,-1 8-608-15,-3 5-128 0,3-1-32 0,0 0 0 16,6-2 432-16,5-4 96 0,5-1 16 0,5-9 0 16,0-7-48-16,5-9 0 0,6-10 0 0,0-11 0 15,-2-3-656-15,-21-14-304 0,0 0 32 0,0 0 0 31,108-43-736-31,-82 11-144 0,3-8-16 0,-2-12-16 0,-1-5 656 0,2-3 128 0,-2-4 16 0,-4-2 16 16,-1 0 368-16,2-1 0 0,-6 1 160 0,1 3-160 16,1-1 512-16,-3 7-16 0,-2 8 0 0,-4 5 0 0,0 8 16 15,-3 10 0-15,0 6 0 0,-1 5 0 16,-6 10-896-16,-4 8-192 16</inkml:trace>
  <inkml:trace contextRef="#ctx0" brushRef="#br0" timeOffset="5233.22">28165 4570 22111 0,'-14'18'976'0,"7"-9"208"0,5 3-944 0,-1-7-240 0,3 4 0 0,0-4 0 16,3 4 0-16,-3 8 0 0,0 9 0 0,-3 12-160 16,-2 6 160-16,-2 3-160 0,0-3 160 0,0 3-160 15,5 1 544-15,2 1 96 0,2 5 32 0,5 4 0 16,1 3 672-16,3 5 144 0,1 0 16 0,2 5 16 16,-2 2-784-16,-3 2-176 0,-2 0-16 0,-4-3-16 15,1-3-368-15,-4-6-128 0,0-2 0 0,-7-7 0 16,0 2-1024-16,-9-6-192 0,-3-3-32 15,-2-7-16 1,-1-8-80-16,-6-6-32 0,0-12 0 0,0 0 0 0,0-7 592 0,2-6 112 0,0-2 32 0,1-8 0 0,6-5 592 0,-2-7 176 16,6-2 0-16,2-6 0 15,5-2 0-15,-1-4 0 0,4-9 128 0,1-3-128 0,1-3 0 0,3-10 128 16,3-9-128-16,6-10 0 0,1-6 448 0,6-6 16 16,3-3 0-16,6-1 0 0,6 2 688 0,0 4 144 15,6 13 32-15,1 6 0 0,2 16-224 0,-3 7-32 16,-37 47-16-16,68-57 0 0,-68 57-160 0,0 0-48 15,0 0 0-15,85-53 0 0,-67 48 144 0,3 2 32 16,-4 3 0-16,-1 3 0 0,1 6-416 0,1 1-80 16,-3 2-16-16,3 6 0 0,-3 3-352 0,1-2-160 15,2 5 128-15,-5-1-128 0,0-4 0 0,1 2-224 0,0-2 32 0,-1 2 0 16,0-7 192-16,-3 3 0 0,1-3 0 0,-1 2 0 16,-1-2 160-16,-4 0-160 0,-2-2 128 0,-3 0-128 15,-5-1 0-15,-3 1 0 0,-5-2 0 0,-4-1 0 31,-1 0-368-31,-8 0-48 0,-7-1-16 0,-2-3 0 16,-5-5-1504-16,0 0-304 0</inkml:trace>
  <inkml:trace contextRef="#ctx0" brushRef="#br0" timeOffset="5710.92">28799 3874 18431 0,'6'3'1632'0,"-3"2"-1312"15,2-1-320-15,-5-1 0 0,2 3 0 0,0-1-240 0,3 10 48 0,0 10 0 32,4 10-816-32,-2 8-144 0,-2 11-48 0,-1-1 0 0,1 4 1456 0,0-5 304 0,4 6 48 0,-1-1 16 15,3 6 1120-15,5 1 240 0,-2 3 32 0,3-1 16 16,-3-4-592-16,0 1-112 16,-2-2-32-16,0 4 0 0,-7-6-1024 0,1-2-272 0,-3 1 0 0,1-8 0 31,-4-5-816-31,0-1-256 0,0-7-48 0,0-4-6400 0,-4-5-1280 0</inkml:trace>
  <inkml:trace contextRef="#ctx0" brushRef="#br0" timeOffset="5940.87">29514 4513 14735 0,'-16'24'1312'0,"6"-6"-1056"0,1-3-256 0,4 1 0 0,3-5 1504 0,0-3 240 16,2 10 48-16,-3 8 16 0,-2 19-64 0,-2 7-16 16,0 11 0-16,-2-2 0 0,5-5-1344 0,-4-6-384 15,2 2 128-15,-1 1-128 0,6-5 0 0,-5 0 144 16,6-1-144-16,-1-6 128 0,1-4-128 0,0-6 192 16,1-5-192-16,5-3-8208 15,-1-6-1760-15</inkml:trace>
  <inkml:trace contextRef="#ctx0" brushRef="#br0" timeOffset="6232.86">30251 4591 17503 0,'0'4'768'0,"0"-6"176"0,2 0-752 0,1-1-192 0,-3 1 0 0,4-1 0 16,-4-1 0-16,1-1 0 0,-1-4 0 0,-1-1-176 15,-8-1-64-15,-9 3-16 0,-4 2 0 0,-4 6 0 16,0 7 2224-16,-6 0 432 0,1 4 96 0,1-1 0 0,4 8-560 0,-2 2-112 16,4 5-32-16,5-1 0 0,-2 1-1216 15,7 1-240-15,0 5-48 0,5-1-16 0,0 8-272 0,6-1 0 16,3 6 0-16,3 2 0 0,6 4 416 0,2 0-32 16,4-2 0-16,4-2 0 0,4 2 144 0,3-7 32 15,4 0 0-15,1-5 0 0,4-5-368 0,-35-30-64 16,75 40 0-16,-75-40-128 15,77 28-608-15,-77-28-224 0,0 0-64 0,116 21-9424 16,-116-21-1904-16</inkml:trace>
  <inkml:trace contextRef="#ctx0" brushRef="#br0" timeOffset="6672.03">31089 4710 17503 0,'-17'-4'1552'0,"3"1"-1232"0,3 1-320 0,4-1 0 16,4 1 720-16,-2 0 96 0,-2 0 16 0,-4-1 0 16,-11-2-624-16,-8 1-208 0,-10 4 144 0,0 5-144 15,-4 6 704-15,4 3 48 0,0 5 16 0,5 7 0 16,2 5 1216-16,9 1 256 0,-3 3 64 0,10-1 0 16,3 6-1536-16,2 2-288 0,7-2-64 0,5 2-16 15,5 2-400-15,7-1 0 0,2-3 0 0,7 0 0 16,7-5-320-1,-2-9-112-15,5-3-16 0,4-2 0 0,-35-21-1280 0,68 22-272 16,-68-22-48-16,0 0-16 0,105 21 128 0,-105-21 16 0,0 0 16 0,103-15 0 16,-103 15 752-1,0 0 128-15,101-46 48 0,-101 46 0 0,61-47 304 0,-61 47 64 0,57-57 16 0,-31 20 0 16,-5 2-688 0,-7-3-128-16,0-2-16 0,-2 0-16 0,-3-2 80 0,0-5 16 0,-1-5 0 0,-2 0 0 0,2-2 1552 0,1 8 320 15,0 5 64-15,1 8 16 0,-1 12 944 0,0 8 192 16,-2 8 48-16,-2 5 0 0,-5 9 0 0,-4 5 0 15,-1 12 0-15,-4 5 0 0,-1 4 848 0,-1 9 176 16,1-1 48-16,1-3 0 0,1 6-1600 0,2-5-320 0,3 1-64 16,3-2-16-16,0-5-864 0,3 0-256 15,4-5-16-15,4-4 0 16,3-7-1232-16,5-2-240 0,5-3-48 0,-24-14-9360 0</inkml:trace>
  <inkml:trace contextRef="#ctx0" brushRef="#br0" timeOffset="6940.8">32011 2933 25791 0,'-9'12'2304'0,"-3"4"-1856"0,7 0-448 0,1-6 0 0,4 4 1632 0,-5 5 224 16,-2 14 64-16,-7 25 0 0,-3 20-1360 0,-1 18-272 15,4 3-48-15,4 2-16 16,3 0-1104-16,3 2-208 0,6 5-64 0,3 4 0 0,1-3 784 16,2 1 160-16,1 0 16 0,3-8 16 0,-3-9 1264 0,5-4 256 15,-2 1 64-15,2-6 0 0,0-11-832 0,-5-3-176 16,-1-6-16-16,1-5-16 16,-7-3-1008-16,0-7-208 0,-2-4-48 0,-4 0-8960 15,-1-6-1808-15</inkml:trace>
  <inkml:trace contextRef="#ctx0" brushRef="#br0" timeOffset="7348.3">31319 4543 23951 0,'-9'1'1056'0,"6"-1"224"0,3 0-1024 0,3 0-256 0,1 0 0 0,1 2 0 16,4 0-544-16,0 5-160 0,8 3-48 0,7 4 0 15,6 10-720-15,5 1-128 0,0 6-48 0,5-1 0 16,3 1 1648-16,6-1 0 0,5-2 320 0,-54-28-32 0,110 34 160 0,-110-34 16 16,127 18 16-16,-127-18 0 0,143 0-480 0,-143 0 0 15,166-18 0-15,-166 18 0 16,155-36-832-16,-155 36-176 0,123-52-16 0,-123 52-16 16,93-53-496-16,-93 53-112 0,69-66-16 0,-44 31 0 0,-4 2 1392 0,-9 0 272 15,-2 7 0-15,-6-2 0 0,-9 2 624 0,-2 0 16 16,-6 0 16-1,0 1 0-15,-3 1 1136 0,-2 5 240 0,-1-2 32 0,0 7 16 0,-4 2-224 0,-3 8-64 16,4 8 0-16,-8 5 0 0,4 11-256 0,0 8-64 16,0 7-16-16,-2 9 0 0,5 8-368 0,-3 2-80 15,3 9-16-15,1 1 0 0,4 4 0 0,6 2 0 16,3 1 0-16,1-3 0 0,8-2-272 0,0-7-48 16,3-1-16-16,6-6 0 0,-2 0-352 0,5-3-80 15,2-3-16-15,2-3 0 16,1-3-544-16,0 4-112 0,3-4-32 0,1-5 0 15,3-4-1808-15,4-5-352 0</inkml:trace>
  <inkml:trace contextRef="#ctx0" brushRef="#br0" timeOffset="7711.95">33482 4314 17503 0,'-9'-5'768'0,"4"-4"176"0,-2 1-752 0,2 4-192 0,3 2 0 0,-2-1 0 0,-1 0 512 0,-4-3 64 31,-6 1 0-31,-8-4 16 0,-3 2 544 0,-7 2 96 0,0 5 32 0,-2 7 0 0,2 2 592 0,0 5 128 16,1 3 32-16,1 6 0 0,1 5-752 0,1 1-160 16,-1 3-16-16,4 3-16 0,3 1-368 0,1-1-64 15,6 7 0-15,7-6-16 0,7-4-112 0,4-1-32 16,10-1 0-16,2-3 0 0,7 3-480 0,2-2 0 15,-1-2 0-15,1-2 0 0,2 1 0 0,-1 1-208 16,2 0 32-16,0 0 16 0,0 4 160 0,-1-6 0 16,-1 6 0-16,-3-2 0 0,-2-2 0 0,-3 7 0 0,1 0 0 15,-8-2 128-15,2-1-128 0,-8-2 0 0,-3 0 0 0,-3-4 0 16,-6 2 0-16,-2 0 0 0,-6 0 0 0,-7 4-128 16,-4-2 128-16,-4-2-160 0,-1 2 160 0,-3-4-160 31,-1-1-1008-31,-3-2-208 15</inkml:trace>
  <inkml:trace contextRef="#ctx0" brushRef="#br0" timeOffset="8012.62">29927 3741 32255 0,'-28'9'1424'0,"10"0"304"0,5-1-1392 0,6-1-336 0,5-5 0 0,4-4 0 16,-1 2 432-16,-1 0 16 0,6-1 0 0,-6-6 0 16</inkml:trace>
  <inkml:trace contextRef="#ctx0" brushRef="#br0" timeOffset="37043.92">10248 10187 10127 0,'2'0'896'0,"-1"0"-704"0,4 0-192 0,-3 0 0 0,2-1 0 0,1-1 0 16,4 0 0-16,-9 2 0 0,0 0 0 0,47-12 0 31,-47 12 0-31,0 0 0 0,0 0 0 0,0 0 192 0,0 0 0 0,45-14 0 0,-42 14 320 0,-1-3 80 31,-2 1 16-31,0-5 0 0,0 5 48 0,2-5 16 16,3 2 0-16,-5 0 0 0,2-2 272 0,0 2 48 15,-1-1 16-15,-1 1 0 0,-1-2 320 0,-1 4 64 16,0-3 16-16,-3 5 0 0,1-3-128 0,-4 4-32 16,-1 0 0-16,-8 5 0 0,-3 4-416 0,0 3-96 15,-10 8-16-15,-3 4 0 0,-2 4-592 0,0 3-128 16,0 2 0-16,-1-1 0 0,1-5-256 0,3 3-64 0,3 1 0 0,1 4 0 16,2 2 320-16,-4 1 0 0,8 4 0 0,-5 1 0 15,1 1 160-15,0 5-16 0,-2 7 0 0,-3 1 0 16,1 4-144-16,-1 5 0 0,-4 2 144 0,-2 3-144 15,4-6 0-15,-2 3 0 0,2 5 0 0,0-2 0 16,2 4 0-16,5 0 0 0,1-3 0 0,4-6 0 16,8-5 0-16,-1-4 0 0,7-5 0 0,3-3-128 15,8-3 128-15,1-8 0 0,-5-38-144 0,29 63 144 0,-29-63-336 16,53 52 0-16,-53-52 0 0,75 35 0 0,-75-35 112 16,90 14 32-16,-90-14 0 0,96 0 0 0,-96 0-32 0,92-23 0 15,-48 2 0-15,-7-2 0 0,-4-3-48 0,-2-5-16 16,0-4 0-16,-4 0 0 0,-5-5 96 0,-8 0 32 15,-2-5 0-15,-8-2 0 0,-6-2 160 0,-5-3 0 16,-3-2 0-16,-6 2 0 0,-1 3 400 0,-10 0 112 16,1 2 32-16,-5 2 0 0,0 10 480 0,-1 4 112 15,3 10 16-15,-1 1 0 0,4 12-528 0,1 4-112 16,1 8 0-16,5 1-16 16,3 11-1968-16,6 1-384 0</inkml:trace>
  <inkml:trace contextRef="#ctx0" brushRef="#br0" timeOffset="37455.91">11074 10262 11967 0,'7'-1'1072'0,"-2"-1"-864"16,4 0-208-16,-1-1 0 0,-2 3-192 0,-3-2-96 15,2-2-16-15,6 1 0 16,-11 3-208-16,0 0-64 0,0 0 0 0,0 0 0 0,0 0 208 0,0 0 48 15,0 0 0-15,0 0 0 0,36 63 2368 0,-39-42 496 16,3 5 80-16,0 2 32 0,0-2-256 0,0-26-48 16,9 68-16-16,-8-30 0 0,6 0-1280 0,-5 2-256 15,5 4-48-15,-2 5-16 0,-3 3-592 0,1 0-144 16,1 2 0-16,-4 4 0 0,0-1 0 0,-4 1 0 0,1-1 0 16,-4 0 0-1,0 4-720-15,-2 6-80 0,1-5-16 0,-1 8 0 16,-2 1-1376-16,3 4-288 0</inkml:trace>
  <inkml:trace contextRef="#ctx0" brushRef="#br0" timeOffset="37758.41">11042 12481 25791 0,'-8'9'2304'0,"-1"-2"-1856"16,9-2-448-16,3-5 0 0,-3 0 1280 0,0 0 144 16,0 0 48-16,0 0 0 0,0 0-1056 0,49 47-208 15,-49-47-32-15,0 0-16 16,0 0-1056-16,0 0-192 0,0 0-64 0,75 16 0 15,-75-16 128-15,0 0 32 0,0 0 0 0,0 0 0 16,0 0 0-16,0 0 0 0,0 0 0 0,0 0-8672 0</inkml:trace>
  <inkml:trace contextRef="#ctx0" brushRef="#br0" timeOffset="38094.71">12661 10684 28559 0,'-22'10'1264'0,"6"-4"272"0,5 2-1232 0,6-1-304 15,5-5 0-15,5 3 0 0,-3-1 240 0,5 8-16 16,-7-12 0-16,0 0 0 16,49 54-720-16,-49-54-144 0,0 0-16 0,78 43-16 15,-78-43-320-15,0 0-64 0,108 18-16 0,-108-18 0 0,88-4 800 0,-88 4 272 16,92-5-192-16,-92 5 192 0,94-9 1088 0,-94 9 304 16,96-8 64-16,-96 8 16 0,101-9 16 0,-101 9 16 15,106-9 0-15,-106 9 0 0,101-8-1200 0,-101 8-304 16,91-6 0-16,-91 6-14848 0</inkml:trace>
  <inkml:trace contextRef="#ctx0" brushRef="#br0" timeOffset="38314.61">12506 11466 40543 0,'-16'9'1792'0,"11"-6"384"0,4-1-1744 0,6 1-432 0,3-1 0 0,-8-2 0 16,0 0 192-16,0 0-32 0,107-2-16 0,-107 2 0 16,146-5-464-16,-62-2-112 0,3 2-16 0,-10-4 0 15,-4 6-1296-15,-9-3-272 0,-64 6-48 0,105 0-16 16,-105 0-480-16,83 9-112 0,-83-9-16 0,0 0 0 16,96 18 992-16,-96-18 192 0,0 0 32 0,93 12-6976 15</inkml:trace>
  <inkml:trace contextRef="#ctx0" brushRef="#br0" timeOffset="38586.01">15066 10360 35935 0,'-17'9'3200'0,"6"-1"-2560"0,8 5-512 0,3-13-128 16,0 0 848-16,0 0 160 0,12 59 16 0,-10-17 16 16,6 17-1040-16,-2 5 0 0,6 2-128 0,-4-3-16 31,-4 3-1856-31,-2-3-368 0,1 1-80 0,-8-3-16 16,1-1 16-16,-3-5 0 0,0-1 0 0,-5-5 0 0,2 0 2080 0,-2-6 368 0,3 6 192 0,-3 0-32 15,1 0 816-15,4 1 176 0,6-4 16 0,1-1-8416 31,5-2-1696-31</inkml:trace>
  <inkml:trace contextRef="#ctx0" brushRef="#br0" timeOffset="38801.9">15848 11008 43311 0,'-50'9'1920'0,"19"-2"384"0,10-1-1840 0,7 1-464 16,10-1 0-16,4-3 0 0,0-3 288 0,0 18-32 16,0-1-16-16,-2 6 0 31,2-23-896-31,6 41-176 0,-6-41-48 0,0 0 0 0,0 0-4304 0,0 0-880 0,0 0-160 0,0 0-48 0</inkml:trace>
  <inkml:trace contextRef="#ctx0" brushRef="#br0" timeOffset="39225.68">16985 10748 39615 0,'-13'-8'1760'0,"8"1"352"0,5 0-1680 0,5 1-432 0,2 3 0 0,-7 3 0 0,0 0 192 0,47-17-64 16,-47 17 0-16,84-27 0 15,-28 10-800-15,-7 3-160 0,-49 14-48 0,83-17 0 16,-83 17-1680-16,63-9-320 0,-63 9-80 0,0 0-16 16,0 0 992-16,87 26 208 0,-87-26 48 0,0 0 0 0,30 58 1520 0,-30-58 208 15,1 57 240-15,-6-19-48 0,-3 2 640 0,-10 6 144 16,1 4 32-16,-9 4 0 0,-1 0-304 0,-4 7-64 16,-4 2-16-16,-1-2 0 0,-3 0-192 0,-1 0-48 15,0-2 0-15,0 2 0 0,0-7-384 0,-2-4 0 16,6-4 128-16,1-8-128 15,3-5-272-15,3-7-96 0,1-3-16 0,2-11 0 16,7 0-432-16,6-12-80 0,1-3-32 0,7-9 0 0,5-4 736 0,0-8 192 0,5 1 0 0,4-8 0 16,3-4-240-16,5-4 48 0,3-2 0 15,4-6 0-15,7 1 192 0,1-3 0 0,6 2 0 0,2 2 0 16,2 7 512-16,0 3 64 0,-2 11 0 0,-4 3 0 16,-36 21-256-16,63-14-32 15,-63 14-16-15,0 0 0 0,70 2-272 0,-70-2 0 0,0 0 0 0,0 0 0 16,82 29 0-16,-82-29 0 0,0 0-144 0,0 0-11184 15</inkml:trace>
  <inkml:trace contextRef="#ctx0" brushRef="#br0" timeOffset="39445.57">18180 11017 37775 0,'-21'8'1664'0,"9"-1"368"0,3 0-1632 0,7 0-400 15,2-5 0-15,2 1 0 0,-2-3 592 0,0 0 48 16,0 0 0-16,0 0 0 0,51 58-640 0,-51-58-288 16,0 0 32-16,0 0 0 15,0 0-3264-15,85 26-656 0,-85-26-128 0,0 0-32 0</inkml:trace>
  <inkml:trace contextRef="#ctx0" brushRef="#br0" timeOffset="39886.75">19358 10593 40543 0,'-9'-3'1792'0,"6"-2"384"15,3 5-1744-15,0 0-432 0,0 0 0 0,0 0 0 0,0 0 256 0,0 0-16 16,92-2-16-16,-92 2 0 16,93 2-736-16,-93-2-128 0,94 7-48 0,-94-7 0 15,73 8-1904-15,-73-8-384 0,0 0-80 0,76 25-16 16,-76-25 576-16,0 0 128 0,0 0 0 0,16 52 16 0,-28-35 1680 16,-9 6 336-16,-3-2 64 0,-2 2 16 0,-6 3 1920 0,3-4 400 15,-1 4 80-15,2 1 16 0,-2-1-960 0,3 0-192 16,4 2-48-16,-3-6 0 0,1 4-752 0,3-1-208 15,3-3 0-15,1-2 0 0,1 2 0 0,8-4 0 16,0-3 0-16,9-15 0 0,0 0 0 0,0 0 0 16,0 0 0-16,0 0 0 0,0 0 0 0,61 49 0 15,-61-49 0-15,0 0 0 0,75 0 368 0,-75 0 32 16,0 0 16-16,89 0 0 0,-89 0-160 0,66 2-48 16,-66-2 0-16,0 0 0 0,80 7-208 0,-80-7 0 0,0 0 0 0,0 0 0 15,0 0 0-15,0 0 0 0,0 0 0 0,13 45 0 16,-40-27 0-16,-4-1-160 0,-4 0 160 0,-10 6-128 15,-7 3 256-15,-6 5 48 0,-3 1 16 0,-2 1 0 16,-6-2 144-16,3 1 48 0,1-5 0 0,8 0-10176 16,9-1-2048-16</inkml:trace>
  <inkml:trace contextRef="#ctx0" brushRef="#br0" timeOffset="40122.08">20705 11079 41471 0,'-23'2'1840'0,"6"0"368"0,5-2-1760 0,7 3-448 15,5-3 0-15,0 0 0 0,0 0 176 0,0 0-48 16,0 0-128-16,0 37 192 15,0-37-1360-15,0 0-288 0,0 0-48 0,0 0-16 16,0 0-4000-16,0 0-816 0,0 0-144 0,0 0-48 0</inkml:trace>
  <inkml:trace contextRef="#ctx0" brushRef="#br0" timeOffset="40456.94">21590 10320 43311 0,'-38'9'1920'0,"17"-1"384"0,11 1-1840 0,1 3-464 0,9-12 0 0,0 0 0 0,0 0 0 0,9 49-240 16,-9-49 32-16,10 71 0 15,-3-22-1328-15,-7-5-272 0,0 1-48 0,0-5-16 16,0-5-784-16,-5-2-160 0,1-2-16 0,4-31-16 0,-5 58 2176 0,5-58 432 15,-7 45 96-15,7-45 16 0,0 0 1776 0,9 49 352 16,-9-49 80-16,0 0 16 0,0 0-144 0,0 0-32 0,87 43 0 16,-87-43 0-16,75 0-1264 0,-75 0-256 15,111-12-48-15,-41-2-16 16,10 0-464-16,2 0-112 0,-2-1-16 0,-5-1 0 16,-3-1-768-16,-6 1-176 0,-5 2-16 0,-9 0-16 0,-3 0-992 15,-9-2-192-15,-5 3-32 0,-9-5-10832 0</inkml:trace>
  <inkml:trace contextRef="#ctx0" brushRef="#br0" timeOffset="40697.11">22364 10139 32255 0,'-17'5'2864'0,"6"4"-2288"0,11-9-576 0,0 0 0 15,0 0 1712-15,0 0 224 0,2 61 48 0,-2-61 16 16,-5 83-1616-16,5-29-384 0,3 2 0 0,2-2 0 31,-1 0-448-31,1-2-128 0,-1 0-16 0,-4 4-16 16,0 0-368-16,0 1-80 0,-4 4-16 0,-1-3 0 0,-2 6 560 0,-2-1 128 16,0 0 0-16,1-2 16 0,-3-4 976 0,-1 1 192 0,2 3 32 0,-3-4 16 15,8 0-272-15,-4-4-48 0,2-4-16 0,2-6-11200 16,5-43-2256-16</inkml:trace>
  <inkml:trace contextRef="#ctx0" brushRef="#br0" timeOffset="40917">23369 10863 41471 0,'-5'-5'3680'0,"5"5"-2944"16,0 0-592-16,0 0-144 0,0 0 320 0,0 0 48 16,0 0 0-16,0 0 0 15,75 17-1488-15,-75-17-288 0,0 0-64 0,0 0-16 16,0 0-3392-16,0 0-688 0,0 0-128 0,0 0-16 0</inkml:trace>
  <inkml:trace contextRef="#ctx0" brushRef="#br0" timeOffset="41514.68">24635 10323 41471 0,'-9'-3'3680'0,"5"6"-2944"0,4-3-592 0,0 0-144 15,0 0-192-15,0 0-64 0,0 0 0 0,-3 58-16 32,-6-30-3344-32,-5 3-672 0,-3 4-128 0,-1 0-16 15,1-4 560-15,1-1 112 0,4-2 32 0,3-2 0 0,1 0 3856 0,4-4 768 0,4-22 144 0,7 44 48 16,-7-44 2064-16,0 0 432 0,42 66 64 0,-42-66 32 15,0 0-1024-15,87 70-208 0,-87-70-32 0,78 54-16 16,-78-54-1488-16,81 52-288 0,-81-52-64 0,66 49-16 16,-66-49-544-16,0 0-352 0,45 75 48 0,-45-75 16 15,7 54-352-15,-7-54-64 0,-14 59 0 16,4-31-16-16,-1 3 96 0,-6-5 32 0,-1 6 0 0,-8 1 0 0,-2 0 432 0,-3 0 160 16,-4 2 0-16,-7-2-144 15,1-4 656-15,-3-1 144 0,-5 2 32 0,0-2 0 0,-3-2 240 0,-5 0 48 16,-1-3 16-16,-6 3 0 0,-1-4-368 0,-5-4-80 15,-3-1-16-15,-2-5 0 0,0-6-240 0,7-1-48 16,2-7-16-16,10-7 0 0,11 1-224 0,14-10 0 16,8-1 0-16,14-10-12320 15,6-6-2464-15</inkml:trace>
  <inkml:trace contextRef="#ctx0" brushRef="#br0" timeOffset="41751.25">24737 10342 41471 0,'-5'4'3680'0,"5"-4"-2944"0,0 0-592 0,0 0-144 16,0 0 496-16,0 0 64 0,68 35 16 0,-68-35 0 16,82 36-576-16,-82-36-256 0,92 39 32 0,-92-39 0 15,68 26-736-15,-68-26-160 0,0 0-32 0,74 9 0 16,-74-9 480-16,0 0 96 15,76-14 0-15,-76 14 16 0,75-18 336 0,-75 18 64 0,96-24 16 0,-44 13 0 16,2-1-416-16,-1 3-80 0,-1-1 0 0,-3 0-14736 16</inkml:trace>
  <inkml:trace contextRef="#ctx0" brushRef="#br0" timeOffset="41990.7">25924 11039 37775 0,'-37'9'3360'0,"17"0"-2688"0,6-2-544 0,8 0-128 16,6-7 800-16,0 0 128 0,0 0 32 0,0 0 0 31,46 52-1136-31,-46-52-208 0,48 56-64 0,-48-56 0 15,58 45-3328-15,-58-45-688 0,0 0-128 0,87 29-16 0</inkml:trace>
  <inkml:trace contextRef="#ctx0" brushRef="#br0" timeOffset="42427.8">27710 9837 40543 0,'-36'-7'3600'0,"15"4"-2880"15,0 3-576-15,12 2-144 0,9-2 768 0,0 0 112 16,0 0 16-16,0 0 16 0,7 59-608 0,-7-59-128 16,2 66-32-16,-7-26 0 15,-9 4-672-15,-4-1-144 0,-8 4-32 0,-4 0 0 16,-4 4-320-16,-8-1-64 0,2 6 0 0,-7-2-16 0,3 7 768 0,2 2 144 0,0 6 48 0,6 3 0 15,4 6 736-15,1 2 160 0,5 4 16 0,5-4 16 16,2-2-432-16,7-3-96 0,-2-3 0 0,7-3-16 16,5-2-240-16,7-5 0 0,4-1 0 0,0-5 0 15,-9-56-192-15,29 94-48 0,-29-94 0 0,46 70 0 32,-46-70-256-32,57 41-48 0,-57-41-16 0,63 16 0 0,-63-16 224 0,70-7 32 0,-70 7 16 0,74-28 0 15,-39 11 480-15,0-9 112 0,-3-2 16 0,-1-7 0 16,-5-5-112-16,-3-7-16 0,-6 2 0 0,-3-8 0 15,-5-2-192-15,-9 1 0 0,-2-4-144 0,-14 6 144 16,-1 3 0-16,-11 7-144 0,-7 8 144 0,-8 9 0 0,-3 8 0 16,-2 6 224-16,-5 4-32 0,4 7 0 15,-5 4 192-15,2 10 48 0,3 1 0 0,-3 5 0 16,0 9-1024-16,-2-1-208 0</inkml:trace>
  <inkml:trace contextRef="#ctx0" brushRef="#br0" timeOffset="58215.23">21906 14526 16575 0,'-2'0'1472'0,"2"0"-1168"0,2 4-304 0,1-4 0 16,1 0 0-16,-4 0 128 0,0 0-128 0,0 0 0 15,0 0 0-15,0 0 0 0,0 0-192 0,0 0 48 16,68 19 144-16,-68-19-128 0,0 0 128 0,0 0-128 16,0 0 320-16,-2 26 80 0,-7-14 16 0,-3 2 0 15,1 0 928-15,-1 2 192 0,-2 1 48 0,-3-1 0 16,-1 6-368-16,1-1-80 0,-4 5-16 0,5 2 0 15,4 0-576-15,0 0-112 0,7 0-32 0,1-2 0 16,8 0-144-16,-1-1-128 0,-3-25 192 0,0 0-192 0,32 64 0 0,-32-64 0 16,0 0-192-16,50 52 48 15,-50-52-432-15,0 0-64 16,65 44-32-16,-65-44 0 0,0 0 384 0,66 45 80 0,-66-45 16 0,0 0 0 0,61 44 192 0,-61-44 0 16,0 0 0-16,0 0 0 0,54 61 0 0,-54-61 160 15,0 0-160-15,21 52 192 0,-21-52-32 0,0 0 0 16,16 62 0-16,-16-62 0 0,7 41 256 0,-7-41 48 15,5 40 16-15,-5-23 0 0,3 0 288 0,-3 1 48 16,0 3 16-16,-5-4 0 0,2 2-32 0,-1-1 0 16,-1-1 0-16,-2-3 0 0,2 2-160 0,-4-6-48 15,0 2 0-15,-1-6 0 0,-2 2-128 0,-2-2-16 0,-4-3-16 0,1-3 0 16,-6 4-48-16,-3-4 0 0,-5 0 0 0,-4-4 0 16,3 1-384-16,-3-3 0 0,4 1 128 0,-2-4-128 31,5-3-1056-31,5 0-240 0,-1-7-48 0,8 0-8912 0,1-6-1776 0</inkml:trace>
  <inkml:trace contextRef="#ctx0" brushRef="#br0" timeOffset="58640.18">22244 14491 36863 0,'-18'6'1632'0,"4"-3"336"0,7 0-1584 0,6-1-384 0,1-2 0 0,0 2 0 31,5 0-352-31,-2 1-160 0,-3-3-16 0,0 0-16 0,0 0-1312 0,0 0-272 0,0 0-48 0,81 37-16 16,-81-37 160-16,0 0 48 0,0 0 0 0,76 22 0 31,-76-22 1216-31,0 0 256 0,77 11 64 0,-77-11 0 0,71 0 448 0,-71 0 320 0,84 0-64 0,-84 0 0 16,92-4-256-16,-92 4 128 0,98-3-128 0,-98 3-8512 15</inkml:trace>
  <inkml:trace contextRef="#ctx0" brushRef="#br0" timeOffset="59048.21">23793 14584 36863 0,'-14'0'1632'0,"2"3"336"0,-2-1-1584 0,9 1-384 16,1-3 0-16,4 4 0 0,0-2 464 0,-5 1 16 16,1 6 0-16,-4 5 0 15,-3 1-1200-15,-1 5-240 0,0-3-64 0,-2 4 0 16,0-2-1392-16,-3 4-272 0,1-2-64 0,-2-1-16 15,4 0 800-15,4-3 176 0,1 2 16 0,1-1 16 0,4-3 2576 0,4-1 512 0,0-14 96 0,0 0 32 16,21 58 0-16,-21-58 0 0,0 0 0 0,44 62 0 16,-44-62-720-16,41 53-144 0,-41-53-16 15,49 48-16-15,-49-48-560 0,0 0 0 0,66 72 0 0,-66-72 0 16,0 0 0-16,51 69-224 0,-51-69 16 0,0 0 0 16,31 67 208-16,-31-67 0 0,14 43 0 0,-14-43 0 15,4 47 368-15,-6-22 64 0,0 1 16 0,-3-2 0 16,-4 1 384-16,-3-3 64 0,0 3 32 0,-2-6 0 15,0-2-272-15,0 1-48 0,-3-1-16 0,-1-3 0 16,1-2-176-16,-1-3-32 0,4 3-16 0,-3-7 0 0,0 0-368 0,-1-1 0 16,1-2 0-16,3-4 0 31,-4-2-768-31,1 4-160 0,0-3-32 0,-1-2-15296 0</inkml:trace>
  <inkml:trace contextRef="#ctx0" brushRef="#br0" timeOffset="59331.68">24037 14601 40543 0,'-16'4'1792'0,"7"-3"384"0,6-1-1744 0,3 0-432 0,0 0 0 0,0 0 0 15,0 0 0-15,0 0 0 16,92 4 0-16,-92-4 0 16,107 3-1232-16,-107-3-176 0,127-3-48 0,-127 3 0 0,124-9-2352 15,-124 9-480-15,123-5-80 0,-123 5-32 16,124-4 1120-16,-124 4 208 0,110 4 64 0,-110-4 0 0,97 0 3552 0,-97 0 720 0,93 2 144 0,-93-2 16 16,89 8 64-16,-89-8 16 0,88 12 0 0,-88-12-9072 15</inkml:trace>
  <inkml:trace contextRef="#ctx0" brushRef="#br0" timeOffset="59803.08">26043 14768 29487 0,'-6'2'1296'0,"3"-2"288"0,3 0-1264 0,0 0-320 16,0 0 0-16,0 0 0 16,0 0-320-16,0 0-112 0,85-5-16 0,-85 5-16 15,96-14-1248-15,-96 14-240 0,105-21-48 0,-105 21-16 16,94-14-336-16,-94 14-64 0,78-5-16 0,-78 5 0 16,0 0 1600-16,80 5 304 0,-80-5 64 0,0 0 16 0,0 0 2208 0,56 49 448 0,-56-49 96 0,11 40 0 15,-11-14 320-15,-4 5 64 0,-1 4 16 0,-6 3 0 16,-1-1-1488-16,-10 7-288 0,1-1-64 0,-6 2-16 15,0-1-656-15,-5 3-192 0,-3-2 0 0,1 1 128 16,-1 1 32-16,-4-4 16 0,3-3 0 0,-1 0 0 16,2-3-176-16,-5-2 160 0,2-1-160 0,0-4 160 0,-1-4-160 0,4-7-224 15,2-5 48-15,5-10 16 0,6-1-160 0,-1-10-16 16,7-1-16-16,6-6 0 0,1-4 720 0,6-1 144 16,3-11 16-1,5 1 16-15,4-2-224 0,5-6-32 0,5-1-16 0,3 3 0 0,10-2-272 0,-1 2 0 16,6 1 0-16,1 0 0 31,0 5-640-31,2 8-16 0,-40 21-16 0,67-31 0 0,-67 31-192 0,0 0-32 0,83-9-16 0,-83 9 0 0,0 0 592 0,89 17 112 16,-89-17 16-16,70 18 16 0,-70-18 304 0,82 26 48 15,-82-26 16-15,97 29 0 0,-97-29-416 0,117 27-80 16,-117-27-16-16,120 22-11648 0</inkml:trace>
  <inkml:trace contextRef="#ctx0" brushRef="#br0" timeOffset="60117.08">27860 14526 39615 0,'-16'9'1760'0,"11"0"352"0,3-1-1680 0,2-8-432 0,0 0 0 0,0 0 0 0,0 0 128 0,20 49-128 16,-20-49 128-16,34 63-128 31,-34-63-720-31,39 87-240 0,-39-87-32 0,31 85-16 16,-20-41-1296-16,-4-1-256 0,-7 6-48 0,0-2-16 15,-7-2 1392-15,-4 4 272 0,-1 0 48 0,-2 1 16 0,-3-1 2176 0,-1 2 448 16,-3 1 96-16,4 0 16 0,3-1-368 0,0-8-64 15,5 4 0-15,4-10-16 16,5-2-1744-16,0-35-352 0</inkml:trace>
  <inkml:trace contextRef="#ctx0" brushRef="#br0" timeOffset="60389.24">28839 14556 27647 0,'-21'10'2448'0,"11"-3"-1952"0,-2 2-496 0,7-2 0 16,5-7 2080-16,0 0 320 0,0 0 64 0,1 40 16 16,-1-40-2144-16,4 64-336 0,-4-24-240 0,0 9 48 15,-4-2-1536-15,-1 4-320 0,0-1-48 0,-7 1-16 16,0 4 976-16,-2-4 192 0,0 1 48 0,0-3 0 15,-4 0 1552-15,4 0 320 0,2-1 64 0,-2-1 16 0,2-1-144 0,2-3-16 16,1 1-16-16,2-6 0 16,3-5-1536-16,3-2-304 0,1-31-64 0,0 47-7840 15,0-47-1568-15</inkml:trace>
  <inkml:trace contextRef="#ctx0" brushRef="#br0" timeOffset="60677.17">29315 14650 38703 0,'-16'5'3440'0,"8"2"-2752"16,6-5-560-16,2-2-128 0,0 0 736 0,0 0 112 15,0 0 32-15,16 52 0 0,-16-52-880 0,15 66 0 16,-15-66 0-16,23 75 0 15,-23-75-832-15,14 80-96 0,-11-40-16 0,1-1 0 16,-8 6-1040-16,-1-3-192 0,-7 3-64 0,-2 0 0 16,-3-1 1152-16,-6 5 208 0,0-1 48 0,-1 1 16 0,-2 3 1104 0,0 1 224 0,0 2 32 0,1-4 16 15,8-2-208-15,-1-6-32 0,3-3-16 16,4-5-13600-16</inkml:trace>
  <inkml:trace contextRef="#ctx0" brushRef="#br0" timeOffset="61038.53">30092 14474 6447 0,'-15'-2'576'0,"4"-1"-576"0,-3 3 0 0,11 0 0 0,3 0 7600 0,0 0 1408 15,0 0 272-15,0 0 64 0,0 0-7488 0,0 0-1520 16,0 0-336-16,36 66 0 16,-36-66-1808-16,0 0-384 0,16 70-80 0,-16-70-16 15,-9 50-432-15,-3-19-96 0,-2-1 0 0,0 1-16 0,-1 4 2560 0,1-3 512 16,0 1 96-16,5-6 32 0,0 5 2064 0,4-8 400 16,2-1 96-16,3-23 16 15,0 0-1200-15,8 49-224 0,-8-49-48 0,0 0-16 0,0 0-896 0,0 0-176 16,61 40-48-16,-61-40 0 0,0 0-336 0,0 0 0 15,86 1 0-15,-86-1-128 16,0 0-368-16,83-1-64 0,-83 1-16 0,0 0 0 16,89 5-640-16,-89-5-144 0,0 0-32 0,87 9 0 15,-87-9-464-15,0 0-80 0,84 17-32 0,-84-17-10576 16</inkml:trace>
  <inkml:trace contextRef="#ctx0" brushRef="#br0" timeOffset="61305.46">30983 14324 42383 0,'-35'26'1872'0,"9"-8"400"0,5-1-1824 16,10-3-448-16,11-14 0 0,0 0 0 0,0 0 0 0,0 70 0 15,-3-25 0-15,-1 12 0 16,3 4-1152-16,-6 6-128 0,2-3-32 0,-9-1 0 16,-4-1-1168-16,-4 5-224 0,-1-1-48 0,-2 0-16 0,3-5 2320 0,-6 3 448 15,4-4 0-15,1 1 208 0,4-2 1216 0,1-3 240 16,6 1 64-16,-2-3 0 0,5-5-1008 0,1-2-192 16,-1-4-32-16,0-3-16160 0</inkml:trace>
  <inkml:trace contextRef="#ctx0" brushRef="#br0" timeOffset="61902.82">32088 14667 18431 0,'-20'0'1632'0,"5"0"-1312"0,6 0-320 0,4 4 0 0,5-4 1408 0,-4 0 224 16,4 0 32-16,-7-4 16 16,4 4-2464-16,-6-3-496 0,-3-6-112 0,1 0-16 15,-1-1-592-15,-2-4-128 0,0-2-32 0,-1-1 0 0,1 3 2368 0,0-4 480 16,-4 1 80-16,3 3 32 0,1-3 2176 0,-4 6 432 15,3 1 96-15,-3 3 16 0,1 0-1312 0,-1 7-256 16,-3 0-48-16,2 5-16 0,-2 2-1312 0,1 2-256 16,-3 1-48-16,0 2-16 0,2 2-256 0,2 4 0 0,-4-1-128 0,6 6 128 15,0-2 0-15,1 1 128 0,0 8 16 0,1 3 0 16,4 0 80-16,-3 2 16 0,4 2 0 0,1 3 0 16,2-2-240-16,5-1 0 15,2-37 0-15,11 66 0 0,-11-66 0 0,28 57 0 0,-28-57 0 0,0 0 0 31,61 49-704-31,-61-49-48 0,0 0 0 0,66-2 0 0,-66 2 288 0,50-26 48 0,-25 5 16 0,1-1 0 16,0-1 592-16,2-3 112 0,0 0 16 0,1-2 16 16,3-5-336-16,-3 1 0 0,-2 6 0 0,-1 0-128 15,0 2 640-15,-4-1 128 0,1 8 16 0,-23 17 16 16,28-23-1616-16,-28 23-320 0,0 0-64 0,0 0-16 16,0 0 928-16,0 0 176 0,0 0 48 0,31 61 0 0,-31-61 544 0,-10 54 112 15,1-19 32-15,1 5 0 0,-6 9 176 0,1 1 32 16,1 6 16-16,2 2 0 0,1 1 176 0,0 0 48 15,6 7 0-15,1-5 0 0,4-3-176 0,-2-3-16 16,3-1-16-16,-3-1 0 0,4-3-432 0,-2-3-96 16,4-2-16-16,-6-45 0 15,9 79-1600-15,-9-79-320 0</inkml:trace>
  <inkml:trace contextRef="#ctx0" brushRef="#br0" timeOffset="62437.91">32516 14814 41471 0,'-28'-9'1840'0,"14"4"368"0,2 1-1760 0,9-1-448 0,3 5 0 0,0 0 0 15,0 0 0-15,0 0 0 0,33-19 128 0,-33 19-128 16,40-21-2592-16,-40 21-544 0,0 0-128 0,0 0 0 31,66 3-1792-31,-66-3-336 0,0 0-80 0,0 0-16 0,0 0 4784 0,51 60 960 0,-51-60 192 0,0 0 48 0,0 0 2256 0,42 66 464 16,-42-66 96-16,0 0 16 0,0 0-1328 0,27 52-256 16,-27-52-48-16,0 0-16 0,0 0-1152 0,0 0-224 15,14 57-48-15,-14-57-16 0,0 0-240 0,-10 40-208 16,10-40 32-16,-14 32 16 15,3-16-624-15,-2-6-128 0,-1 6-32 16,-6-6 0-16,-4 8 64 0,-4-1 16 0,-5 6 0 0,-5-1 0 16,3-1 336-16,-3 0 64 0,1-2 16 0,6 2 0 0,4-4 1088 0,10-3 208 15,17-14 48-15,0 0 16 0,0 0 608 0,0 0 112 16,0 0 32-16,63 40 0 16,-63-40-2096-16,66 0-400 0,-66 0-96 0,87-8-16 15,-87 8-544-15,89-9-112 0,-89 9-32 0,85-3 0 0,-85 3 1248 0,82 3 240 0,-82-3 144 0,72 16-160 16,-72-16 480-16,0 0 80 0,75 24 32 0,-75-24 0 15,0 0 368-15,0 0 80 0,40 56 16 0,-40-56 0 16,0 0 192-16,-2 57 32 0,2-57 16 0,-12 49 0 16,3-21-32-16,0-2 0 0,-3 7 0 0,2-1 0 15,-8 1-16-15,6-4 0 0,0 3 0 0,1-6 0 16,3-4-544-16,-1-1-112 0,0-3-32 0,-1-8-12016 16,-1-1-2400-16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63EB-7CA0-FA3A-BE18-C4B07832D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24EA2-B81C-F4B6-D112-6B6D7B19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437-96C7-244C-E04D-66EFA478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9/07/2023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B25E-35BE-F34B-80E6-2B681E9D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1073-3125-1DA5-E02F-AABFCD18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31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918B-FCDE-3566-27B3-42C82BC2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2B968-11FB-F186-E3DB-CA179861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3C3C-B273-443E-D7E7-AB6A67A9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9/07/2023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87A0-83FA-91FE-D1B5-6687566D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E4CB-76CC-5F2A-6718-779D4CB6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94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70E94-B9D9-8E2D-2501-F6DC4E52C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7A734-6787-D2ED-CA22-1EDE9A01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8BC1-5957-9D5B-B229-980D0A2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9/07/2023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5348-3FCE-1182-4D1A-A9D40366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97FA-B5BE-0135-DE1F-2580F962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73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7B46-0BDC-054A-9CCA-12C6E2D3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1931-282B-4FF5-7D09-FEC7A6FD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F6D0-2D53-4C34-C23D-1A7151DE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9/07/2023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1D26-3480-FB2F-F570-0C2DC3F6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926AD-A9E2-BA1E-F8C7-3D725390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2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22C-21BF-D664-FC05-33397701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E525-4F3D-14DF-7380-66493ABE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0C04-4DE2-F61C-EB42-9E6BA6AE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9/07/2023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D7DD-8266-2EF9-7CA3-141D66DC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F506-4D87-2E4D-EA70-47338FFF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9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08BB-083D-4016-83FE-A4BF7740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E6FF-5A86-BC51-9517-27BF7816A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38E0B-308C-8438-F81B-E4E6D458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DA1D1-ED8D-02C4-2004-7B1BADB7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9/07/2023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C65B-C11F-048E-2CB7-C5FE8DA1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0BE65-5829-2028-9910-5804D5D2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8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683-3749-9ED8-A5B9-13578107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4368-6437-B575-78CE-A0B183577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699C5-954C-5486-6398-6317C397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08B24-0BBD-936C-1EC2-D66B2D8A3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6533B-1724-BBEC-1B3F-7C0B1F26A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D4452-6A4E-E4A5-9865-D8DC65E8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9/07/2023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90C1D-0EEC-F867-FFD3-35E1DE1F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11993-C1C0-377B-71B8-312F9AEB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9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BD2-BDC8-E343-D154-0BFBE893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FB90B-15D6-75C1-30D1-6BD47E3D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9/07/2023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6A1D3-FD37-772C-E865-7C760004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91662-312F-2114-5123-2D4C44B4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3791E-4C40-9872-E1DD-B3DFE7A5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9/07/2023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C337F-9302-6D30-20CA-D2F1EC66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0174C-D779-18F1-1896-8DA618CD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2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A537-994B-3A40-1AC4-F2FCA27D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B86B-94E9-A2A8-BFE0-E237BD6B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658B-F7E7-FC8B-959D-B5EE01BC0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8C160-F74E-9402-1DC0-1122F67B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9/07/2023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6634C-2FA0-DDF5-9174-04E5F410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24A2E-938C-D2C0-A3E5-595AE32D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00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5EC-E5D1-C9D7-D603-CE0C0311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4EF04-E99C-3DEE-614C-71E0C7160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611F0-8360-412A-CB6E-AA8111193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A42AF-C6FF-F006-BA94-FCC0DAE9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9/07/2023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E7EB-9592-94BB-D777-ABFCEE20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13AD9-9509-7E5F-E90F-6DDE7675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7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76337-554E-AC1E-A69B-D2BB3C1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C3A43-C6A3-64F6-AC1F-2FB32CA1C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153A-8567-1C5E-12E8-BB4CF00C0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69CA-F724-400B-9726-11CBC5990295}" type="datetimeFigureOut">
              <a:rPr lang="en-AU" smtClean="0"/>
              <a:t>9/07/2023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FF8E-C0B0-A35D-47E5-DBBD58913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08720-8F99-1F7D-F470-63462AC5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48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1.png"/><Relationship Id="rId7" Type="http://schemas.openxmlformats.org/officeDocument/2006/relationships/image" Target="../media/image1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21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9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2.png"/><Relationship Id="rId7" Type="http://schemas.openxmlformats.org/officeDocument/2006/relationships/image" Target="../media/image180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5.png"/><Relationship Id="rId15" Type="http://schemas.openxmlformats.org/officeDocument/2006/relationships/image" Target="../media/image24.png"/><Relationship Id="rId10" Type="http://schemas.openxmlformats.org/officeDocument/2006/relationships/customXml" Target="../ink/ink20.xml"/><Relationship Id="rId9" Type="http://schemas.openxmlformats.org/officeDocument/2006/relationships/image" Target="../media/image200.png"/><Relationship Id="rId1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7" Type="http://schemas.openxmlformats.org/officeDocument/2006/relationships/image" Target="../media/image211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7" Type="http://schemas.openxmlformats.org/officeDocument/2006/relationships/image" Target="../media/image22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3.png"/><Relationship Id="rId10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7" Type="http://schemas.openxmlformats.org/officeDocument/2006/relationships/customXml" Target="../ink/ink23.xml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9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45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5" Type="http://schemas.openxmlformats.org/officeDocument/2006/relationships/image" Target="../media/image270.png"/><Relationship Id="rId4" Type="http://schemas.openxmlformats.org/officeDocument/2006/relationships/image" Target="../media/image30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nQMDkUFzh4" TargetMode="External"/><Relationship Id="rId2" Type="http://schemas.openxmlformats.org/officeDocument/2006/relationships/hyperlink" Target="https://sortvisualiz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2169-3620-0A99-07A6-0C22AB714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Sorting</a:t>
            </a:r>
            <a:br>
              <a:rPr lang="en-CA" dirty="0"/>
            </a:br>
            <a:r>
              <a:rPr lang="en-CA" dirty="0"/>
              <a:t>Chapter 11.1 – 11.3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DE93B-29EB-72B4-448A-ECB3D0123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410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6891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elements of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 are </a:t>
            </a:r>
            <a:r>
              <a:rPr lang="en-CA" sz="3600" dirty="0">
                <a:solidFill>
                  <a:srgbClr val="FF0000"/>
                </a:solidFill>
                <a:latin typeface="Consolas" panose="020B0609020204030204" pitchFamily="49" charset="0"/>
              </a:rPr>
              <a:t>permuted</a:t>
            </a:r>
            <a:r>
              <a:rPr lang="en-CA" sz="3600" dirty="0">
                <a:latin typeface="Consolas" panose="020B0609020204030204" pitchFamily="49" charset="0"/>
              </a:rPr>
              <a:t> so that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[0]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[1] &lt;= …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[n-1]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8639959" y="673880"/>
            <a:ext cx="302806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key idea is that sort </a:t>
            </a:r>
            <a:r>
              <a:rPr lang="en-CA" b="1" dirty="0"/>
              <a:t>permutes</a:t>
            </a:r>
            <a:r>
              <a:rPr lang="en-CA" dirty="0"/>
              <a:t> (</a:t>
            </a:r>
            <a:r>
              <a:rPr lang="en-CA" b="1" dirty="0"/>
              <a:t>re-arranges</a:t>
            </a:r>
            <a:r>
              <a:rPr lang="en-CA" dirty="0"/>
              <a:t>) the elements of </a:t>
            </a:r>
            <a:r>
              <a:rPr lang="en-CA" dirty="0" err="1"/>
              <a:t>arr</a:t>
            </a:r>
            <a:r>
              <a:rPr lang="en-CA" dirty="0"/>
              <a:t> into a particular ordering. No elements are removed/added.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1B4706-9435-681F-D867-11E56DAB5DE2}"/>
              </a:ext>
            </a:extLst>
          </p:cNvPr>
          <p:cNvSpPr/>
          <p:nvPr/>
        </p:nvSpPr>
        <p:spPr>
          <a:xfrm>
            <a:off x="2163336" y="3040566"/>
            <a:ext cx="9240643" cy="1219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ADD7F-49DE-FE72-955D-424D7B3EAAA2}"/>
              </a:ext>
            </a:extLst>
          </p:cNvPr>
          <p:cNvSpPr txBox="1"/>
          <p:nvPr/>
        </p:nvSpPr>
        <p:spPr>
          <a:xfrm>
            <a:off x="6645189" y="2623551"/>
            <a:ext cx="23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Correct post-condition!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5B5A7-D88F-6832-16C0-C4DAD662B4CE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2653C2-41AB-B495-C9A0-F78D4F1F827E}"/>
                  </a:ext>
                </a:extLst>
              </p14:cNvPr>
              <p14:cNvContentPartPr/>
              <p14:nvPr/>
            </p14:nvContentPartPr>
            <p14:xfrm>
              <a:off x="2304000" y="4102560"/>
              <a:ext cx="8520120" cy="179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2653C2-41AB-B495-C9A0-F78D4F1F82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4640" y="4093200"/>
                <a:ext cx="8538840" cy="1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833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04313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Pre-condition: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none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   elements of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 are permuted so that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[begin]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[begin+1] &lt;= …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[end-1]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template &lt;</a:t>
            </a:r>
            <a:r>
              <a:rPr lang="en-CA" sz="2800" dirty="0" err="1">
                <a:latin typeface="Consolas" panose="020B0609020204030204" pitchFamily="49" charset="0"/>
              </a:rPr>
              <a:t>typename</a:t>
            </a:r>
            <a:r>
              <a:rPr lang="en-CA" sz="2800" dirty="0">
                <a:latin typeface="Consolas" panose="020B0609020204030204" pitchFamily="49" charset="0"/>
              </a:rPr>
              <a:t> T&gt;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void sort(vector&lt;T&gt;&amp;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, 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         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int begin</a:t>
            </a:r>
            <a:r>
              <a:rPr lang="en-CA" sz="2800" dirty="0">
                <a:latin typeface="Consolas" panose="020B0609020204030204" pitchFamily="49" charset="0"/>
              </a:rPr>
              <a:t>,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int end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4543621" y="193739"/>
            <a:ext cx="19761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Sometimes it will be convenient to use this more general interface.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F9AD5-BDF6-CED3-1CD4-8B4E4E8BB537}"/>
              </a:ext>
            </a:extLst>
          </p:cNvPr>
          <p:cNvSpPr txBox="1"/>
          <p:nvPr/>
        </p:nvSpPr>
        <p:spPr>
          <a:xfrm>
            <a:off x="3751881" y="5522378"/>
            <a:ext cx="149662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range is </a:t>
            </a:r>
            <a:r>
              <a:rPr lang="en-CA" b="1" dirty="0"/>
              <a:t>asymmetric</a:t>
            </a:r>
            <a:r>
              <a:rPr lang="en-CA" dirty="0"/>
              <a:t>: </a:t>
            </a:r>
            <a:r>
              <a:rPr lang="en-CA" b="1" dirty="0"/>
              <a:t>[begin, end)</a:t>
            </a:r>
            <a:endParaRPr lang="en-AU" b="1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CCF909BB-B880-8E39-F1C4-6E51A1630B58}"/>
              </a:ext>
            </a:extLst>
          </p:cNvPr>
          <p:cNvSpPr/>
          <p:nvPr/>
        </p:nvSpPr>
        <p:spPr>
          <a:xfrm rot="16200000">
            <a:off x="4605458" y="3511441"/>
            <a:ext cx="319668" cy="35089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66847-72E9-5F3F-C48B-367DB1143C09}"/>
              </a:ext>
            </a:extLst>
          </p:cNvPr>
          <p:cNvSpPr txBox="1"/>
          <p:nvPr/>
        </p:nvSpPr>
        <p:spPr>
          <a:xfrm>
            <a:off x="7859243" y="4580717"/>
            <a:ext cx="132192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arr</a:t>
            </a:r>
            <a:r>
              <a:rPr lang="en-CA" dirty="0"/>
              <a:t>[begin] </a:t>
            </a:r>
            <a:r>
              <a:rPr lang="en-CA" b="1" dirty="0"/>
              <a:t>is </a:t>
            </a:r>
            <a:r>
              <a:rPr lang="en-CA" dirty="0"/>
              <a:t>included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7A340D-FB5A-AD86-C75E-A34EC2A36660}"/>
              </a:ext>
            </a:extLst>
          </p:cNvPr>
          <p:cNvCxnSpPr>
            <a:cxnSpLocks/>
          </p:cNvCxnSpPr>
          <p:nvPr/>
        </p:nvCxnSpPr>
        <p:spPr>
          <a:xfrm flipH="1" flipV="1">
            <a:off x="3650166" y="3429000"/>
            <a:ext cx="4088780" cy="116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60A65D-DFA2-7800-663D-4CAECD31C1FB}"/>
              </a:ext>
            </a:extLst>
          </p:cNvPr>
          <p:cNvSpPr txBox="1"/>
          <p:nvPr/>
        </p:nvSpPr>
        <p:spPr>
          <a:xfrm>
            <a:off x="9949601" y="4596428"/>
            <a:ext cx="155102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arr</a:t>
            </a:r>
            <a:r>
              <a:rPr lang="en-CA" dirty="0"/>
              <a:t>[end] </a:t>
            </a:r>
            <a:r>
              <a:rPr lang="en-CA" b="1" dirty="0"/>
              <a:t>is</a:t>
            </a:r>
            <a:r>
              <a:rPr lang="en-CA" dirty="0"/>
              <a:t> </a:t>
            </a:r>
            <a:r>
              <a:rPr lang="en-CA" b="1" dirty="0"/>
              <a:t>not</a:t>
            </a:r>
            <a:r>
              <a:rPr lang="en-CA" dirty="0"/>
              <a:t> included.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30786-BE4E-DE82-7BA4-D6CF6CD97F75}"/>
              </a:ext>
            </a:extLst>
          </p:cNvPr>
          <p:cNvCxnSpPr>
            <a:cxnSpLocks/>
          </p:cNvCxnSpPr>
          <p:nvPr/>
        </p:nvCxnSpPr>
        <p:spPr>
          <a:xfrm flipH="1" flipV="1">
            <a:off x="9949601" y="3429000"/>
            <a:ext cx="444930" cy="109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BC924B-C221-2C9B-A24A-C6456C0524D5}"/>
              </a:ext>
            </a:extLst>
          </p:cNvPr>
          <p:cNvCxnSpPr>
            <a:cxnSpLocks/>
          </p:cNvCxnSpPr>
          <p:nvPr/>
        </p:nvCxnSpPr>
        <p:spPr>
          <a:xfrm flipV="1">
            <a:off x="5389756" y="5311792"/>
            <a:ext cx="2510942" cy="61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AD72900-C968-A77F-7E87-E1886DDEC241}"/>
              </a:ext>
            </a:extLst>
          </p:cNvPr>
          <p:cNvSpPr/>
          <p:nvPr/>
        </p:nvSpPr>
        <p:spPr>
          <a:xfrm>
            <a:off x="8051180" y="793904"/>
            <a:ext cx="38657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F2D779-37FF-3F5E-5F01-BDF73ECC6293}"/>
              </a:ext>
            </a:extLst>
          </p:cNvPr>
          <p:cNvSpPr/>
          <p:nvPr/>
        </p:nvSpPr>
        <p:spPr>
          <a:xfrm>
            <a:off x="9021336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BFA9F-8A4D-A9F6-7357-4EDC05A6A0F7}"/>
              </a:ext>
            </a:extLst>
          </p:cNvPr>
          <p:cNvSpPr/>
          <p:nvPr/>
        </p:nvSpPr>
        <p:spPr>
          <a:xfrm>
            <a:off x="10459843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5C089F-F020-0B91-069D-AEA84A4A1A64}"/>
              </a:ext>
            </a:extLst>
          </p:cNvPr>
          <p:cNvSpPr/>
          <p:nvPr/>
        </p:nvSpPr>
        <p:spPr>
          <a:xfrm>
            <a:off x="10812965" y="793904"/>
            <a:ext cx="353122" cy="4773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F36DB3-388D-156B-E9EE-85CCB73682B9}"/>
              </a:ext>
            </a:extLst>
          </p:cNvPr>
          <p:cNvSpPr txBox="1"/>
          <p:nvPr/>
        </p:nvSpPr>
        <p:spPr>
          <a:xfrm>
            <a:off x="8933241" y="5128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begin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C2E9A7-1D4C-1DEE-0887-2C94185D7DD1}"/>
              </a:ext>
            </a:extLst>
          </p:cNvPr>
          <p:cNvSpPr txBox="1"/>
          <p:nvPr/>
        </p:nvSpPr>
        <p:spPr>
          <a:xfrm>
            <a:off x="10344614" y="51288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end-1</a:t>
            </a:r>
            <a:endParaRPr lang="en-A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BAC827-CCA0-16FC-F3BB-9B6A6E5B33D4}"/>
              </a:ext>
            </a:extLst>
          </p:cNvPr>
          <p:cNvSpPr txBox="1"/>
          <p:nvPr/>
        </p:nvSpPr>
        <p:spPr>
          <a:xfrm>
            <a:off x="10812965" y="508869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</a:t>
            </a:r>
            <a:endParaRPr lang="en-AU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85DF6F-AE44-BDE6-F293-C36E2F746B5F}"/>
              </a:ext>
            </a:extLst>
          </p:cNvPr>
          <p:cNvSpPr txBox="1"/>
          <p:nvPr/>
        </p:nvSpPr>
        <p:spPr>
          <a:xfrm>
            <a:off x="7634496" y="83466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/>
              <a:t>arr</a:t>
            </a:r>
            <a:endParaRPr lang="en-AU" sz="1600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B4F8D51E-F93E-8AFC-3855-E97FDF331C4E}"/>
              </a:ext>
            </a:extLst>
          </p:cNvPr>
          <p:cNvSpPr/>
          <p:nvPr/>
        </p:nvSpPr>
        <p:spPr>
          <a:xfrm rot="16200000">
            <a:off x="9847466" y="509948"/>
            <a:ext cx="142368" cy="1788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DC8AC-34AA-B8E3-77C5-DAEF9F2535E4}"/>
              </a:ext>
            </a:extLst>
          </p:cNvPr>
          <p:cNvSpPr txBox="1"/>
          <p:nvPr/>
        </p:nvSpPr>
        <p:spPr>
          <a:xfrm>
            <a:off x="8585435" y="1532395"/>
            <a:ext cx="27283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, begin, end)</a:t>
            </a:r>
            <a:br>
              <a:rPr lang="en-CA" dirty="0"/>
            </a:br>
            <a:r>
              <a:rPr lang="en-CA" dirty="0"/>
              <a:t>sorts this part of the vector</a:t>
            </a:r>
            <a:endParaRPr lang="en-AU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7AD760-1CB3-C015-ACE0-6A97DE4A1BCB}"/>
              </a:ext>
            </a:extLst>
          </p:cNvPr>
          <p:cNvSpPr/>
          <p:nvPr/>
        </p:nvSpPr>
        <p:spPr>
          <a:xfrm>
            <a:off x="9365165" y="793903"/>
            <a:ext cx="1094678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8A768E-ADDA-6465-7B0C-1137708FB1C1}"/>
                  </a:ext>
                </a:extLst>
              </p14:cNvPr>
              <p14:cNvContentPartPr/>
              <p14:nvPr/>
            </p14:nvContentPartPr>
            <p14:xfrm>
              <a:off x="262080" y="188280"/>
              <a:ext cx="11297160" cy="6363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8A768E-ADDA-6465-7B0C-1137708FB1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720" y="178920"/>
                <a:ext cx="11315880" cy="63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722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82686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Pre-condition: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none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   elements of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 are permuted so that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[0]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[1] &lt;= …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[n-1]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template &lt;</a:t>
            </a:r>
            <a:r>
              <a:rPr lang="en-CA" sz="2800" dirty="0" err="1">
                <a:latin typeface="Consolas" panose="020B0609020204030204" pitchFamily="49" charset="0"/>
              </a:rPr>
              <a:t>typename</a:t>
            </a:r>
            <a:r>
              <a:rPr lang="en-CA" sz="2800" dirty="0">
                <a:latin typeface="Consolas" panose="020B0609020204030204" pitchFamily="49" charset="0"/>
              </a:rPr>
              <a:t> T&gt;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void sort(vector&lt;T&gt;&amp;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13FD6-B01B-A5B9-2602-5DAD40DF4ADA}"/>
              </a:ext>
            </a:extLst>
          </p:cNvPr>
          <p:cNvSpPr txBox="1"/>
          <p:nvPr/>
        </p:nvSpPr>
        <p:spPr>
          <a:xfrm>
            <a:off x="6732972" y="4260408"/>
            <a:ext cx="26414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write </a:t>
            </a:r>
            <a:r>
              <a:rPr lang="en-CA" b="1" dirty="0"/>
              <a:t>sort(v) </a:t>
            </a:r>
            <a:r>
              <a:rPr lang="en-CA" dirty="0"/>
              <a:t>using </a:t>
            </a:r>
            <a:r>
              <a:rPr lang="en-CA" b="1" dirty="0"/>
              <a:t>sort(b, begin, end)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E0EAC-2008-77D9-9366-A9652B84C166}"/>
              </a:ext>
            </a:extLst>
          </p:cNvPr>
          <p:cNvSpPr txBox="1"/>
          <p:nvPr/>
        </p:nvSpPr>
        <p:spPr>
          <a:xfrm>
            <a:off x="4543621" y="193739"/>
            <a:ext cx="19761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Sometimes it will be convenient to use this more general interface.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E70A29-A607-F016-ACF5-0C3CD7863355}"/>
              </a:ext>
            </a:extLst>
          </p:cNvPr>
          <p:cNvSpPr/>
          <p:nvPr/>
        </p:nvSpPr>
        <p:spPr>
          <a:xfrm>
            <a:off x="8051180" y="793904"/>
            <a:ext cx="38657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9FC21F-3964-26B2-439E-DA31F013E561}"/>
              </a:ext>
            </a:extLst>
          </p:cNvPr>
          <p:cNvSpPr/>
          <p:nvPr/>
        </p:nvSpPr>
        <p:spPr>
          <a:xfrm>
            <a:off x="9021336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1DBCF6-09A7-D35B-A5BC-E458311E9244}"/>
              </a:ext>
            </a:extLst>
          </p:cNvPr>
          <p:cNvSpPr/>
          <p:nvPr/>
        </p:nvSpPr>
        <p:spPr>
          <a:xfrm>
            <a:off x="10459843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D050F2-E717-B347-D13F-014AF1F4E341}"/>
              </a:ext>
            </a:extLst>
          </p:cNvPr>
          <p:cNvSpPr/>
          <p:nvPr/>
        </p:nvSpPr>
        <p:spPr>
          <a:xfrm>
            <a:off x="10812965" y="793904"/>
            <a:ext cx="353122" cy="4773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7BC38B-F496-D650-4465-5BA53E04EF28}"/>
              </a:ext>
            </a:extLst>
          </p:cNvPr>
          <p:cNvSpPr txBox="1"/>
          <p:nvPr/>
        </p:nvSpPr>
        <p:spPr>
          <a:xfrm>
            <a:off x="8933241" y="5128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begin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261586-754E-5C36-BDC0-C6119F34EABD}"/>
              </a:ext>
            </a:extLst>
          </p:cNvPr>
          <p:cNvSpPr txBox="1"/>
          <p:nvPr/>
        </p:nvSpPr>
        <p:spPr>
          <a:xfrm>
            <a:off x="10344614" y="51288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end-1</a:t>
            </a:r>
            <a:endParaRPr lang="en-A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FB0009-90B9-40F4-5D76-0B5CD3F7AA2E}"/>
              </a:ext>
            </a:extLst>
          </p:cNvPr>
          <p:cNvSpPr txBox="1"/>
          <p:nvPr/>
        </p:nvSpPr>
        <p:spPr>
          <a:xfrm>
            <a:off x="10812965" y="508869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</a:t>
            </a:r>
            <a:endParaRPr lang="en-AU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85A7A-E44A-DC34-E19F-757075298A38}"/>
              </a:ext>
            </a:extLst>
          </p:cNvPr>
          <p:cNvSpPr txBox="1"/>
          <p:nvPr/>
        </p:nvSpPr>
        <p:spPr>
          <a:xfrm>
            <a:off x="7634496" y="83466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/>
              <a:t>arr</a:t>
            </a:r>
            <a:endParaRPr lang="en-AU" sz="1600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C7481036-4596-E244-ADF3-5A7873F32038}"/>
              </a:ext>
            </a:extLst>
          </p:cNvPr>
          <p:cNvSpPr/>
          <p:nvPr/>
        </p:nvSpPr>
        <p:spPr>
          <a:xfrm rot="16200000">
            <a:off x="9847466" y="509948"/>
            <a:ext cx="142368" cy="1788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4CE1C4-128B-FB3A-1A9C-CF0161274423}"/>
              </a:ext>
            </a:extLst>
          </p:cNvPr>
          <p:cNvSpPr txBox="1"/>
          <p:nvPr/>
        </p:nvSpPr>
        <p:spPr>
          <a:xfrm>
            <a:off x="8585435" y="1532395"/>
            <a:ext cx="27283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, begin, end)</a:t>
            </a:r>
            <a:br>
              <a:rPr lang="en-CA" dirty="0"/>
            </a:br>
            <a:r>
              <a:rPr lang="en-CA" dirty="0"/>
              <a:t>sorts this part of the vector</a:t>
            </a:r>
            <a:endParaRPr lang="en-AU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C08906-CB4B-3F03-D863-93D544A3C458}"/>
              </a:ext>
            </a:extLst>
          </p:cNvPr>
          <p:cNvSpPr/>
          <p:nvPr/>
        </p:nvSpPr>
        <p:spPr>
          <a:xfrm>
            <a:off x="9365165" y="793903"/>
            <a:ext cx="1094678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939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826861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Pre-condition: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none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   elements of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 are permuted so that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[0]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[1] &lt;= …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[n-1]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template &lt;</a:t>
            </a:r>
            <a:r>
              <a:rPr lang="en-CA" sz="2800" dirty="0" err="1">
                <a:latin typeface="Consolas" panose="020B0609020204030204" pitchFamily="49" charset="0"/>
              </a:rPr>
              <a:t>typename</a:t>
            </a:r>
            <a:r>
              <a:rPr lang="en-CA" sz="2800" dirty="0">
                <a:latin typeface="Consolas" panose="020B0609020204030204" pitchFamily="49" charset="0"/>
              </a:rPr>
              <a:t> T&gt;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void sort(vector&lt;T&gt;&amp;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{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  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sort(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, 0, 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arr.size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());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}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6D276-9F7E-3B99-1467-CB42316C7AE3}"/>
              </a:ext>
            </a:extLst>
          </p:cNvPr>
          <p:cNvSpPr txBox="1"/>
          <p:nvPr/>
        </p:nvSpPr>
        <p:spPr>
          <a:xfrm>
            <a:off x="6732972" y="4260408"/>
            <a:ext cx="26414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write </a:t>
            </a:r>
            <a:r>
              <a:rPr lang="en-CA" b="1" dirty="0"/>
              <a:t>sort(v) </a:t>
            </a:r>
            <a:r>
              <a:rPr lang="en-CA" dirty="0"/>
              <a:t>using </a:t>
            </a:r>
            <a:r>
              <a:rPr lang="en-CA" b="1" dirty="0"/>
              <a:t>sort(b, begin, end)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FD485-F0D8-9E61-3F9F-2F29F44276FE}"/>
              </a:ext>
            </a:extLst>
          </p:cNvPr>
          <p:cNvSpPr txBox="1"/>
          <p:nvPr/>
        </p:nvSpPr>
        <p:spPr>
          <a:xfrm>
            <a:off x="4543621" y="193739"/>
            <a:ext cx="19761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Sometimes it will be convenient to use this more general interface.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2100C-2063-B3DD-E7FF-352011CE81F4}"/>
              </a:ext>
            </a:extLst>
          </p:cNvPr>
          <p:cNvSpPr/>
          <p:nvPr/>
        </p:nvSpPr>
        <p:spPr>
          <a:xfrm>
            <a:off x="8051180" y="793904"/>
            <a:ext cx="38657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DCD13-E487-60D4-0B22-0EACC5EA7F43}"/>
              </a:ext>
            </a:extLst>
          </p:cNvPr>
          <p:cNvSpPr/>
          <p:nvPr/>
        </p:nvSpPr>
        <p:spPr>
          <a:xfrm>
            <a:off x="9021336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8920FD-F91E-3C5A-2572-B2B66FE01096}"/>
              </a:ext>
            </a:extLst>
          </p:cNvPr>
          <p:cNvSpPr/>
          <p:nvPr/>
        </p:nvSpPr>
        <p:spPr>
          <a:xfrm>
            <a:off x="10459843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C9777-6B6A-3B67-0FFB-05F0D0D821E9}"/>
              </a:ext>
            </a:extLst>
          </p:cNvPr>
          <p:cNvSpPr/>
          <p:nvPr/>
        </p:nvSpPr>
        <p:spPr>
          <a:xfrm>
            <a:off x="10812965" y="793904"/>
            <a:ext cx="353122" cy="4773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A10AD0-1118-09AF-5EF1-C0297107A728}"/>
              </a:ext>
            </a:extLst>
          </p:cNvPr>
          <p:cNvSpPr txBox="1"/>
          <p:nvPr/>
        </p:nvSpPr>
        <p:spPr>
          <a:xfrm>
            <a:off x="8933241" y="5128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begin</a:t>
            </a:r>
            <a:endParaRPr lang="en-AU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3C1A40-B45B-B51B-8016-2490FBA29A54}"/>
              </a:ext>
            </a:extLst>
          </p:cNvPr>
          <p:cNvSpPr txBox="1"/>
          <p:nvPr/>
        </p:nvSpPr>
        <p:spPr>
          <a:xfrm>
            <a:off x="10344614" y="51288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end-1</a:t>
            </a:r>
            <a:endParaRPr lang="en-AU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C34C1-D1A1-53F4-4B26-C1D81904F55D}"/>
              </a:ext>
            </a:extLst>
          </p:cNvPr>
          <p:cNvSpPr txBox="1"/>
          <p:nvPr/>
        </p:nvSpPr>
        <p:spPr>
          <a:xfrm>
            <a:off x="10812965" y="508869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</a:t>
            </a:r>
            <a:endParaRPr lang="en-AU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81FAEC-A8D0-BFA0-ACBA-435BE7D3434D}"/>
              </a:ext>
            </a:extLst>
          </p:cNvPr>
          <p:cNvSpPr txBox="1"/>
          <p:nvPr/>
        </p:nvSpPr>
        <p:spPr>
          <a:xfrm>
            <a:off x="7634496" y="83466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/>
              <a:t>arr</a:t>
            </a:r>
            <a:endParaRPr lang="en-AU" sz="1600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0B66C9B-3901-14EE-85D5-E62FEF7FEA4C}"/>
              </a:ext>
            </a:extLst>
          </p:cNvPr>
          <p:cNvSpPr/>
          <p:nvPr/>
        </p:nvSpPr>
        <p:spPr>
          <a:xfrm rot="16200000">
            <a:off x="9847466" y="509948"/>
            <a:ext cx="142368" cy="1788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E4A7AC-B489-0C1E-32DC-10CFE37359F1}"/>
              </a:ext>
            </a:extLst>
          </p:cNvPr>
          <p:cNvSpPr txBox="1"/>
          <p:nvPr/>
        </p:nvSpPr>
        <p:spPr>
          <a:xfrm>
            <a:off x="8585435" y="1532395"/>
            <a:ext cx="27283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, begin, end)</a:t>
            </a:r>
            <a:br>
              <a:rPr lang="en-CA" dirty="0"/>
            </a:br>
            <a:r>
              <a:rPr lang="en-CA" dirty="0"/>
              <a:t>sorts this part of the vector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22BA7F-9FCE-07A8-5931-05790DB7DE2F}"/>
              </a:ext>
            </a:extLst>
          </p:cNvPr>
          <p:cNvSpPr/>
          <p:nvPr/>
        </p:nvSpPr>
        <p:spPr>
          <a:xfrm>
            <a:off x="9365165" y="793903"/>
            <a:ext cx="1094678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3918AE-B14F-9774-AB04-4D4AB8137D4E}"/>
                  </a:ext>
                </a:extLst>
              </p14:cNvPr>
              <p14:cNvContentPartPr/>
              <p14:nvPr/>
            </p14:nvContentPartPr>
            <p14:xfrm>
              <a:off x="3485880" y="5055120"/>
              <a:ext cx="1758960" cy="1392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3918AE-B14F-9774-AB04-4D4AB8137D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6520" y="5045760"/>
                <a:ext cx="1777680" cy="14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247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293571"/>
            <a:ext cx="506703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How many different </a:t>
            </a:r>
            <a:r>
              <a:rPr lang="en-CA" sz="3600" b="1" dirty="0"/>
              <a:t>permutations</a:t>
            </a:r>
            <a:r>
              <a:rPr lang="en-CA" sz="3600" dirty="0"/>
              <a:t> are there of an n-element vector?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8502E8-B378-9A1B-5971-99F889491545}"/>
              </a:ext>
            </a:extLst>
          </p:cNvPr>
          <p:cNvGrpSpPr/>
          <p:nvPr/>
        </p:nvGrpSpPr>
        <p:grpSpPr>
          <a:xfrm>
            <a:off x="3313506" y="2790452"/>
            <a:ext cx="627017" cy="638548"/>
            <a:chOff x="5808617" y="1254784"/>
            <a:chExt cx="627017" cy="6385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A574F5-5837-5FAE-E067-3CD88C60A51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8C819F-7001-521F-9330-D3B5FFB94EE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3377B94-5C4B-8FF2-EC7D-E1E9FD6A5F35}"/>
              </a:ext>
            </a:extLst>
          </p:cNvPr>
          <p:cNvGrpSpPr/>
          <p:nvPr/>
        </p:nvGrpSpPr>
        <p:grpSpPr>
          <a:xfrm>
            <a:off x="3940523" y="2790452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05E321-0563-1542-42C4-BEAC7087E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DAEFF9-9A94-B3C5-7027-8713DB58B5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147C06-2EE8-D382-C98A-6E7D4E35B7C0}"/>
              </a:ext>
            </a:extLst>
          </p:cNvPr>
          <p:cNvGrpSpPr/>
          <p:nvPr/>
        </p:nvGrpSpPr>
        <p:grpSpPr>
          <a:xfrm>
            <a:off x="4567540" y="279045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3B27EB-53D1-292A-CC23-F711A0A59A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0BCEEA-B402-2925-7D5F-9761D30E413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9C5BE4-F680-56E3-9F8F-7E77C4E90DCC}"/>
              </a:ext>
            </a:extLst>
          </p:cNvPr>
          <p:cNvGrpSpPr/>
          <p:nvPr/>
        </p:nvGrpSpPr>
        <p:grpSpPr>
          <a:xfrm>
            <a:off x="6448591" y="279045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E0E79B-3975-ADA3-5A8E-3BADD1CB08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B50E76-E414-18E6-856B-3D9D76D7772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8416FB-F241-BEB9-E286-5BE04D9EAD6F}"/>
              </a:ext>
            </a:extLst>
          </p:cNvPr>
          <p:cNvGrpSpPr/>
          <p:nvPr/>
        </p:nvGrpSpPr>
        <p:grpSpPr>
          <a:xfrm>
            <a:off x="5194557" y="279045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7525FE-56CE-6C14-1E48-B661BC389D0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3EB6D3-6BF5-E0A9-B267-AA40DC6CE8D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EE0FF9-3325-905F-3DAA-97B310B5A470}"/>
              </a:ext>
            </a:extLst>
          </p:cNvPr>
          <p:cNvGrpSpPr/>
          <p:nvPr/>
        </p:nvGrpSpPr>
        <p:grpSpPr>
          <a:xfrm>
            <a:off x="5821574" y="2790452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31653B-93A4-D82F-0844-ECD638D4268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EB02B9-C08A-65F7-D1AA-380C117034E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A242FDD-ECDA-F9AB-A8B5-3123771AEF33}"/>
              </a:ext>
            </a:extLst>
          </p:cNvPr>
          <p:cNvSpPr txBox="1"/>
          <p:nvPr/>
        </p:nvSpPr>
        <p:spPr>
          <a:xfrm>
            <a:off x="2527609" y="26057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n=6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22E0BA1-7AA6-E75E-98E8-7F8F5D1CBC38}"/>
                  </a:ext>
                </a:extLst>
              </p14:cNvPr>
              <p14:cNvContentPartPr/>
              <p14:nvPr/>
            </p14:nvContentPartPr>
            <p14:xfrm>
              <a:off x="3364200" y="568800"/>
              <a:ext cx="8689680" cy="5137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22E0BA1-7AA6-E75E-98E8-7F8F5D1CBC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4840" y="559440"/>
                <a:ext cx="8708400" cy="515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0813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8502E8-B378-9A1B-5971-99F889491545}"/>
              </a:ext>
            </a:extLst>
          </p:cNvPr>
          <p:cNvGrpSpPr/>
          <p:nvPr/>
        </p:nvGrpSpPr>
        <p:grpSpPr>
          <a:xfrm>
            <a:off x="3313506" y="2790452"/>
            <a:ext cx="627017" cy="638548"/>
            <a:chOff x="5808617" y="1254784"/>
            <a:chExt cx="627017" cy="6385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A574F5-5837-5FAE-E067-3CD88C60A51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8C819F-7001-521F-9330-D3B5FFB94EE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3377B94-5C4B-8FF2-EC7D-E1E9FD6A5F35}"/>
              </a:ext>
            </a:extLst>
          </p:cNvPr>
          <p:cNvGrpSpPr/>
          <p:nvPr/>
        </p:nvGrpSpPr>
        <p:grpSpPr>
          <a:xfrm>
            <a:off x="3940523" y="2790452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05E321-0563-1542-42C4-BEAC7087E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DAEFF9-9A94-B3C5-7027-8713DB58B5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147C06-2EE8-D382-C98A-6E7D4E35B7C0}"/>
              </a:ext>
            </a:extLst>
          </p:cNvPr>
          <p:cNvGrpSpPr/>
          <p:nvPr/>
        </p:nvGrpSpPr>
        <p:grpSpPr>
          <a:xfrm>
            <a:off x="4567540" y="279045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3B27EB-53D1-292A-CC23-F711A0A59A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0BCEEA-B402-2925-7D5F-9761D30E413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9C5BE4-F680-56E3-9F8F-7E77C4E90DCC}"/>
              </a:ext>
            </a:extLst>
          </p:cNvPr>
          <p:cNvGrpSpPr/>
          <p:nvPr/>
        </p:nvGrpSpPr>
        <p:grpSpPr>
          <a:xfrm>
            <a:off x="6448591" y="279045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E0E79B-3975-ADA3-5A8E-3BADD1CB08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B50E76-E414-18E6-856B-3D9D76D7772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8416FB-F241-BEB9-E286-5BE04D9EAD6F}"/>
              </a:ext>
            </a:extLst>
          </p:cNvPr>
          <p:cNvGrpSpPr/>
          <p:nvPr/>
        </p:nvGrpSpPr>
        <p:grpSpPr>
          <a:xfrm>
            <a:off x="5194557" y="279045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7525FE-56CE-6C14-1E48-B661BC389D0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3EB6D3-6BF5-E0A9-B267-AA40DC6CE8D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EE0FF9-3325-905F-3DAA-97B310B5A470}"/>
              </a:ext>
            </a:extLst>
          </p:cNvPr>
          <p:cNvGrpSpPr/>
          <p:nvPr/>
        </p:nvGrpSpPr>
        <p:grpSpPr>
          <a:xfrm>
            <a:off x="5821574" y="2790452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31653B-93A4-D82F-0844-ECD638D4268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EB02B9-C08A-65F7-D1AA-380C117034E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A242FDD-ECDA-F9AB-A8B5-3123771AEF33}"/>
              </a:ext>
            </a:extLst>
          </p:cNvPr>
          <p:cNvSpPr txBox="1"/>
          <p:nvPr/>
        </p:nvSpPr>
        <p:spPr>
          <a:xfrm>
            <a:off x="2527609" y="26057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n=6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45A10-8DF8-3A5B-9773-65E870D542C8}"/>
              </a:ext>
            </a:extLst>
          </p:cNvPr>
          <p:cNvSpPr txBox="1"/>
          <p:nvPr/>
        </p:nvSpPr>
        <p:spPr>
          <a:xfrm>
            <a:off x="1722357" y="4192223"/>
            <a:ext cx="202445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different items can be permuted in </a:t>
            </a:r>
            <a:r>
              <a:rPr lang="en-CA" b="1" dirty="0"/>
              <a:t>n factorial </a:t>
            </a:r>
            <a:r>
              <a:rPr lang="en-CA" dirty="0"/>
              <a:t>ways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45A1CF-4C30-42C5-247C-3E6D55BBAC03}"/>
                  </a:ext>
                </a:extLst>
              </p:cNvPr>
              <p:cNvSpPr txBox="1"/>
              <p:nvPr/>
            </p:nvSpPr>
            <p:spPr>
              <a:xfrm>
                <a:off x="1683486" y="5870993"/>
                <a:ext cx="4412514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n factorial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!=1⋅2⋅3⋅…⋅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45A1CF-4C30-42C5-247C-3E6D55BBA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486" y="5870993"/>
                <a:ext cx="4412514" cy="369332"/>
              </a:xfrm>
              <a:prstGeom prst="rect">
                <a:avLst/>
              </a:prstGeom>
              <a:blipFill>
                <a:blip r:embed="rId2"/>
                <a:stretch>
                  <a:fillRect l="-1105"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>
            <a:extLst>
              <a:ext uri="{FF2B5EF4-FFF2-40B4-BE49-F238E27FC236}">
                <a16:creationId xmlns:a16="http://schemas.microsoft.com/office/drawing/2014/main" id="{0DBA1EA5-E64F-71F7-7EAB-FB961212EB6B}"/>
              </a:ext>
            </a:extLst>
          </p:cNvPr>
          <p:cNvSpPr/>
          <p:nvPr/>
        </p:nvSpPr>
        <p:spPr>
          <a:xfrm>
            <a:off x="2297150" y="5224447"/>
            <a:ext cx="230459" cy="5376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F9C324-EB95-6BB0-2846-9ABC614EF09A}"/>
                  </a:ext>
                </a:extLst>
              </p:cNvPr>
              <p:cNvSpPr txBox="1"/>
              <p:nvPr/>
            </p:nvSpPr>
            <p:spPr>
              <a:xfrm>
                <a:off x="4772374" y="3698216"/>
                <a:ext cx="3085519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6!=1⋅2⋅3⋅4⋅5⋅6=720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F9C324-EB95-6BB0-2846-9ABC614EF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74" y="3698216"/>
                <a:ext cx="30855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9018971" y="951637"/>
            <a:ext cx="2608034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n! is a </a:t>
            </a:r>
            <a:r>
              <a:rPr lang="en-CA" b="1" dirty="0"/>
              <a:t>worst-case</a:t>
            </a:r>
            <a:r>
              <a:rPr lang="en-CA" dirty="0"/>
              <a:t> number of permutations.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If there are duplicate values, then the number of different permutations could be as small as 1, e.g. when the values are all the same. </a:t>
            </a:r>
            <a:endParaRPr lang="en-AU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5C0BB8C-1748-D303-E53D-C55D05807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942" y="3536960"/>
            <a:ext cx="2080614" cy="43521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11A282F-041D-7A45-C699-E9122D14A59C}"/>
              </a:ext>
            </a:extLst>
          </p:cNvPr>
          <p:cNvSpPr txBox="1"/>
          <p:nvPr/>
        </p:nvSpPr>
        <p:spPr>
          <a:xfrm>
            <a:off x="6918825" y="5732493"/>
            <a:ext cx="245191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0 factorial </a:t>
            </a:r>
            <a:r>
              <a:rPr lang="en-CA" dirty="0"/>
              <a:t>is defined to be 1, i.e. </a:t>
            </a:r>
            <a:r>
              <a:rPr lang="en-CA" b="1" dirty="0"/>
              <a:t>0! = 1</a:t>
            </a:r>
            <a:endParaRPr lang="en-AU" b="1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E5D7EFA-D286-83B8-4C64-21AFCBCD2269}"/>
              </a:ext>
            </a:extLst>
          </p:cNvPr>
          <p:cNvSpPr/>
          <p:nvPr/>
        </p:nvSpPr>
        <p:spPr>
          <a:xfrm rot="10800000">
            <a:off x="6219904" y="5906363"/>
            <a:ext cx="457374" cy="3339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8A8C24-F66C-A52D-4BB7-F841745FE277}"/>
              </a:ext>
            </a:extLst>
          </p:cNvPr>
          <p:cNvSpPr txBox="1"/>
          <p:nvPr/>
        </p:nvSpPr>
        <p:spPr>
          <a:xfrm>
            <a:off x="692727" y="293571"/>
            <a:ext cx="506703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How many different </a:t>
            </a:r>
            <a:r>
              <a:rPr lang="en-CA" sz="3600" b="1" dirty="0"/>
              <a:t>permutations</a:t>
            </a:r>
            <a:r>
              <a:rPr lang="en-CA" sz="3600" dirty="0"/>
              <a:t> are there of an n-element vector?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647937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BDAF60A9-5A0F-B584-1DD8-26F2096CF5B0}"/>
              </a:ext>
            </a:extLst>
          </p:cNvPr>
          <p:cNvSpPr txBox="1"/>
          <p:nvPr/>
        </p:nvSpPr>
        <p:spPr>
          <a:xfrm>
            <a:off x="1613210" y="104939"/>
            <a:ext cx="3411511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0! = 1</a:t>
            </a:r>
          </a:p>
          <a:p>
            <a:r>
              <a:rPr lang="en-AU" sz="1600" dirty="0"/>
              <a:t>1! = 1</a:t>
            </a:r>
          </a:p>
          <a:p>
            <a:r>
              <a:rPr lang="en-AU" sz="1600" dirty="0"/>
              <a:t>2! = 2</a:t>
            </a:r>
          </a:p>
          <a:p>
            <a:r>
              <a:rPr lang="en-AU" sz="1600" dirty="0"/>
              <a:t>3! = 6</a:t>
            </a:r>
          </a:p>
          <a:p>
            <a:r>
              <a:rPr lang="en-AU" sz="1600" dirty="0"/>
              <a:t>4! = 24</a:t>
            </a:r>
          </a:p>
          <a:p>
            <a:r>
              <a:rPr lang="en-AU" sz="1600" dirty="0"/>
              <a:t>5! = 120</a:t>
            </a:r>
          </a:p>
          <a:p>
            <a:r>
              <a:rPr lang="en-AU" sz="1600" dirty="0"/>
              <a:t>6! = 720</a:t>
            </a:r>
          </a:p>
          <a:p>
            <a:r>
              <a:rPr lang="en-AU" sz="1600" dirty="0"/>
              <a:t>7! = 5040</a:t>
            </a:r>
          </a:p>
          <a:p>
            <a:r>
              <a:rPr lang="en-AU" sz="1600" dirty="0"/>
              <a:t>8! = 40320</a:t>
            </a:r>
          </a:p>
          <a:p>
            <a:r>
              <a:rPr lang="en-AU" sz="1600" dirty="0"/>
              <a:t>9! = 362880</a:t>
            </a:r>
          </a:p>
          <a:p>
            <a:r>
              <a:rPr lang="en-AU" sz="1600" dirty="0"/>
              <a:t>10! = 3628800</a:t>
            </a:r>
          </a:p>
          <a:p>
            <a:r>
              <a:rPr lang="en-AU" sz="1600" dirty="0"/>
              <a:t>11! = 39916800</a:t>
            </a:r>
          </a:p>
          <a:p>
            <a:r>
              <a:rPr lang="en-AU" sz="1600" dirty="0"/>
              <a:t>12! = 479001600</a:t>
            </a:r>
          </a:p>
          <a:p>
            <a:r>
              <a:rPr lang="en-AU" sz="1600" dirty="0"/>
              <a:t>13! = 6227020800</a:t>
            </a:r>
          </a:p>
          <a:p>
            <a:r>
              <a:rPr lang="en-AU" sz="1600" dirty="0"/>
              <a:t>14! = 87178291200</a:t>
            </a:r>
          </a:p>
          <a:p>
            <a:r>
              <a:rPr lang="en-AU" sz="1600" dirty="0"/>
              <a:t>15! = 1307674368000</a:t>
            </a:r>
          </a:p>
          <a:p>
            <a:r>
              <a:rPr lang="en-AU" sz="1600" dirty="0"/>
              <a:t>16! = 20922789888000</a:t>
            </a:r>
          </a:p>
          <a:p>
            <a:r>
              <a:rPr lang="en-AU" sz="1600" dirty="0"/>
              <a:t>17! = 355687428096000</a:t>
            </a:r>
          </a:p>
          <a:p>
            <a:r>
              <a:rPr lang="en-AU" sz="1600" dirty="0"/>
              <a:t>18! = 6402373705728000</a:t>
            </a:r>
          </a:p>
          <a:p>
            <a:r>
              <a:rPr lang="en-AU" sz="1600" dirty="0"/>
              <a:t>19! = 121645100408832000</a:t>
            </a:r>
          </a:p>
          <a:p>
            <a:r>
              <a:rPr lang="en-AU" sz="1600" dirty="0"/>
              <a:t>20! = 2432902008176640000</a:t>
            </a:r>
          </a:p>
          <a:p>
            <a:r>
              <a:rPr lang="en-AU" sz="1600" dirty="0"/>
              <a:t>21! = 51090942171709440000</a:t>
            </a:r>
          </a:p>
          <a:p>
            <a:r>
              <a:rPr lang="en-AU" sz="1600" dirty="0"/>
              <a:t>22! = 1124000727777607680000</a:t>
            </a:r>
          </a:p>
          <a:p>
            <a:r>
              <a:rPr lang="en-AU" sz="1600" dirty="0"/>
              <a:t>23! = 25852016738884976640000</a:t>
            </a:r>
          </a:p>
          <a:p>
            <a:r>
              <a:rPr lang="en-AU" sz="1600" dirty="0"/>
              <a:t>24! = 620448401733239439360000</a:t>
            </a:r>
          </a:p>
          <a:p>
            <a:r>
              <a:rPr lang="en-AU" sz="1600" dirty="0"/>
              <a:t>25! = 15511210043330985984000000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3765675" y="594798"/>
            <a:ext cx="128954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Factorials get big fast!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CCA27E-36EE-F918-411B-1C24DB22E3C7}"/>
              </a:ext>
            </a:extLst>
          </p:cNvPr>
          <p:cNvSpPr txBox="1"/>
          <p:nvPr/>
        </p:nvSpPr>
        <p:spPr>
          <a:xfrm>
            <a:off x="5389756" y="6122086"/>
            <a:ext cx="204411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Over </a:t>
            </a:r>
            <a:r>
              <a:rPr lang="en-CA" b="1" dirty="0"/>
              <a:t>15 sextillion</a:t>
            </a:r>
            <a:r>
              <a:rPr lang="en-CA" dirty="0"/>
              <a:t>!</a:t>
            </a:r>
            <a:endParaRPr lang="en-A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CED441-0471-0759-6912-9526FED06542}"/>
              </a:ext>
            </a:extLst>
          </p:cNvPr>
          <p:cNvCxnSpPr/>
          <p:nvPr/>
        </p:nvCxnSpPr>
        <p:spPr>
          <a:xfrm flipH="1">
            <a:off x="4906537" y="6281854"/>
            <a:ext cx="386575" cy="6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720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848974" y="453483"/>
            <a:ext cx="377506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How can we sort </a:t>
            </a:r>
            <a:r>
              <a:rPr lang="en-CA" sz="3600" dirty="0" err="1"/>
              <a:t>arr</a:t>
            </a:r>
            <a:r>
              <a:rPr lang="en-CA" sz="3600" dirty="0"/>
              <a:t> by </a:t>
            </a:r>
            <a:r>
              <a:rPr lang="en-CA" sz="3600" b="1" dirty="0"/>
              <a:t>searching permutations</a:t>
            </a:r>
            <a:r>
              <a:rPr lang="en-CA" sz="3600" dirty="0"/>
              <a:t>?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94182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3557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latin typeface="Consolas" panose="020B0609020204030204" pitchFamily="49" charset="0"/>
              </a:rPr>
              <a:t>next_permutation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searching permutations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next_permutation</a:t>
            </a:r>
            <a:r>
              <a:rPr lang="en-CA" b="1" dirty="0"/>
              <a:t> </a:t>
            </a:r>
            <a:r>
              <a:rPr lang="en-CA" dirty="0"/>
              <a:t>is a standard C++ function that generates the next permutation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190195" y="4170729"/>
            <a:ext cx="22696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One ordering of the elements of v is in sorted order, so this will, </a:t>
            </a:r>
            <a:r>
              <a:rPr lang="en-CA" b="1" dirty="0"/>
              <a:t>eventually</a:t>
            </a:r>
            <a:r>
              <a:rPr lang="en-CA" dirty="0"/>
              <a:t>, put v in sorted order.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5218770" y="5945149"/>
            <a:ext cx="472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permutation sort: </a:t>
            </a:r>
            <a:r>
              <a:rPr lang="en-CA" b="1" dirty="0"/>
              <a:t>??</a:t>
            </a:r>
            <a:endParaRPr lang="en-AU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08E813-42B7-3ABE-5990-64BF6E5467B8}"/>
              </a:ext>
            </a:extLst>
          </p:cNvPr>
          <p:cNvSpPr/>
          <p:nvPr/>
        </p:nvSpPr>
        <p:spPr>
          <a:xfrm>
            <a:off x="5047785" y="5945149"/>
            <a:ext cx="5406008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A3CCAE-3D44-A581-E7F6-80198C2F3663}"/>
                  </a:ext>
                </a:extLst>
              </p14:cNvPr>
              <p14:cNvContentPartPr/>
              <p14:nvPr/>
            </p14:nvContentPartPr>
            <p14:xfrm>
              <a:off x="2754000" y="2802240"/>
              <a:ext cx="3760920" cy="1124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A3CCAE-3D44-A581-E7F6-80198C2F36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4640" y="2792880"/>
                <a:ext cx="3779640" cy="11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1083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3557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latin typeface="Consolas" panose="020B0609020204030204" pitchFamily="49" charset="0"/>
              </a:rPr>
              <a:t>next_permutation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searching permutations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next_permutation</a:t>
            </a:r>
            <a:r>
              <a:rPr lang="en-CA" b="1" dirty="0"/>
              <a:t> </a:t>
            </a:r>
            <a:r>
              <a:rPr lang="en-CA" dirty="0"/>
              <a:t>is a standard C++ function that generates the next permutation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190195" y="4170729"/>
            <a:ext cx="22696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One ordering of the elements of v is in sorted order, so this will, </a:t>
            </a:r>
            <a:r>
              <a:rPr lang="en-CA" b="1" dirty="0"/>
              <a:t>eventually</a:t>
            </a:r>
            <a:r>
              <a:rPr lang="en-CA" dirty="0"/>
              <a:t>, put v in sorted order.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5218770" y="5945149"/>
            <a:ext cx="49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permutation sort: </a:t>
            </a:r>
            <a:r>
              <a:rPr lang="en-CA" dirty="0">
                <a:highlight>
                  <a:srgbClr val="FFFF00"/>
                </a:highlight>
              </a:rPr>
              <a:t>O(n!)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F81F4D-1599-0A16-96DF-400358FD1651}"/>
              </a:ext>
            </a:extLst>
          </p:cNvPr>
          <p:cNvSpPr/>
          <p:nvPr/>
        </p:nvSpPr>
        <p:spPr>
          <a:xfrm>
            <a:off x="5047785" y="5945149"/>
            <a:ext cx="5406008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44DE068-2689-2480-5808-CA2618E49948}"/>
                  </a:ext>
                </a:extLst>
              </p14:cNvPr>
              <p14:cNvContentPartPr/>
              <p14:nvPr/>
            </p14:nvContentPartPr>
            <p14:xfrm>
              <a:off x="9450720" y="5801400"/>
              <a:ext cx="1027080" cy="690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44DE068-2689-2480-5808-CA2618E499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1360" y="5792040"/>
                <a:ext cx="1045800" cy="70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19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1287459" y="462777"/>
            <a:ext cx="5135644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An n-element array/vector </a:t>
            </a:r>
            <a:r>
              <a:rPr lang="en-CA" sz="2800" b="1" dirty="0" err="1"/>
              <a:t>arr</a:t>
            </a:r>
            <a:r>
              <a:rPr lang="en-CA" sz="2800" dirty="0"/>
              <a:t> is in </a:t>
            </a:r>
            <a:r>
              <a:rPr lang="en-CA" sz="2800" b="1" dirty="0"/>
              <a:t>sorted order </a:t>
            </a:r>
            <a:r>
              <a:rPr lang="en-CA" sz="2800" dirty="0"/>
              <a:t>if it is empty, or if:</a:t>
            </a:r>
            <a:br>
              <a:rPr lang="en-CA" sz="2800" dirty="0"/>
            </a:br>
            <a:r>
              <a:rPr lang="en-CA" sz="2800" dirty="0" err="1"/>
              <a:t>arr</a:t>
            </a:r>
            <a:r>
              <a:rPr lang="en-CA" sz="2800" dirty="0"/>
              <a:t>[0] &lt;= </a:t>
            </a:r>
            <a:r>
              <a:rPr lang="en-CA" sz="2800" dirty="0" err="1"/>
              <a:t>arr</a:t>
            </a:r>
            <a:r>
              <a:rPr lang="en-CA" sz="2800" dirty="0"/>
              <a:t>[1] &lt;= … &lt;= </a:t>
            </a:r>
            <a:r>
              <a:rPr lang="en-CA" sz="2800" dirty="0" err="1"/>
              <a:t>arr</a:t>
            </a:r>
            <a:r>
              <a:rPr lang="en-CA" sz="2800" dirty="0"/>
              <a:t>[n-1]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284346" y="5547785"/>
            <a:ext cx="11835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{"add", "bat", "bat", "batman", "cat", "cats"}</a:t>
            </a:r>
            <a:endParaRPr lang="en-US" sz="36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A6040-745F-05F7-4C7F-86B55C05DD52}"/>
              </a:ext>
            </a:extLst>
          </p:cNvPr>
          <p:cNvSpPr txBox="1"/>
          <p:nvPr/>
        </p:nvSpPr>
        <p:spPr>
          <a:xfrm>
            <a:off x="284346" y="4479802"/>
            <a:ext cx="4836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{0, 3, 7, 99, 99, 100, 200}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284346" y="2343836"/>
            <a:ext cx="580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{ }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4E715-37BC-FC77-F4F1-1BC94E83CD1F}"/>
              </a:ext>
            </a:extLst>
          </p:cNvPr>
          <p:cNvSpPr txBox="1"/>
          <p:nvPr/>
        </p:nvSpPr>
        <p:spPr>
          <a:xfrm>
            <a:off x="284346" y="3411819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{ -5.8}</a:t>
            </a:r>
            <a:endParaRPr lang="en-AU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D875874-9B89-CD78-DA50-CC67C80FAF6C}"/>
                  </a:ext>
                </a:extLst>
              </p14:cNvPr>
              <p14:cNvContentPartPr/>
              <p14:nvPr/>
            </p14:nvContentPartPr>
            <p14:xfrm>
              <a:off x="604440" y="1302480"/>
              <a:ext cx="11262960" cy="4973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D875874-9B89-CD78-DA50-CC67C80FAF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080" y="1293120"/>
                <a:ext cx="11281680" cy="499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316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3557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latin typeface="Consolas" panose="020B0609020204030204" pitchFamily="49" charset="0"/>
              </a:rPr>
              <a:t>next_permutation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searching permutations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next_permutation</a:t>
            </a:r>
            <a:r>
              <a:rPr lang="en-CA" b="1" dirty="0"/>
              <a:t> </a:t>
            </a:r>
            <a:r>
              <a:rPr lang="en-CA" dirty="0"/>
              <a:t>is a standard C++ function that generates the next permutation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680979" y="4384852"/>
            <a:ext cx="254471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O(n!) is incredibly inefficient</a:t>
            </a:r>
            <a:r>
              <a:rPr lang="en-CA" dirty="0"/>
              <a:t>, e.g. a vector of length 25 might need to check more than 15 sextillion permutations!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5218770" y="5945149"/>
            <a:ext cx="49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permutation sort: </a:t>
            </a:r>
            <a:r>
              <a:rPr lang="en-CA" dirty="0">
                <a:highlight>
                  <a:srgbClr val="FFFF00"/>
                </a:highlight>
              </a:rPr>
              <a:t>O(n!)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1E1BE0-3210-35C4-7AC0-C1897DE4FB7A}"/>
              </a:ext>
            </a:extLst>
          </p:cNvPr>
          <p:cNvSpPr/>
          <p:nvPr/>
        </p:nvSpPr>
        <p:spPr>
          <a:xfrm>
            <a:off x="5047785" y="5945149"/>
            <a:ext cx="5406008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315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8174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randomized_permutation_sort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random_shuffle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random guessing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random_shuffle</a:t>
            </a:r>
            <a:r>
              <a:rPr lang="en-CA" b="1" dirty="0"/>
              <a:t> </a:t>
            </a:r>
            <a:r>
              <a:rPr lang="en-CA" dirty="0"/>
              <a:t>is a standard C++ function that randomly permutes the elements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680979" y="4384852"/>
            <a:ext cx="254471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O(n!) is incredibly inefficient</a:t>
            </a:r>
            <a:r>
              <a:rPr lang="en-CA" dirty="0"/>
              <a:t>, e.g. a vector of length 25 might need to check more than 15 sextillion permutations!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4282493" y="6064096"/>
            <a:ext cx="654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Average-case performance of randomized permutation sort: </a:t>
            </a:r>
            <a:r>
              <a:rPr lang="en-CA" dirty="0">
                <a:highlight>
                  <a:srgbClr val="FFFF00"/>
                </a:highlight>
              </a:rPr>
              <a:t>O(n!)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6DCF90-28F1-3303-4D9B-3FE8999B7EC8}"/>
              </a:ext>
            </a:extLst>
          </p:cNvPr>
          <p:cNvSpPr/>
          <p:nvPr/>
        </p:nvSpPr>
        <p:spPr>
          <a:xfrm>
            <a:off x="4282493" y="6064096"/>
            <a:ext cx="6544164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9A0C6BE-07BA-3C21-AF4E-44B3ED91C92A}"/>
                  </a:ext>
                </a:extLst>
              </p14:cNvPr>
              <p14:cNvContentPartPr/>
              <p14:nvPr/>
            </p14:nvContentPartPr>
            <p14:xfrm>
              <a:off x="2521800" y="3188520"/>
              <a:ext cx="8286840" cy="3449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9A0C6BE-07BA-3C21-AF4E-44B3ED91C9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2440" y="3179160"/>
                <a:ext cx="8305560" cy="34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595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2977375" y="1880904"/>
            <a:ext cx="623724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err="1"/>
              <a:t>permutation_sort</a:t>
            </a:r>
            <a:r>
              <a:rPr lang="en-CA" sz="3600" b="1" dirty="0"/>
              <a:t> </a:t>
            </a:r>
            <a:r>
              <a:rPr lang="en-CA" sz="3600" dirty="0"/>
              <a:t>and </a:t>
            </a:r>
            <a:r>
              <a:rPr lang="en-CA" sz="3600" b="1" dirty="0" err="1"/>
              <a:t>randomized_permutation_sort</a:t>
            </a:r>
            <a:r>
              <a:rPr lang="en-CA" sz="3600" b="1" dirty="0"/>
              <a:t> </a:t>
            </a:r>
            <a:r>
              <a:rPr lang="en-CA" sz="3600" dirty="0"/>
              <a:t>are interesting because of how slow they are … we would never actually use them in practice!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01390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6049901" y="198719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6049900" y="3084935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Solve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5738372" y="4605094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Re-combine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4CC85E-BE58-F105-6524-99CAD73EDC30}"/>
              </a:ext>
            </a:extLst>
          </p:cNvPr>
          <p:cNvSpPr txBox="1"/>
          <p:nvPr/>
        </p:nvSpPr>
        <p:spPr>
          <a:xfrm>
            <a:off x="1525236" y="4328095"/>
            <a:ext cx="27113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How can we use divide and conquer to create a sorting algorithm?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8933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8764487" y="19753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7043986" y="306932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8659991" y="4255673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Merge</a:t>
            </a:r>
            <a:endParaRPr lang="en-AU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4CC85E-BE58-F105-6524-99CAD73EDC30}"/>
              </a:ext>
            </a:extLst>
          </p:cNvPr>
          <p:cNvSpPr txBox="1"/>
          <p:nvPr/>
        </p:nvSpPr>
        <p:spPr>
          <a:xfrm>
            <a:off x="1525236" y="4328095"/>
            <a:ext cx="27113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How can we use divide and conquer to create a sorting algorithm?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4162-2234-261C-2642-30C414FDF3E1}"/>
              </a:ext>
            </a:extLst>
          </p:cNvPr>
          <p:cNvSpPr txBox="1"/>
          <p:nvPr/>
        </p:nvSpPr>
        <p:spPr>
          <a:xfrm>
            <a:off x="10299840" y="30849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F3A89-CACA-57FD-9931-49A0145A24B1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9A1585A-B483-E60E-0841-0A8CDA4AC141}"/>
                  </a:ext>
                </a:extLst>
              </p14:cNvPr>
              <p14:cNvContentPartPr/>
              <p14:nvPr/>
            </p14:nvContentPartPr>
            <p14:xfrm>
              <a:off x="6822720" y="2383200"/>
              <a:ext cx="4662000" cy="1646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9A1585A-B483-E60E-0841-0A8CDA4AC1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13360" y="2373840"/>
                <a:ext cx="4680720" cy="166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3096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8764487" y="19753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7043986" y="306932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8659991" y="4255673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Merge</a:t>
            </a:r>
            <a:endParaRPr lang="en-A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4162-2234-261C-2642-30C414FDF3E1}"/>
              </a:ext>
            </a:extLst>
          </p:cNvPr>
          <p:cNvSpPr txBox="1"/>
          <p:nvPr/>
        </p:nvSpPr>
        <p:spPr>
          <a:xfrm>
            <a:off x="10299840" y="30849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86242-D6E6-B3F8-334A-B28281A5A372}"/>
              </a:ext>
            </a:extLst>
          </p:cNvPr>
          <p:cNvSpPr txBox="1"/>
          <p:nvPr/>
        </p:nvSpPr>
        <p:spPr>
          <a:xfrm>
            <a:off x="345967" y="3955223"/>
            <a:ext cx="2597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sort(v)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</a:t>
            </a:r>
            <a:r>
              <a:rPr lang="en-CA" dirty="0" err="1"/>
              <a:t>v.size</a:t>
            </a:r>
            <a:r>
              <a:rPr lang="en-CA" dirty="0"/>
              <a:t>() &lt;=1: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left = v[0..n/2]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right = v[n/2..n-1]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sort(left)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sort(right)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 = merge(left, right)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3A076-44BC-CDB1-9F3A-F97103E07E64}"/>
              </a:ext>
            </a:extLst>
          </p:cNvPr>
          <p:cNvSpPr txBox="1"/>
          <p:nvPr/>
        </p:nvSpPr>
        <p:spPr>
          <a:xfrm>
            <a:off x="2739228" y="4565137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divide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CDC4D-27F7-DF82-E7C3-82BAF267BC34}"/>
              </a:ext>
            </a:extLst>
          </p:cNvPr>
          <p:cNvSpPr txBox="1"/>
          <p:nvPr/>
        </p:nvSpPr>
        <p:spPr>
          <a:xfrm>
            <a:off x="2739228" y="5146493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solve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8367D-734B-E5CB-FBC4-F4C1A51536F1}"/>
              </a:ext>
            </a:extLst>
          </p:cNvPr>
          <p:cNvSpPr txBox="1"/>
          <p:nvPr/>
        </p:nvSpPr>
        <p:spPr>
          <a:xfrm>
            <a:off x="2739228" y="5727850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merge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CE75A-1A68-EC0F-E12B-F1D995BD707C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701F1AE-831A-198D-70B0-76337EF032C9}"/>
                  </a:ext>
                </a:extLst>
              </p14:cNvPr>
              <p14:cNvContentPartPr/>
              <p14:nvPr/>
            </p14:nvContentPartPr>
            <p14:xfrm>
              <a:off x="720720" y="4476960"/>
              <a:ext cx="1290600" cy="199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01F1AE-831A-198D-70B0-76337EF032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360" y="4467600"/>
                <a:ext cx="1309320" cy="201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5649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8764487" y="19753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7043986" y="306932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8659991" y="4255673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Merge</a:t>
            </a:r>
            <a:endParaRPr lang="en-A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4162-2234-261C-2642-30C414FDF3E1}"/>
              </a:ext>
            </a:extLst>
          </p:cNvPr>
          <p:cNvSpPr txBox="1"/>
          <p:nvPr/>
        </p:nvSpPr>
        <p:spPr>
          <a:xfrm>
            <a:off x="10299840" y="30849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86242-D6E6-B3F8-334A-B28281A5A372}"/>
              </a:ext>
            </a:extLst>
          </p:cNvPr>
          <p:cNvSpPr txBox="1"/>
          <p:nvPr/>
        </p:nvSpPr>
        <p:spPr>
          <a:xfrm>
            <a:off x="345967" y="3955223"/>
            <a:ext cx="2597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merge_sort</a:t>
            </a:r>
            <a:r>
              <a:rPr lang="en-CA" b="1" dirty="0"/>
              <a:t>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if </a:t>
            </a:r>
            <a:r>
              <a:rPr lang="en-CA" dirty="0" err="1"/>
              <a:t>v.size</a:t>
            </a:r>
            <a:r>
              <a:rPr lang="en-CA" dirty="0"/>
              <a:t>() &lt;=1: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left = v[0..n/2]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right = v[n/2..n-1]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>
                <a:solidFill>
                  <a:srgbClr val="FF0000"/>
                </a:solidFill>
              </a:rPr>
              <a:t>merge_sort</a:t>
            </a:r>
            <a:r>
              <a:rPr lang="en-CA" dirty="0"/>
              <a:t>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>
                <a:solidFill>
                  <a:srgbClr val="FF0000"/>
                </a:solidFill>
              </a:rPr>
              <a:t>merge_sort</a:t>
            </a:r>
            <a:r>
              <a:rPr lang="en-CA" dirty="0"/>
              <a:t>(right)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v = merge(left, right)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3A076-44BC-CDB1-9F3A-F97103E07E64}"/>
              </a:ext>
            </a:extLst>
          </p:cNvPr>
          <p:cNvSpPr txBox="1"/>
          <p:nvPr/>
        </p:nvSpPr>
        <p:spPr>
          <a:xfrm>
            <a:off x="2739228" y="4565137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divide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CDC4D-27F7-DF82-E7C3-82BAF267BC34}"/>
              </a:ext>
            </a:extLst>
          </p:cNvPr>
          <p:cNvSpPr txBox="1"/>
          <p:nvPr/>
        </p:nvSpPr>
        <p:spPr>
          <a:xfrm>
            <a:off x="2739228" y="5146493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solve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8367D-734B-E5CB-FBC4-F4C1A51536F1}"/>
              </a:ext>
            </a:extLst>
          </p:cNvPr>
          <p:cNvSpPr txBox="1"/>
          <p:nvPr/>
        </p:nvSpPr>
        <p:spPr>
          <a:xfrm>
            <a:off x="2739228" y="5727850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merge</a:t>
            </a:r>
            <a:endParaRPr lang="en-AU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F7BF542-5951-4C8F-5DB3-572110B09C25}"/>
              </a:ext>
            </a:extLst>
          </p:cNvPr>
          <p:cNvSpPr/>
          <p:nvPr/>
        </p:nvSpPr>
        <p:spPr>
          <a:xfrm>
            <a:off x="3739376" y="4081348"/>
            <a:ext cx="289931" cy="2111296"/>
          </a:xfrm>
          <a:prstGeom prst="rightBrace">
            <a:avLst>
              <a:gd name="adj1" fmla="val 8333"/>
              <a:gd name="adj2" fmla="val 151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AB2378-B933-7AAB-7231-EE5A3E23D1B1}"/>
              </a:ext>
            </a:extLst>
          </p:cNvPr>
          <p:cNvSpPr txBox="1"/>
          <p:nvPr/>
        </p:nvSpPr>
        <p:spPr>
          <a:xfrm>
            <a:off x="4118542" y="4073119"/>
            <a:ext cx="226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 recursive algorithm</a:t>
            </a:r>
          </a:p>
          <a:p>
            <a:r>
              <a:rPr lang="en-CA" dirty="0"/>
              <a:t>known as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7AB15C4-49CF-213F-F598-6F7B62129492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1644945" y="5986548"/>
            <a:ext cx="2597956" cy="464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8397499-E067-DB11-32F6-AB5557192D6B}"/>
              </a:ext>
            </a:extLst>
          </p:cNvPr>
          <p:cNvSpPr txBox="1"/>
          <p:nvPr/>
        </p:nvSpPr>
        <p:spPr>
          <a:xfrm>
            <a:off x="4380690" y="5480665"/>
            <a:ext cx="22545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merge(left, right) </a:t>
            </a:r>
            <a:r>
              <a:rPr lang="en-CA" dirty="0"/>
              <a:t>efficiently combines two sorted vectors into one sorted vector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38CA81-8AE5-CF2F-1F50-D55FF41086BA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617917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293511" y="81268"/>
            <a:ext cx="236189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Merging two already-sorted vectors</a:t>
            </a:r>
            <a:endParaRPr lang="en-AU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FD48C7-8011-DA3B-AA57-8DF263264D84}"/>
              </a:ext>
            </a:extLst>
          </p:cNvPr>
          <p:cNvGrpSpPr/>
          <p:nvPr/>
        </p:nvGrpSpPr>
        <p:grpSpPr>
          <a:xfrm>
            <a:off x="3324252" y="1630725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7D91C8-B1A5-7546-E73F-F80DEA92096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BDB0EF-6B83-CBB3-D638-D0352259DB3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75821D-5537-C6EE-7B1E-6644BFA76A20}"/>
              </a:ext>
            </a:extLst>
          </p:cNvPr>
          <p:cNvGrpSpPr/>
          <p:nvPr/>
        </p:nvGrpSpPr>
        <p:grpSpPr>
          <a:xfrm>
            <a:off x="3951269" y="1630725"/>
            <a:ext cx="627017" cy="638548"/>
            <a:chOff x="5808617" y="1254784"/>
            <a:chExt cx="627017" cy="638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6DD945-201C-8BA6-C275-195AF056842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A20F90-B336-0666-1884-DB0CAB40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856613-70D3-C5C7-5511-FBB8D380C5E5}"/>
              </a:ext>
            </a:extLst>
          </p:cNvPr>
          <p:cNvGrpSpPr/>
          <p:nvPr/>
        </p:nvGrpSpPr>
        <p:grpSpPr>
          <a:xfrm>
            <a:off x="4578286" y="1630725"/>
            <a:ext cx="627017" cy="638548"/>
            <a:chOff x="5808617" y="1254784"/>
            <a:chExt cx="627017" cy="6385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712A91-924D-6362-48ED-361674A21CB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874AFD-B568-A197-4FC5-346095F35B3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04BE3A-65C8-4C64-9451-623157601B0E}"/>
              </a:ext>
            </a:extLst>
          </p:cNvPr>
          <p:cNvGrpSpPr/>
          <p:nvPr/>
        </p:nvGrpSpPr>
        <p:grpSpPr>
          <a:xfrm>
            <a:off x="6459337" y="1630725"/>
            <a:ext cx="627017" cy="638548"/>
            <a:chOff x="5808617" y="1254784"/>
            <a:chExt cx="627017" cy="63854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AEC711-23C3-A65E-D1D2-536044CD24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563595-ED3A-C30A-C356-4DB19BD159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3FCCD9-EDAA-D2D8-0592-CDCDB6DA0264}"/>
              </a:ext>
            </a:extLst>
          </p:cNvPr>
          <p:cNvGrpSpPr/>
          <p:nvPr/>
        </p:nvGrpSpPr>
        <p:grpSpPr>
          <a:xfrm>
            <a:off x="5205303" y="1630725"/>
            <a:ext cx="627017" cy="638548"/>
            <a:chOff x="5808617" y="1254784"/>
            <a:chExt cx="627017" cy="63854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06D3731-8B82-964E-556E-B7B6372A588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4570BE-1138-22BC-EE3D-BCD4FC85295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6097F0-7E3E-2651-F5B3-452D9175AEA5}"/>
              </a:ext>
            </a:extLst>
          </p:cNvPr>
          <p:cNvGrpSpPr/>
          <p:nvPr/>
        </p:nvGrpSpPr>
        <p:grpSpPr>
          <a:xfrm>
            <a:off x="5832320" y="1630725"/>
            <a:ext cx="627017" cy="638548"/>
            <a:chOff x="5808617" y="1254784"/>
            <a:chExt cx="627017" cy="63854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19948CF-0860-976A-CECF-153B34290FD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3DA4D2-2D9D-36AE-F9C5-D1D082A680F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16365E-8C28-8B06-49EC-2E5DC05F2EA5}"/>
              </a:ext>
            </a:extLst>
          </p:cNvPr>
          <p:cNvGrpSpPr/>
          <p:nvPr/>
        </p:nvGrpSpPr>
        <p:grpSpPr>
          <a:xfrm>
            <a:off x="3324252" y="3336862"/>
            <a:ext cx="627017" cy="638548"/>
            <a:chOff x="5808617" y="1254784"/>
            <a:chExt cx="627017" cy="6385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F70D26-6692-7BF7-3B6F-64D0A75C43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0150FE-5E6A-5600-13AB-79EC544FA66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DBEB40-1C8B-F3C4-0085-70730BC75288}"/>
              </a:ext>
            </a:extLst>
          </p:cNvPr>
          <p:cNvGrpSpPr/>
          <p:nvPr/>
        </p:nvGrpSpPr>
        <p:grpSpPr>
          <a:xfrm>
            <a:off x="3951269" y="3336862"/>
            <a:ext cx="627017" cy="638548"/>
            <a:chOff x="5808617" y="1254784"/>
            <a:chExt cx="627017" cy="63854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FB5985-8ECC-C7A8-D6D7-34D402CCD56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1B369A-7EDC-BBC1-7CFD-5AE2B72DCA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5070D3-2638-4BB0-E902-401AEF04373F}"/>
              </a:ext>
            </a:extLst>
          </p:cNvPr>
          <p:cNvGrpSpPr/>
          <p:nvPr/>
        </p:nvGrpSpPr>
        <p:grpSpPr>
          <a:xfrm>
            <a:off x="4578286" y="3336862"/>
            <a:ext cx="627017" cy="638548"/>
            <a:chOff x="5808617" y="1254784"/>
            <a:chExt cx="627017" cy="63854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45F4526-6430-5F35-E836-37A2F8932B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39C725-1CC4-D23F-B3FA-C46EFCB15F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F65901-310E-9C6A-5B2B-0CABD18DAAD4}"/>
              </a:ext>
            </a:extLst>
          </p:cNvPr>
          <p:cNvGrpSpPr/>
          <p:nvPr/>
        </p:nvGrpSpPr>
        <p:grpSpPr>
          <a:xfrm>
            <a:off x="6459337" y="3336862"/>
            <a:ext cx="627017" cy="638548"/>
            <a:chOff x="5808617" y="1254784"/>
            <a:chExt cx="627017" cy="63854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6FEAEE8-E4F8-CC9D-8746-14D76784986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3818E9-858A-3634-70D8-02AC643ACD2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D16EA68-A6F0-43FB-9B64-426C8A22CD63}"/>
              </a:ext>
            </a:extLst>
          </p:cNvPr>
          <p:cNvGrpSpPr/>
          <p:nvPr/>
        </p:nvGrpSpPr>
        <p:grpSpPr>
          <a:xfrm>
            <a:off x="5205303" y="3336862"/>
            <a:ext cx="627017" cy="638548"/>
            <a:chOff x="5808617" y="1254784"/>
            <a:chExt cx="627017" cy="63854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46A3A2-D4C6-D2E1-3965-A8AC810E86D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4B3F86-4F04-E0C7-2C4F-F6B3972BE9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293EFD-A2B0-7F71-AFCE-92DEC701FE21}"/>
              </a:ext>
            </a:extLst>
          </p:cNvPr>
          <p:cNvGrpSpPr/>
          <p:nvPr/>
        </p:nvGrpSpPr>
        <p:grpSpPr>
          <a:xfrm>
            <a:off x="5832320" y="3336862"/>
            <a:ext cx="627017" cy="638548"/>
            <a:chOff x="5808617" y="1254784"/>
            <a:chExt cx="627017" cy="63854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DFBF33-BCE4-8DCA-5B81-DA253003323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928E812-9B59-9B8E-DA69-D72DD35273A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B8BA296-BC66-2DDB-61DF-DA2327D8ABA1}"/>
              </a:ext>
            </a:extLst>
          </p:cNvPr>
          <p:cNvGrpSpPr/>
          <p:nvPr/>
        </p:nvGrpSpPr>
        <p:grpSpPr>
          <a:xfrm>
            <a:off x="7086354" y="3336862"/>
            <a:ext cx="627017" cy="638548"/>
            <a:chOff x="5808617" y="1254784"/>
            <a:chExt cx="627017" cy="63854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E4F7790-3CD3-8344-0588-CE192B2A518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20</a:t>
              </a:r>
              <a:endParaRPr lang="en-AU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0B12332-7EC6-0382-1F70-FDE30CE1361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E226510-5C5C-D26C-5CDB-A8150200414A}"/>
              </a:ext>
            </a:extLst>
          </p:cNvPr>
          <p:cNvSpPr txBox="1"/>
          <p:nvPr/>
        </p:nvSpPr>
        <p:spPr>
          <a:xfrm>
            <a:off x="2822205" y="1896050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48F92C-05D7-6AFC-9C29-01BD230C313D}"/>
              </a:ext>
            </a:extLst>
          </p:cNvPr>
          <p:cNvSpPr txBox="1"/>
          <p:nvPr/>
        </p:nvSpPr>
        <p:spPr>
          <a:xfrm>
            <a:off x="2697235" y="360607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AAFA4DB-F76E-A3E9-1DE7-D13D8F0A49C3}"/>
              </a:ext>
            </a:extLst>
          </p:cNvPr>
          <p:cNvGrpSpPr/>
          <p:nvPr/>
        </p:nvGrpSpPr>
        <p:grpSpPr>
          <a:xfrm>
            <a:off x="3313337" y="4942883"/>
            <a:ext cx="627017" cy="638548"/>
            <a:chOff x="5808617" y="1254784"/>
            <a:chExt cx="627017" cy="63854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119F999-361C-8212-D9A6-8E542A845C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78CB7F1-75D9-1268-A3DB-99A76E4C3C7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040A2ED-C474-3C44-5C70-727B21783AE2}"/>
              </a:ext>
            </a:extLst>
          </p:cNvPr>
          <p:cNvGrpSpPr/>
          <p:nvPr/>
        </p:nvGrpSpPr>
        <p:grpSpPr>
          <a:xfrm>
            <a:off x="3940354" y="4942883"/>
            <a:ext cx="627017" cy="638548"/>
            <a:chOff x="5808617" y="1254784"/>
            <a:chExt cx="627017" cy="63854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A199F70-0F91-8DFF-F284-79FD2BD1547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3EA8855-4195-6507-BF47-AFBC2B1500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76A84A-B951-5EF0-D09B-6A0E24932EA4}"/>
              </a:ext>
            </a:extLst>
          </p:cNvPr>
          <p:cNvGrpSpPr/>
          <p:nvPr/>
        </p:nvGrpSpPr>
        <p:grpSpPr>
          <a:xfrm>
            <a:off x="4567371" y="4942883"/>
            <a:ext cx="627017" cy="638548"/>
            <a:chOff x="5808617" y="1254784"/>
            <a:chExt cx="627017" cy="63854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66B59F4-1B49-84B2-1764-4F45DF5BF1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3C59D26-7AFF-D8FF-5DCB-076C59E467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67EF130-B29E-1D94-00B4-A0D96E2E2767}"/>
              </a:ext>
            </a:extLst>
          </p:cNvPr>
          <p:cNvGrpSpPr/>
          <p:nvPr/>
        </p:nvGrpSpPr>
        <p:grpSpPr>
          <a:xfrm>
            <a:off x="6448422" y="4942883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F19AFD-679A-CE1C-51D7-2D057690F4B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CC86976-7F00-3420-D32C-3493FA018A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20CFE63-329D-4028-777B-2AA3D4111B82}"/>
              </a:ext>
            </a:extLst>
          </p:cNvPr>
          <p:cNvGrpSpPr/>
          <p:nvPr/>
        </p:nvGrpSpPr>
        <p:grpSpPr>
          <a:xfrm>
            <a:off x="5194388" y="4942883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C828B54-DAFB-1B36-6E23-07EC69753A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B27545F-6E77-CDD9-4390-38672E8D9BC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FEA740A-2AD6-AB65-7823-68F45A18BDC1}"/>
              </a:ext>
            </a:extLst>
          </p:cNvPr>
          <p:cNvGrpSpPr/>
          <p:nvPr/>
        </p:nvGrpSpPr>
        <p:grpSpPr>
          <a:xfrm>
            <a:off x="5821405" y="4942883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54FA653-FA59-174E-A1E6-968A8282102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3F568-EE6C-9A8A-7230-03B4302BD22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298B0FF-43F6-A1D7-CC32-DCE6062A53ED}"/>
              </a:ext>
            </a:extLst>
          </p:cNvPr>
          <p:cNvGrpSpPr/>
          <p:nvPr/>
        </p:nvGrpSpPr>
        <p:grpSpPr>
          <a:xfrm>
            <a:off x="7075439" y="4942883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097C26B-C739-9007-FAAF-47E12C95F21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CCC4A61-EE57-2382-182A-4BD7DE7D1E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FB7A5CA-FCD2-5EF8-D377-5D39EDD1885F}"/>
              </a:ext>
            </a:extLst>
          </p:cNvPr>
          <p:cNvSpPr txBox="1"/>
          <p:nvPr/>
        </p:nvSpPr>
        <p:spPr>
          <a:xfrm>
            <a:off x="2601953" y="5212099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result</a:t>
            </a:r>
            <a:endParaRPr lang="en-AU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C482ED9-0DFC-A68C-3BB6-E1084BEAD9D5}"/>
              </a:ext>
            </a:extLst>
          </p:cNvPr>
          <p:cNvGrpSpPr/>
          <p:nvPr/>
        </p:nvGrpSpPr>
        <p:grpSpPr>
          <a:xfrm>
            <a:off x="7707979" y="4942883"/>
            <a:ext cx="627017" cy="638548"/>
            <a:chOff x="5808617" y="1254784"/>
            <a:chExt cx="627017" cy="63854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05D6410-3924-FC46-9F5C-326CCA8819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8410B9E-FCE8-99AD-B96E-B7CF9AD994E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00B717C-A8DF-AE2C-8FF0-668E7AF5666E}"/>
              </a:ext>
            </a:extLst>
          </p:cNvPr>
          <p:cNvGrpSpPr/>
          <p:nvPr/>
        </p:nvGrpSpPr>
        <p:grpSpPr>
          <a:xfrm>
            <a:off x="8334996" y="4942883"/>
            <a:ext cx="627017" cy="638548"/>
            <a:chOff x="5808617" y="1254784"/>
            <a:chExt cx="627017" cy="63854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1F5B23B-5E30-F5E0-C930-E17DFDAA73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3049809-AC66-7AF2-1E69-FCABF680787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6AAD853-4282-AD9C-16A0-0FF136D9F48B}"/>
              </a:ext>
            </a:extLst>
          </p:cNvPr>
          <p:cNvGrpSpPr/>
          <p:nvPr/>
        </p:nvGrpSpPr>
        <p:grpSpPr>
          <a:xfrm>
            <a:off x="8962013" y="4942883"/>
            <a:ext cx="627017" cy="638548"/>
            <a:chOff x="5808617" y="1254784"/>
            <a:chExt cx="627017" cy="63854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09605C1-0E06-800F-DEB3-FD5EF388990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EFE76BE-44BC-0FA7-AB5A-3646910E221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AA59B17-051A-EE1E-45DB-B223CC07D425}"/>
              </a:ext>
            </a:extLst>
          </p:cNvPr>
          <p:cNvGrpSpPr/>
          <p:nvPr/>
        </p:nvGrpSpPr>
        <p:grpSpPr>
          <a:xfrm>
            <a:off x="10843064" y="4942883"/>
            <a:ext cx="627017" cy="638548"/>
            <a:chOff x="5808617" y="1254784"/>
            <a:chExt cx="627017" cy="63854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BA46ECF-0014-480F-A4DE-B8FFC5C231F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B7BC5C6-0FA9-F428-7710-0EF1B669344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12</a:t>
              </a:r>
              <a:endParaRPr lang="en-AU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44E9DB8-E861-346B-D7BF-C6951B6ECEB4}"/>
              </a:ext>
            </a:extLst>
          </p:cNvPr>
          <p:cNvGrpSpPr/>
          <p:nvPr/>
        </p:nvGrpSpPr>
        <p:grpSpPr>
          <a:xfrm>
            <a:off x="9589030" y="4942883"/>
            <a:ext cx="627017" cy="638548"/>
            <a:chOff x="5808617" y="1254784"/>
            <a:chExt cx="627017" cy="63854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47388C1-1D61-DE57-051B-0AC562ADB47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C9A43CE-5E32-FE8E-D467-EDB3D3399F7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3FED889-5124-C8EC-3C72-63FA96C198B7}"/>
              </a:ext>
            </a:extLst>
          </p:cNvPr>
          <p:cNvGrpSpPr/>
          <p:nvPr/>
        </p:nvGrpSpPr>
        <p:grpSpPr>
          <a:xfrm>
            <a:off x="10216047" y="4942883"/>
            <a:ext cx="627017" cy="638548"/>
            <a:chOff x="5808617" y="1254784"/>
            <a:chExt cx="627017" cy="638548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3C57C86-38A6-03E6-2443-C9FA0C67F5B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1B46D7E-C281-8D9C-404C-4F5CA3DC718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544AC54-7A7E-C9EC-6C67-87FE54CDC212}"/>
              </a:ext>
            </a:extLst>
          </p:cNvPr>
          <p:cNvSpPr txBox="1"/>
          <p:nvPr/>
        </p:nvSpPr>
        <p:spPr>
          <a:xfrm>
            <a:off x="8682100" y="242897"/>
            <a:ext cx="3115890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efficiently merging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Use two pointers,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a</a:t>
            </a:r>
            <a:r>
              <a:rPr lang="en-CA" dirty="0"/>
              <a:t> always points to the first item in left that has not been copied to result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b</a:t>
            </a:r>
            <a:r>
              <a:rPr lang="en-CA" dirty="0"/>
              <a:t> always points to the first item in right that has not been copied to result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the smaller of the numbers pointed to by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 into </a:t>
            </a:r>
            <a:r>
              <a:rPr lang="en-CA" b="1" dirty="0"/>
              <a:t>result</a:t>
            </a:r>
            <a:r>
              <a:rPr lang="en-CA" dirty="0"/>
              <a:t>, and incremented the corresponding pointer.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Repeat step 4 until all the numbers are in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ECE4277-C864-35F7-CF60-8DEB347D701B}"/>
              </a:ext>
            </a:extLst>
          </p:cNvPr>
          <p:cNvSpPr txBox="1"/>
          <p:nvPr/>
        </p:nvSpPr>
        <p:spPr>
          <a:xfrm>
            <a:off x="122753" y="2265382"/>
            <a:ext cx="194746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Important!</a:t>
            </a:r>
            <a:br>
              <a:rPr lang="en-CA" b="1" dirty="0"/>
            </a:br>
            <a:r>
              <a:rPr lang="en-CA" b="1" dirty="0"/>
              <a:t>left</a:t>
            </a:r>
            <a:r>
              <a:rPr lang="en-CA" dirty="0"/>
              <a:t> and </a:t>
            </a:r>
            <a:r>
              <a:rPr lang="en-CA" b="1" dirty="0"/>
              <a:t>right</a:t>
            </a:r>
            <a:r>
              <a:rPr lang="en-CA" dirty="0"/>
              <a:t> must both already be in sorted order for merging to work</a:t>
            </a:r>
            <a:endParaRPr lang="en-AU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52345C9-E2F9-8C2E-57A0-407E5155C2D7}"/>
              </a:ext>
            </a:extLst>
          </p:cNvPr>
          <p:cNvCxnSpPr/>
          <p:nvPr/>
        </p:nvCxnSpPr>
        <p:spPr>
          <a:xfrm flipV="1">
            <a:off x="2222810" y="2265382"/>
            <a:ext cx="599395" cy="32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F0ADE04-F8DD-7705-7F58-E8E8AC853E97}"/>
              </a:ext>
            </a:extLst>
          </p:cNvPr>
          <p:cNvCxnSpPr/>
          <p:nvPr/>
        </p:nvCxnSpPr>
        <p:spPr>
          <a:xfrm>
            <a:off x="2224861" y="3251922"/>
            <a:ext cx="597344" cy="36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2143F7C-49BB-C234-E7DA-445E2AFC5021}"/>
                  </a:ext>
                </a:extLst>
              </p14:cNvPr>
              <p14:cNvContentPartPr/>
              <p14:nvPr/>
            </p14:nvContentPartPr>
            <p14:xfrm>
              <a:off x="2669040" y="1945080"/>
              <a:ext cx="8072280" cy="4953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2143F7C-49BB-C234-E7DA-445E2AFC50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9680" y="1935720"/>
                <a:ext cx="8091000" cy="49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3243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7FD48C7-8011-DA3B-AA57-8DF263264D84}"/>
              </a:ext>
            </a:extLst>
          </p:cNvPr>
          <p:cNvGrpSpPr/>
          <p:nvPr/>
        </p:nvGrpSpPr>
        <p:grpSpPr>
          <a:xfrm>
            <a:off x="3324252" y="1630725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7D91C8-B1A5-7546-E73F-F80DEA92096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BDB0EF-6B83-CBB3-D638-D0352259DB3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75821D-5537-C6EE-7B1E-6644BFA76A20}"/>
              </a:ext>
            </a:extLst>
          </p:cNvPr>
          <p:cNvGrpSpPr/>
          <p:nvPr/>
        </p:nvGrpSpPr>
        <p:grpSpPr>
          <a:xfrm>
            <a:off x="3951269" y="1630725"/>
            <a:ext cx="627017" cy="638548"/>
            <a:chOff x="5808617" y="1254784"/>
            <a:chExt cx="627017" cy="638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6DD945-201C-8BA6-C275-195AF056842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A20F90-B336-0666-1884-DB0CAB40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856613-70D3-C5C7-5511-FBB8D380C5E5}"/>
              </a:ext>
            </a:extLst>
          </p:cNvPr>
          <p:cNvGrpSpPr/>
          <p:nvPr/>
        </p:nvGrpSpPr>
        <p:grpSpPr>
          <a:xfrm>
            <a:off x="4578286" y="1630725"/>
            <a:ext cx="627017" cy="638548"/>
            <a:chOff x="5808617" y="1254784"/>
            <a:chExt cx="627017" cy="6385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712A91-924D-6362-48ED-361674A21CB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874AFD-B568-A197-4FC5-346095F35B3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04BE3A-65C8-4C64-9451-623157601B0E}"/>
              </a:ext>
            </a:extLst>
          </p:cNvPr>
          <p:cNvGrpSpPr/>
          <p:nvPr/>
        </p:nvGrpSpPr>
        <p:grpSpPr>
          <a:xfrm>
            <a:off x="6459337" y="1630725"/>
            <a:ext cx="627017" cy="638548"/>
            <a:chOff x="5808617" y="1254784"/>
            <a:chExt cx="627017" cy="63854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AEC711-23C3-A65E-D1D2-536044CD24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563595-ED3A-C30A-C356-4DB19BD159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3FCCD9-EDAA-D2D8-0592-CDCDB6DA0264}"/>
              </a:ext>
            </a:extLst>
          </p:cNvPr>
          <p:cNvGrpSpPr/>
          <p:nvPr/>
        </p:nvGrpSpPr>
        <p:grpSpPr>
          <a:xfrm>
            <a:off x="5205303" y="1630725"/>
            <a:ext cx="627017" cy="638548"/>
            <a:chOff x="5808617" y="1254784"/>
            <a:chExt cx="627017" cy="63854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06D3731-8B82-964E-556E-B7B6372A588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4570BE-1138-22BC-EE3D-BCD4FC85295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6097F0-7E3E-2651-F5B3-452D9175AEA5}"/>
              </a:ext>
            </a:extLst>
          </p:cNvPr>
          <p:cNvGrpSpPr/>
          <p:nvPr/>
        </p:nvGrpSpPr>
        <p:grpSpPr>
          <a:xfrm>
            <a:off x="5832320" y="1630725"/>
            <a:ext cx="627017" cy="638548"/>
            <a:chOff x="5808617" y="1254784"/>
            <a:chExt cx="627017" cy="63854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19948CF-0860-976A-CECF-153B34290FD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3DA4D2-2D9D-36AE-F9C5-D1D082A680F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16365E-8C28-8B06-49EC-2E5DC05F2EA5}"/>
              </a:ext>
            </a:extLst>
          </p:cNvPr>
          <p:cNvGrpSpPr/>
          <p:nvPr/>
        </p:nvGrpSpPr>
        <p:grpSpPr>
          <a:xfrm>
            <a:off x="3324252" y="3336862"/>
            <a:ext cx="627017" cy="638548"/>
            <a:chOff x="5808617" y="1254784"/>
            <a:chExt cx="627017" cy="6385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F70D26-6692-7BF7-3B6F-64D0A75C43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0150FE-5E6A-5600-13AB-79EC544FA66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DBEB40-1C8B-F3C4-0085-70730BC75288}"/>
              </a:ext>
            </a:extLst>
          </p:cNvPr>
          <p:cNvGrpSpPr/>
          <p:nvPr/>
        </p:nvGrpSpPr>
        <p:grpSpPr>
          <a:xfrm>
            <a:off x="3951269" y="3336862"/>
            <a:ext cx="627017" cy="638548"/>
            <a:chOff x="5808617" y="1254784"/>
            <a:chExt cx="627017" cy="63854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FB5985-8ECC-C7A8-D6D7-34D402CCD56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1B369A-7EDC-BBC1-7CFD-5AE2B72DCA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5070D3-2638-4BB0-E902-401AEF04373F}"/>
              </a:ext>
            </a:extLst>
          </p:cNvPr>
          <p:cNvGrpSpPr/>
          <p:nvPr/>
        </p:nvGrpSpPr>
        <p:grpSpPr>
          <a:xfrm>
            <a:off x="4578286" y="3336862"/>
            <a:ext cx="627017" cy="638548"/>
            <a:chOff x="5808617" y="1254784"/>
            <a:chExt cx="627017" cy="63854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45F4526-6430-5F35-E836-37A2F8932B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39C725-1CC4-D23F-B3FA-C46EFCB15F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F65901-310E-9C6A-5B2B-0CABD18DAAD4}"/>
              </a:ext>
            </a:extLst>
          </p:cNvPr>
          <p:cNvGrpSpPr/>
          <p:nvPr/>
        </p:nvGrpSpPr>
        <p:grpSpPr>
          <a:xfrm>
            <a:off x="6459337" y="3336862"/>
            <a:ext cx="627017" cy="638548"/>
            <a:chOff x="5808617" y="1254784"/>
            <a:chExt cx="627017" cy="63854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6FEAEE8-E4F8-CC9D-8746-14D76784986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3818E9-858A-3634-70D8-02AC643ACD2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D16EA68-A6F0-43FB-9B64-426C8A22CD63}"/>
              </a:ext>
            </a:extLst>
          </p:cNvPr>
          <p:cNvGrpSpPr/>
          <p:nvPr/>
        </p:nvGrpSpPr>
        <p:grpSpPr>
          <a:xfrm>
            <a:off x="5205303" y="3336862"/>
            <a:ext cx="627017" cy="638548"/>
            <a:chOff x="5808617" y="1254784"/>
            <a:chExt cx="627017" cy="63854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46A3A2-D4C6-D2E1-3965-A8AC810E86D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4B3F86-4F04-E0C7-2C4F-F6B3972BE9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293EFD-A2B0-7F71-AFCE-92DEC701FE21}"/>
              </a:ext>
            </a:extLst>
          </p:cNvPr>
          <p:cNvGrpSpPr/>
          <p:nvPr/>
        </p:nvGrpSpPr>
        <p:grpSpPr>
          <a:xfrm>
            <a:off x="5832320" y="3336862"/>
            <a:ext cx="627017" cy="638548"/>
            <a:chOff x="5808617" y="1254784"/>
            <a:chExt cx="627017" cy="63854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DFBF33-BCE4-8DCA-5B81-DA253003323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928E812-9B59-9B8E-DA69-D72DD35273A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B8BA296-BC66-2DDB-61DF-DA2327D8ABA1}"/>
              </a:ext>
            </a:extLst>
          </p:cNvPr>
          <p:cNvGrpSpPr/>
          <p:nvPr/>
        </p:nvGrpSpPr>
        <p:grpSpPr>
          <a:xfrm>
            <a:off x="7086354" y="3336862"/>
            <a:ext cx="627017" cy="638548"/>
            <a:chOff x="5808617" y="1254784"/>
            <a:chExt cx="627017" cy="63854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E4F7790-3CD3-8344-0588-CE192B2A518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20</a:t>
              </a:r>
              <a:endParaRPr lang="en-AU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0B12332-7EC6-0382-1F70-FDE30CE1361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E226510-5C5C-D26C-5CDB-A8150200414A}"/>
              </a:ext>
            </a:extLst>
          </p:cNvPr>
          <p:cNvSpPr txBox="1"/>
          <p:nvPr/>
        </p:nvSpPr>
        <p:spPr>
          <a:xfrm>
            <a:off x="2822205" y="1896050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48F92C-05D7-6AFC-9C29-01BD230C313D}"/>
              </a:ext>
            </a:extLst>
          </p:cNvPr>
          <p:cNvSpPr txBox="1"/>
          <p:nvPr/>
        </p:nvSpPr>
        <p:spPr>
          <a:xfrm>
            <a:off x="2697235" y="360607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AAFA4DB-F76E-A3E9-1DE7-D13D8F0A49C3}"/>
              </a:ext>
            </a:extLst>
          </p:cNvPr>
          <p:cNvGrpSpPr/>
          <p:nvPr/>
        </p:nvGrpSpPr>
        <p:grpSpPr>
          <a:xfrm>
            <a:off x="3313337" y="4942883"/>
            <a:ext cx="627017" cy="638548"/>
            <a:chOff x="5808617" y="1254784"/>
            <a:chExt cx="627017" cy="63854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119F999-361C-8212-D9A6-8E542A845C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78CB7F1-75D9-1268-A3DB-99A76E4C3C7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040A2ED-C474-3C44-5C70-727B21783AE2}"/>
              </a:ext>
            </a:extLst>
          </p:cNvPr>
          <p:cNvGrpSpPr/>
          <p:nvPr/>
        </p:nvGrpSpPr>
        <p:grpSpPr>
          <a:xfrm>
            <a:off x="3940354" y="4942883"/>
            <a:ext cx="627017" cy="638548"/>
            <a:chOff x="5808617" y="1254784"/>
            <a:chExt cx="627017" cy="63854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A199F70-0F91-8DFF-F284-79FD2BD1547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3EA8855-4195-6507-BF47-AFBC2B1500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76A84A-B951-5EF0-D09B-6A0E24932EA4}"/>
              </a:ext>
            </a:extLst>
          </p:cNvPr>
          <p:cNvGrpSpPr/>
          <p:nvPr/>
        </p:nvGrpSpPr>
        <p:grpSpPr>
          <a:xfrm>
            <a:off x="4567371" y="4942883"/>
            <a:ext cx="627017" cy="638548"/>
            <a:chOff x="5808617" y="1254784"/>
            <a:chExt cx="627017" cy="63854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66B59F4-1B49-84B2-1764-4F45DF5BF1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3C59D26-7AFF-D8FF-5DCB-076C59E467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67EF130-B29E-1D94-00B4-A0D96E2E2767}"/>
              </a:ext>
            </a:extLst>
          </p:cNvPr>
          <p:cNvGrpSpPr/>
          <p:nvPr/>
        </p:nvGrpSpPr>
        <p:grpSpPr>
          <a:xfrm>
            <a:off x="6448422" y="4942883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F19AFD-679A-CE1C-51D7-2D057690F4B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6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CC86976-7F00-3420-D32C-3493FA018A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20CFE63-329D-4028-777B-2AA3D4111B82}"/>
              </a:ext>
            </a:extLst>
          </p:cNvPr>
          <p:cNvGrpSpPr/>
          <p:nvPr/>
        </p:nvGrpSpPr>
        <p:grpSpPr>
          <a:xfrm>
            <a:off x="5194388" y="4942883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C828B54-DAFB-1B36-6E23-07EC69753A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B27545F-6E77-CDD9-4390-38672E8D9BC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FEA740A-2AD6-AB65-7823-68F45A18BDC1}"/>
              </a:ext>
            </a:extLst>
          </p:cNvPr>
          <p:cNvGrpSpPr/>
          <p:nvPr/>
        </p:nvGrpSpPr>
        <p:grpSpPr>
          <a:xfrm>
            <a:off x="5821405" y="4942883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54FA653-FA59-174E-A1E6-968A8282102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3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3F568-EE6C-9A8A-7230-03B4302BD22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298B0FF-43F6-A1D7-CC32-DCE6062A53ED}"/>
              </a:ext>
            </a:extLst>
          </p:cNvPr>
          <p:cNvGrpSpPr/>
          <p:nvPr/>
        </p:nvGrpSpPr>
        <p:grpSpPr>
          <a:xfrm>
            <a:off x="7075439" y="4942883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097C26B-C739-9007-FAAF-47E12C95F21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7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CCC4A61-EE57-2382-182A-4BD7DE7D1E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FB7A5CA-FCD2-5EF8-D377-5D39EDD1885F}"/>
              </a:ext>
            </a:extLst>
          </p:cNvPr>
          <p:cNvSpPr txBox="1"/>
          <p:nvPr/>
        </p:nvSpPr>
        <p:spPr>
          <a:xfrm>
            <a:off x="2601953" y="5212099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result</a:t>
            </a:r>
            <a:endParaRPr lang="en-AU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C482ED9-0DFC-A68C-3BB6-E1084BEAD9D5}"/>
              </a:ext>
            </a:extLst>
          </p:cNvPr>
          <p:cNvGrpSpPr/>
          <p:nvPr/>
        </p:nvGrpSpPr>
        <p:grpSpPr>
          <a:xfrm>
            <a:off x="7707979" y="4942883"/>
            <a:ext cx="627017" cy="638548"/>
            <a:chOff x="5808617" y="1254784"/>
            <a:chExt cx="627017" cy="63854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05D6410-3924-FC46-9F5C-326CCA8819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8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8410B9E-FCE8-99AD-B96E-B7CF9AD994E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00B717C-A8DF-AE2C-8FF0-668E7AF5666E}"/>
              </a:ext>
            </a:extLst>
          </p:cNvPr>
          <p:cNvGrpSpPr/>
          <p:nvPr/>
        </p:nvGrpSpPr>
        <p:grpSpPr>
          <a:xfrm>
            <a:off x="8334996" y="4942883"/>
            <a:ext cx="627017" cy="638548"/>
            <a:chOff x="5808617" y="1254784"/>
            <a:chExt cx="627017" cy="63854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1F5B23B-5E30-F5E0-C930-E17DFDAA73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9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3049809-AC66-7AF2-1E69-FCABF680787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6AAD853-4282-AD9C-16A0-0FF136D9F48B}"/>
              </a:ext>
            </a:extLst>
          </p:cNvPr>
          <p:cNvGrpSpPr/>
          <p:nvPr/>
        </p:nvGrpSpPr>
        <p:grpSpPr>
          <a:xfrm>
            <a:off x="8962013" y="4942883"/>
            <a:ext cx="627017" cy="638548"/>
            <a:chOff x="5808617" y="1254784"/>
            <a:chExt cx="627017" cy="63854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09605C1-0E06-800F-DEB3-FD5EF388990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EFE76BE-44BC-0FA7-AB5A-3646910E221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AA59B17-051A-EE1E-45DB-B223CC07D425}"/>
              </a:ext>
            </a:extLst>
          </p:cNvPr>
          <p:cNvGrpSpPr/>
          <p:nvPr/>
        </p:nvGrpSpPr>
        <p:grpSpPr>
          <a:xfrm>
            <a:off x="10843064" y="4942883"/>
            <a:ext cx="627017" cy="638548"/>
            <a:chOff x="5808617" y="1254784"/>
            <a:chExt cx="627017" cy="63854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BA46ECF-0014-480F-A4DE-B8FFC5C231F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31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B7BC5C6-0FA9-F428-7710-0EF1B669344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12</a:t>
              </a:r>
              <a:endParaRPr lang="en-AU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44E9DB8-E861-346B-D7BF-C6951B6ECEB4}"/>
              </a:ext>
            </a:extLst>
          </p:cNvPr>
          <p:cNvGrpSpPr/>
          <p:nvPr/>
        </p:nvGrpSpPr>
        <p:grpSpPr>
          <a:xfrm>
            <a:off x="9589030" y="4942883"/>
            <a:ext cx="627017" cy="638548"/>
            <a:chOff x="5808617" y="1254784"/>
            <a:chExt cx="627017" cy="63854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47388C1-1D61-DE57-051B-0AC562ADB47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C9A43CE-5E32-FE8E-D467-EDB3D3399F7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3FED889-5124-C8EC-3C72-63FA96C198B7}"/>
              </a:ext>
            </a:extLst>
          </p:cNvPr>
          <p:cNvGrpSpPr/>
          <p:nvPr/>
        </p:nvGrpSpPr>
        <p:grpSpPr>
          <a:xfrm>
            <a:off x="10216047" y="4942883"/>
            <a:ext cx="627017" cy="638548"/>
            <a:chOff x="5808617" y="1254784"/>
            <a:chExt cx="627017" cy="638548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3C57C86-38A6-03E6-2443-C9FA0C67F5B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1B46D7E-C281-8D9C-404C-4F5CA3DC718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544AC54-7A7E-C9EC-6C67-87FE54CDC212}"/>
              </a:ext>
            </a:extLst>
          </p:cNvPr>
          <p:cNvSpPr txBox="1"/>
          <p:nvPr/>
        </p:nvSpPr>
        <p:spPr>
          <a:xfrm>
            <a:off x="8682100" y="242897"/>
            <a:ext cx="3115890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efficiently merging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Use two pointers,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a</a:t>
            </a:r>
            <a:r>
              <a:rPr lang="en-CA" dirty="0"/>
              <a:t> always points to the first item in left that has not been copied to result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b</a:t>
            </a:r>
            <a:r>
              <a:rPr lang="en-CA" dirty="0"/>
              <a:t> always points to the first item in right that has not been copied to result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the smaller of the numbers pointed to by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 into </a:t>
            </a:r>
            <a:r>
              <a:rPr lang="en-CA" b="1" dirty="0"/>
              <a:t>result</a:t>
            </a:r>
            <a:r>
              <a:rPr lang="en-CA" dirty="0"/>
              <a:t>, and incremented the corresponding pointer.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Repeat step 4 until all the numbers are in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01E25FA-7DEE-B176-9743-CF9A0AEFBCBD}"/>
              </a:ext>
            </a:extLst>
          </p:cNvPr>
          <p:cNvSpPr txBox="1"/>
          <p:nvPr/>
        </p:nvSpPr>
        <p:spPr>
          <a:xfrm>
            <a:off x="168369" y="2460949"/>
            <a:ext cx="2466249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Performance</a:t>
            </a:r>
          </a:p>
          <a:p>
            <a:r>
              <a:rPr lang="en-CA" sz="1600" dirty="0"/>
              <a:t>Each value in </a:t>
            </a:r>
            <a:r>
              <a:rPr lang="en-CA" sz="1600" b="1" dirty="0"/>
              <a:t>left</a:t>
            </a:r>
            <a:r>
              <a:rPr lang="en-CA" sz="1600" dirty="0"/>
              <a:t> and </a:t>
            </a:r>
            <a:r>
              <a:rPr lang="en-CA" sz="1600" b="1" dirty="0"/>
              <a:t>right</a:t>
            </a:r>
            <a:r>
              <a:rPr lang="en-CA" sz="1600" dirty="0"/>
              <a:t> is moved into result using O(1) work. So </a:t>
            </a:r>
            <a:r>
              <a:rPr lang="en-CA" sz="1600" b="1" dirty="0"/>
              <a:t>O(m + n) </a:t>
            </a:r>
            <a:r>
              <a:rPr lang="en-CA" sz="1600" dirty="0"/>
              <a:t>work in total, where m and n are the array sizes.</a:t>
            </a:r>
            <a:endParaRPr lang="en-AU" sz="16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1730DB6-5030-AE2C-D0D9-B70D21AD5963}"/>
              </a:ext>
            </a:extLst>
          </p:cNvPr>
          <p:cNvSpPr txBox="1"/>
          <p:nvPr/>
        </p:nvSpPr>
        <p:spPr>
          <a:xfrm>
            <a:off x="169386" y="4551629"/>
            <a:ext cx="2466249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</a:t>
            </a:r>
            <a:r>
              <a:rPr lang="en-CA" sz="1600" b="1" dirty="0"/>
              <a:t>m = n</a:t>
            </a:r>
            <a:r>
              <a:rPr lang="en-CA" sz="1600" dirty="0"/>
              <a:t>, then merging does </a:t>
            </a:r>
            <a:r>
              <a:rPr lang="en-CA" sz="1600" b="1" dirty="0"/>
              <a:t>O(n)</a:t>
            </a:r>
            <a:r>
              <a:rPr lang="en-CA" sz="1600" dirty="0"/>
              <a:t> work.</a:t>
            </a:r>
            <a:endParaRPr lang="en-AU" sz="1600" dirty="0"/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124513F3-4627-3DC2-5FA6-87BBB4533EA1}"/>
              </a:ext>
            </a:extLst>
          </p:cNvPr>
          <p:cNvSpPr/>
          <p:nvPr/>
        </p:nvSpPr>
        <p:spPr>
          <a:xfrm rot="10800000">
            <a:off x="1051143" y="4087146"/>
            <a:ext cx="512956" cy="3489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020516-B100-5072-CFCF-3D5D020A64A8}"/>
              </a:ext>
            </a:extLst>
          </p:cNvPr>
          <p:cNvSpPr txBox="1"/>
          <p:nvPr/>
        </p:nvSpPr>
        <p:spPr>
          <a:xfrm>
            <a:off x="293511" y="81268"/>
            <a:ext cx="236189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Merging two already-sorted vectors</a:t>
            </a:r>
            <a:endParaRPr lang="en-AU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ABE6B73-9531-9D97-98AD-BB86D104E991}"/>
                  </a:ext>
                </a:extLst>
              </p14:cNvPr>
              <p14:cNvContentPartPr/>
              <p14:nvPr/>
            </p14:nvContentPartPr>
            <p14:xfrm>
              <a:off x="238320" y="77760"/>
              <a:ext cx="11440440" cy="6600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ABE6B73-9531-9D97-98AD-BB86D104E9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960" y="68400"/>
                <a:ext cx="11459160" cy="66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1863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486242-D6E6-B3F8-334A-B28281A5A372}"/>
              </a:ext>
            </a:extLst>
          </p:cNvPr>
          <p:cNvSpPr txBox="1"/>
          <p:nvPr/>
        </p:nvSpPr>
        <p:spPr>
          <a:xfrm>
            <a:off x="3387610" y="1875463"/>
            <a:ext cx="2597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merge_sort</a:t>
            </a:r>
            <a:r>
              <a:rPr lang="en-CA" b="1" dirty="0"/>
              <a:t>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if </a:t>
            </a:r>
            <a:r>
              <a:rPr lang="en-CA" dirty="0" err="1"/>
              <a:t>v.size</a:t>
            </a:r>
            <a:r>
              <a:rPr lang="en-CA" dirty="0"/>
              <a:t>() &lt;=1: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left = v[0..n/2]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right = v[n/2..n-1]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/>
              <a:t>merge_sort</a:t>
            </a:r>
            <a:r>
              <a:rPr lang="en-CA" dirty="0"/>
              <a:t>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/>
              <a:t>merge_sort</a:t>
            </a:r>
            <a:r>
              <a:rPr lang="en-CA" dirty="0"/>
              <a:t>(right)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v = merge(left, right)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397499-E067-DB11-32F6-AB5557192D6B}"/>
              </a:ext>
            </a:extLst>
          </p:cNvPr>
          <p:cNvSpPr txBox="1"/>
          <p:nvPr/>
        </p:nvSpPr>
        <p:spPr>
          <a:xfrm>
            <a:off x="6243536" y="3534208"/>
            <a:ext cx="190710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merge is </a:t>
            </a:r>
            <a:r>
              <a:rPr lang="en-CA" b="1" dirty="0"/>
              <a:t>O(n)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C3F67A-43AE-E6D3-4C9F-A081D664CA59}"/>
              </a:ext>
            </a:extLst>
          </p:cNvPr>
          <p:cNvCxnSpPr>
            <a:cxnSpLocks/>
          </p:cNvCxnSpPr>
          <p:nvPr/>
        </p:nvCxnSpPr>
        <p:spPr>
          <a:xfrm flipH="1">
            <a:off x="5762541" y="3718874"/>
            <a:ext cx="468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5FF423-8936-0ADA-80E7-96F41B73A904}"/>
              </a:ext>
            </a:extLst>
          </p:cNvPr>
          <p:cNvSpPr txBox="1"/>
          <p:nvPr/>
        </p:nvSpPr>
        <p:spPr>
          <a:xfrm>
            <a:off x="6140725" y="1804314"/>
            <a:ext cx="20647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for an n-element vector?</a:t>
            </a:r>
            <a:endParaRPr lang="en-AU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9471D67-A905-20EB-9305-05EDFEE4F020}"/>
              </a:ext>
            </a:extLst>
          </p:cNvPr>
          <p:cNvSpPr txBox="1"/>
          <p:nvPr/>
        </p:nvSpPr>
        <p:spPr>
          <a:xfrm>
            <a:off x="4163401" y="4954924"/>
            <a:ext cx="333393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Imagine tracing how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runs on an n-element vector. We get this tree-like structure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400E4-580F-E005-E695-3D01E3914D47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38BED8-E69A-0DB0-9477-254257C91C84}"/>
                  </a:ext>
                </a:extLst>
              </p14:cNvPr>
              <p14:cNvContentPartPr/>
              <p14:nvPr/>
            </p14:nvContentPartPr>
            <p14:xfrm>
              <a:off x="2327760" y="2215800"/>
              <a:ext cx="3601440" cy="1825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38BED8-E69A-0DB0-9477-254257C91C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8400" y="2206440"/>
                <a:ext cx="3620160" cy="18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648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817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bool is_sorted(const vector&lt;T&gt; &amp;arr)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for (int i = 1; i &lt; </a:t>
            </a:r>
            <a:r>
              <a:rPr lang="en-US" sz="3200" dirty="0" err="1">
                <a:latin typeface="Consolas" panose="020B0609020204030204" pitchFamily="49" charset="0"/>
              </a:rPr>
              <a:t>arr.size</a:t>
            </a:r>
            <a:r>
              <a:rPr lang="en-US" sz="3200" dirty="0">
                <a:latin typeface="Consolas" panose="020B0609020204030204" pitchFamily="49" charset="0"/>
              </a:rPr>
              <a:t>(); i++)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if (arr[i - 1] &gt; arr[i]) return false;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return true;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364982" y="159199"/>
            <a:ext cx="2466784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This function tests if </a:t>
            </a:r>
            <a:r>
              <a:rPr lang="en-CA" sz="2800" b="1" dirty="0" err="1"/>
              <a:t>arr</a:t>
            </a:r>
            <a:r>
              <a:rPr lang="en-CA" sz="2800" dirty="0"/>
              <a:t> is in sorted order.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4F92E-FA4A-964B-F5C0-0E20F277883B}"/>
              </a:ext>
            </a:extLst>
          </p:cNvPr>
          <p:cNvSpPr txBox="1"/>
          <p:nvPr/>
        </p:nvSpPr>
        <p:spPr>
          <a:xfrm>
            <a:off x="6257180" y="4898466"/>
            <a:ext cx="1794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Worst-case performance: </a:t>
            </a:r>
            <a:br>
              <a:rPr lang="en-CA" dirty="0"/>
            </a:br>
            <a:r>
              <a:rPr lang="en-CA" b="1" dirty="0"/>
              <a:t>??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0AA373-FDD4-7D7D-8F96-40A76954405B}"/>
                  </a:ext>
                </a:extLst>
              </p14:cNvPr>
              <p14:cNvContentPartPr/>
              <p14:nvPr/>
            </p14:nvContentPartPr>
            <p14:xfrm>
              <a:off x="544320" y="32040"/>
              <a:ext cx="10649880" cy="5951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0AA373-FDD4-7D7D-8F96-40A7695440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960" y="22680"/>
                <a:ext cx="10668600" cy="59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7908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735551" y="1297891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4311805" y="2306264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443001" y="2306264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635082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4025590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854067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7244574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929821" y="1297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357424" y="236026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5226228" y="231976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352530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962022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571514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9181007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842605" y="4406885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662716" y="4406885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482827" y="4406885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6302938" y="4406885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7123049" y="4406885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943160" y="4406885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763271" y="4406885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583379" y="4406885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482870" y="1775226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7083069" y="1775226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609171" y="2783599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482870" y="2783599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828155" y="2783599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614066" y="2783599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4134396" y="3851707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609171" y="3851707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774618" y="3851707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6218663" y="3851707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414840" y="3851707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828155" y="3851707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9055062" y="3851707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437648" y="3851707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EA8C08-6422-4B3A-2E0B-7397648031DC}"/>
              </a:ext>
            </a:extLst>
          </p:cNvPr>
          <p:cNvSpPr txBox="1"/>
          <p:nvPr/>
        </p:nvSpPr>
        <p:spPr>
          <a:xfrm>
            <a:off x="7414839" y="5142525"/>
            <a:ext cx="199619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 of the array splits might not be perfectly even, but they are as close to perfect as possible.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1695958" y="267257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1DF67F4-F1D7-2FA0-CECB-8FBF2024B666}"/>
              </a:ext>
            </a:extLst>
          </p:cNvPr>
          <p:cNvSpPr/>
          <p:nvPr/>
        </p:nvSpPr>
        <p:spPr>
          <a:xfrm>
            <a:off x="3137129" y="1297891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57D07-4BF6-F1E0-7108-A823EAC5306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268681-55CC-CF0A-02BC-60C6E034BF3D}"/>
                  </a:ext>
                </a:extLst>
              </p14:cNvPr>
              <p14:cNvContentPartPr/>
              <p14:nvPr/>
            </p14:nvContentPartPr>
            <p14:xfrm>
              <a:off x="3818880" y="1402200"/>
              <a:ext cx="6136560" cy="4020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268681-55CC-CF0A-02BC-60C6E034BF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9520" y="1392840"/>
                <a:ext cx="6155280" cy="403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9519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539413" y="102219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EDB32-4C2A-44FC-88D6-818D436096AF}"/>
              </a:ext>
            </a:extLst>
          </p:cNvPr>
          <p:cNvSpPr txBox="1"/>
          <p:nvPr/>
        </p:nvSpPr>
        <p:spPr>
          <a:xfrm>
            <a:off x="287162" y="2704683"/>
            <a:ext cx="22163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call to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cuts the array size in half: </a:t>
            </a:r>
            <a:br>
              <a:rPr lang="en-CA" dirty="0"/>
            </a:br>
            <a:r>
              <a:rPr lang="en-CA" dirty="0"/>
              <a:t>n, n/2, n/4, n/8, 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/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you get to some </a:t>
                </a:r>
                <a:r>
                  <a:rPr lang="en-CA" dirty="0" err="1"/>
                  <a:t>i</a:t>
                </a:r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CA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CA" dirty="0"/>
                  <a:t>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blipFill>
                <a:blip r:embed="rId2"/>
                <a:stretch>
                  <a:fillRect l="-1140" t="-4132" r="-1954" b="-49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6EC99980-D203-C5C6-213D-FEFD6EC5C6CA}"/>
              </a:ext>
            </a:extLst>
          </p:cNvPr>
          <p:cNvSpPr/>
          <p:nvPr/>
        </p:nvSpPr>
        <p:spPr>
          <a:xfrm>
            <a:off x="1903142" y="4024619"/>
            <a:ext cx="167267" cy="13205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7A051D95-4205-8A55-897F-0FAE3B1F6789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66767-BD37-8F81-0CC7-899DDDCDE8F0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328AC4-005E-3014-1AF0-C7B36E67FE5F}"/>
                  </a:ext>
                </a:extLst>
              </p14:cNvPr>
              <p14:cNvContentPartPr/>
              <p14:nvPr/>
            </p14:nvContentPartPr>
            <p14:xfrm>
              <a:off x="5451840" y="1397520"/>
              <a:ext cx="6514560" cy="5468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328AC4-005E-3014-1AF0-C7B36E67FE5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42480" y="1388160"/>
                <a:ext cx="6533280" cy="548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971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859081" y="962718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/>
              <p:nvPr/>
            </p:nvSpPr>
            <p:spPr>
              <a:xfrm>
                <a:off x="3996322" y="224246"/>
                <a:ext cx="3742155" cy="7384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you get to some </a:t>
                </a:r>
                <a:r>
                  <a:rPr lang="en-CA" dirty="0" err="1"/>
                  <a:t>i</a:t>
                </a:r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CA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CA" dirty="0"/>
                  <a:t>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322" y="224246"/>
                <a:ext cx="3742155" cy="738472"/>
              </a:xfrm>
              <a:prstGeom prst="rect">
                <a:avLst/>
              </a:prstGeom>
              <a:blipFill>
                <a:blip r:embed="rId2"/>
                <a:stretch>
                  <a:fillRect l="-1142" t="-4959" r="-2121" b="-49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1ED321-DDF4-0B51-1652-17442231AF92}"/>
                  </a:ext>
                </a:extLst>
              </p:cNvPr>
              <p:cNvSpPr txBox="1"/>
              <p:nvPr/>
            </p:nvSpPr>
            <p:spPr>
              <a:xfrm>
                <a:off x="5070450" y="1169632"/>
                <a:ext cx="1593898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&lt;1≤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1ED321-DDF4-0B51-1652-17442231A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450" y="1169632"/>
                <a:ext cx="1593898" cy="5670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8AF807-12B0-56BD-33B6-599C626049C1}"/>
                  </a:ext>
                </a:extLst>
              </p:cNvPr>
              <p:cNvSpPr txBox="1"/>
              <p:nvPr/>
            </p:nvSpPr>
            <p:spPr>
              <a:xfrm>
                <a:off x="4689320" y="2172198"/>
                <a:ext cx="2356158" cy="658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⋅1≤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8AF807-12B0-56BD-33B6-599C62604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320" y="2172198"/>
                <a:ext cx="2356158" cy="658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45E88D-7479-F941-D348-CA0496509598}"/>
                  </a:ext>
                </a:extLst>
              </p:cNvPr>
              <p:cNvSpPr txBox="1"/>
              <p:nvPr/>
            </p:nvSpPr>
            <p:spPr>
              <a:xfrm>
                <a:off x="5144669" y="3265943"/>
                <a:ext cx="1445460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45E88D-7479-F941-D348-CA0496509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669" y="3265943"/>
                <a:ext cx="1445460" cy="378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4E28AF-F9C8-2B4B-BF7A-A75F684D9EEC}"/>
                  </a:ext>
                </a:extLst>
              </p:cNvPr>
              <p:cNvSpPr txBox="1"/>
              <p:nvPr/>
            </p:nvSpPr>
            <p:spPr>
              <a:xfrm>
                <a:off x="4465156" y="4079739"/>
                <a:ext cx="280448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4E28AF-F9C8-2B4B-BF7A-A75F684D9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156" y="4079739"/>
                <a:ext cx="2804486" cy="378245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DE529C-F829-CDE0-E984-CBFA83213D6F}"/>
                  </a:ext>
                </a:extLst>
              </p:cNvPr>
              <p:cNvSpPr txBox="1"/>
              <p:nvPr/>
            </p:nvSpPr>
            <p:spPr>
              <a:xfrm>
                <a:off x="4381800" y="4893535"/>
                <a:ext cx="3586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       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    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b="0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CA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DE529C-F829-CDE0-E984-CBFA83213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800" y="4893535"/>
                <a:ext cx="358675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E1CBFC-42D4-2F87-B535-1A0FD2599A21}"/>
                  </a:ext>
                </a:extLst>
              </p:cNvPr>
              <p:cNvSpPr txBox="1"/>
              <p:nvPr/>
            </p:nvSpPr>
            <p:spPr>
              <a:xfrm>
                <a:off x="4614716" y="5698418"/>
                <a:ext cx="2505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E1CBFC-42D4-2F87-B535-1A0FD2599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716" y="5698418"/>
                <a:ext cx="250536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Down 19">
            <a:extLst>
              <a:ext uri="{FF2B5EF4-FFF2-40B4-BE49-F238E27FC236}">
                <a16:creationId xmlns:a16="http://schemas.microsoft.com/office/drawing/2014/main" id="{92330BA6-39B8-7CBC-28B8-CBCA83AEA17A}"/>
              </a:ext>
            </a:extLst>
          </p:cNvPr>
          <p:cNvSpPr/>
          <p:nvPr/>
        </p:nvSpPr>
        <p:spPr>
          <a:xfrm>
            <a:off x="5811643" y="1736647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EDD60DB-79D6-2AD9-8D89-ACA307158785}"/>
              </a:ext>
            </a:extLst>
          </p:cNvPr>
          <p:cNvSpPr/>
          <p:nvPr/>
        </p:nvSpPr>
        <p:spPr>
          <a:xfrm>
            <a:off x="5811643" y="2806883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3FD7821-1582-9608-0501-CF8EB0C4B124}"/>
              </a:ext>
            </a:extLst>
          </p:cNvPr>
          <p:cNvSpPr/>
          <p:nvPr/>
        </p:nvSpPr>
        <p:spPr>
          <a:xfrm>
            <a:off x="5811643" y="3677985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FD11B68-EBE4-D7AB-A6ED-6346F6F0B103}"/>
              </a:ext>
            </a:extLst>
          </p:cNvPr>
          <p:cNvSpPr/>
          <p:nvPr/>
        </p:nvSpPr>
        <p:spPr>
          <a:xfrm>
            <a:off x="5811643" y="4491781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21146DA-FAB4-486A-54C7-82E20D588476}"/>
              </a:ext>
            </a:extLst>
          </p:cNvPr>
          <p:cNvSpPr/>
          <p:nvPr/>
        </p:nvSpPr>
        <p:spPr>
          <a:xfrm>
            <a:off x="5811643" y="5289219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63F60DA-6185-934D-CA1B-D45A6F847A96}"/>
              </a:ext>
            </a:extLst>
          </p:cNvPr>
          <p:cNvSpPr/>
          <p:nvPr/>
        </p:nvSpPr>
        <p:spPr>
          <a:xfrm>
            <a:off x="4581021" y="5751122"/>
            <a:ext cx="2505366" cy="3518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E246B9-4F16-9314-E753-E40A4A334BCD}"/>
                  </a:ext>
                </a:extLst>
              </p:cNvPr>
              <p:cNvSpPr txBox="1"/>
              <p:nvPr/>
            </p:nvSpPr>
            <p:spPr>
              <a:xfrm>
                <a:off x="7480644" y="5641350"/>
                <a:ext cx="1605339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This shows </a:t>
                </a:r>
                <a:r>
                  <a:rPr lang="en-CA" b="1" dirty="0" err="1"/>
                  <a:t>i</a:t>
                </a:r>
                <a:r>
                  <a:rPr lang="en-CA" dirty="0"/>
                  <a:t> is about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CA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0" dirty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CA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CA" dirty="0"/>
                  <a:t>, or </a:t>
                </a:r>
                <a14:m>
                  <m:oMath xmlns:m="http://schemas.openxmlformats.org/officeDocument/2006/math"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CA" b="1" i="0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CA" b="1" i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E246B9-4F16-9314-E753-E40A4A334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644" y="5641350"/>
                <a:ext cx="1605339" cy="923330"/>
              </a:xfrm>
              <a:prstGeom prst="rect">
                <a:avLst/>
              </a:prstGeom>
              <a:blipFill>
                <a:blip r:embed="rId9"/>
                <a:stretch>
                  <a:fillRect t="-3289" r="-3042" b="-9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786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539413" y="102219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750E2AB-9915-AC61-DBAD-71AE16F7CACC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EDB32-4C2A-44FC-88D6-818D436096AF}"/>
              </a:ext>
            </a:extLst>
          </p:cNvPr>
          <p:cNvSpPr txBox="1"/>
          <p:nvPr/>
        </p:nvSpPr>
        <p:spPr>
          <a:xfrm>
            <a:off x="287162" y="2704683"/>
            <a:ext cx="22163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call to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cuts the array size in half: </a:t>
            </a:r>
            <a:br>
              <a:rPr lang="en-CA" dirty="0"/>
            </a:br>
            <a:r>
              <a:rPr lang="en-CA" dirty="0"/>
              <a:t>n, n/2, n/4, n/8, 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/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you get to some </a:t>
                </a:r>
                <a:r>
                  <a:rPr lang="en-CA" dirty="0" err="1"/>
                  <a:t>i</a:t>
                </a:r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CA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CA" dirty="0"/>
                  <a:t>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blipFill>
                <a:blip r:embed="rId2"/>
                <a:stretch>
                  <a:fillRect l="-1140" t="-4132" r="-1954" b="-49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6EC99980-D203-C5C6-213D-FEFD6EC5C6CA}"/>
              </a:ext>
            </a:extLst>
          </p:cNvPr>
          <p:cNvSpPr/>
          <p:nvPr/>
        </p:nvSpPr>
        <p:spPr>
          <a:xfrm>
            <a:off x="1903142" y="4024619"/>
            <a:ext cx="167267" cy="13205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52CEF2-5B4E-6EF2-22A1-AB6B6D77EB73}"/>
              </a:ext>
            </a:extLst>
          </p:cNvPr>
          <p:cNvSpPr/>
          <p:nvPr/>
        </p:nvSpPr>
        <p:spPr>
          <a:xfrm>
            <a:off x="9974733" y="5355605"/>
            <a:ext cx="1399511" cy="65118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/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966CD2-7ED3-CDBE-9A4B-1F5572539E83}"/>
              </a:ext>
            </a:extLst>
          </p:cNvPr>
          <p:cNvSpPr/>
          <p:nvPr/>
        </p:nvSpPr>
        <p:spPr>
          <a:xfrm>
            <a:off x="6458735" y="5602556"/>
            <a:ext cx="2505366" cy="3518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5E6169-6A01-EF57-E30A-168A4F7AC4FC}"/>
              </a:ext>
            </a:extLst>
          </p:cNvPr>
          <p:cNvCxnSpPr>
            <a:cxnSpLocks/>
          </p:cNvCxnSpPr>
          <p:nvPr/>
        </p:nvCxnSpPr>
        <p:spPr>
          <a:xfrm>
            <a:off x="9027184" y="5761463"/>
            <a:ext cx="884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/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err="1"/>
                  <a:t>i</a:t>
                </a:r>
                <a:r>
                  <a:rPr lang="en-CA" dirty="0"/>
                  <a:t>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4DD7372-6BDA-1343-F766-B04DB63342D7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7299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539413" y="102219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52CEF2-5B4E-6EF2-22A1-AB6B6D77EB73}"/>
              </a:ext>
            </a:extLst>
          </p:cNvPr>
          <p:cNvSpPr/>
          <p:nvPr/>
        </p:nvSpPr>
        <p:spPr>
          <a:xfrm>
            <a:off x="9974733" y="5355605"/>
            <a:ext cx="1399511" cy="65118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/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966CD2-7ED3-CDBE-9A4B-1F5572539E83}"/>
              </a:ext>
            </a:extLst>
          </p:cNvPr>
          <p:cNvSpPr/>
          <p:nvPr/>
        </p:nvSpPr>
        <p:spPr>
          <a:xfrm>
            <a:off x="6458735" y="5602556"/>
            <a:ext cx="2505366" cy="3518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5E6169-6A01-EF57-E30A-168A4F7AC4FC}"/>
              </a:ext>
            </a:extLst>
          </p:cNvPr>
          <p:cNvCxnSpPr>
            <a:cxnSpLocks/>
          </p:cNvCxnSpPr>
          <p:nvPr/>
        </p:nvCxnSpPr>
        <p:spPr>
          <a:xfrm>
            <a:off x="9027184" y="5761463"/>
            <a:ext cx="884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/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err="1"/>
                  <a:t>i</a:t>
                </a:r>
                <a:r>
                  <a:rPr lang="en-CA" dirty="0"/>
                  <a:t>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/>
              <p:nvPr/>
            </p:nvSpPr>
            <p:spPr>
              <a:xfrm>
                <a:off x="1201892" y="2723087"/>
                <a:ext cx="1375993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of this tree:</a:t>
                </a:r>
                <a:br>
                  <a:rPr lang="en-CA" b="1" dirty="0"/>
                </a:b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892" y="2723087"/>
                <a:ext cx="1375993" cy="923330"/>
              </a:xfrm>
              <a:prstGeom prst="rect">
                <a:avLst/>
              </a:prstGeom>
              <a:blipFill>
                <a:blip r:embed="rId9"/>
                <a:stretch>
                  <a:fillRect t="-3974" b="-52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3FF871AC-1059-5979-48E5-688A70E4E553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386A4-62C8-BF70-DB42-A7759F846742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865068-D453-FE4E-59D9-9BD19BE663A8}"/>
                  </a:ext>
                </a:extLst>
              </p14:cNvPr>
              <p14:cNvContentPartPr/>
              <p14:nvPr/>
            </p14:nvContentPartPr>
            <p14:xfrm>
              <a:off x="11222280" y="5590080"/>
              <a:ext cx="219960" cy="363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865068-D453-FE4E-59D9-9BD19BE663A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212920" y="5580720"/>
                <a:ext cx="23868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E9C413-26D6-0574-EB2D-0013EA602861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E9C413-26D6-0574-EB2D-0013EA602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72A415-49E3-3AC8-759D-52B3F84FAE45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72A415-49E3-3AC8-759D-52B3F84FA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354C3A-9FF8-BA70-2808-FD7573537131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354C3A-9FF8-BA70-2808-FD7573537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7CAFEB-932D-CE00-6DAA-2186135FFF14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7CAFEB-932D-CE00-6DAA-2186135FF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235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/>
              <p:nvPr/>
            </p:nvSpPr>
            <p:spPr>
              <a:xfrm>
                <a:off x="1239515" y="3092419"/>
                <a:ext cx="1375993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15" y="3092419"/>
                <a:ext cx="1375993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3FF871AC-1059-5979-48E5-688A70E4E553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32212E-DF1B-D8EE-AC57-D92386FB70B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571BBD-B329-6883-D6BF-8A369096C04B}"/>
                  </a:ext>
                </a:extLst>
              </p14:cNvPr>
              <p14:cNvContentPartPr/>
              <p14:nvPr/>
            </p14:nvContentPartPr>
            <p14:xfrm>
              <a:off x="344880" y="1017720"/>
              <a:ext cx="9981720" cy="5213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571BBD-B329-6883-D6BF-8A369096C0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5520" y="1008360"/>
                <a:ext cx="10000440" cy="52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A20F19-CBEB-67EB-4E83-8E0626E5482C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A20F19-CBEB-67EB-4E83-8E0626E54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D4052-D1F8-F6E7-4526-97DFC95ABA6F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D4052-D1F8-F6E7-4526-97DFC95AB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DAF69D-0229-1621-CD9F-092E83EC376F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DAF69D-0229-1621-CD9F-092E83EC3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2B2B4F7-BF59-49CE-8023-512281D5AA18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2B2B4F7-BF59-49CE-8023-512281D5A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213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5E99E-82C8-D773-539C-C8FE8B583B94}"/>
              </a:ext>
            </a:extLst>
          </p:cNvPr>
          <p:cNvSpPr/>
          <p:nvPr/>
        </p:nvSpPr>
        <p:spPr>
          <a:xfrm>
            <a:off x="3814728" y="2170771"/>
            <a:ext cx="5797623" cy="822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1921D-D7AA-9A40-E209-E1AD66D8EEAA}"/>
              </a:ext>
            </a:extLst>
          </p:cNvPr>
          <p:cNvSpPr txBox="1"/>
          <p:nvPr/>
        </p:nvSpPr>
        <p:spPr>
          <a:xfrm>
            <a:off x="569950" y="2824971"/>
            <a:ext cx="248612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two</a:t>
            </a:r>
            <a:r>
              <a:rPr lang="en-CA" dirty="0"/>
              <a:t> sub-arrays at </a:t>
            </a:r>
            <a:r>
              <a:rPr lang="en-CA" b="1" dirty="0"/>
              <a:t>level 1 </a:t>
            </a:r>
            <a:r>
              <a:rPr lang="en-CA" dirty="0"/>
              <a:t>get merged into an array of size n.</a:t>
            </a:r>
            <a:br>
              <a:rPr lang="en-CA" dirty="0"/>
            </a:br>
            <a:r>
              <a:rPr lang="en-CA" dirty="0"/>
              <a:t>The merging costs O(n/2+n/2), or </a:t>
            </a:r>
            <a:r>
              <a:rPr lang="en-CA" b="1" dirty="0"/>
              <a:t>O(n)</a:t>
            </a:r>
            <a:r>
              <a:rPr lang="en-CA" dirty="0"/>
              <a:t>, comparisons.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B03EF3-2581-B571-D3D0-44F7AC91B117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077713" y="2582073"/>
            <a:ext cx="737015" cy="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0BC62F-AFA9-B1AA-E2DD-F189C8542AB7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87E074-30B9-CBD7-BA06-57C486D63E36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87E074-30B9-CBD7-BA06-57C486D63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32A3C2-5F43-5CCD-D7F2-40FCD22ACCF5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32A3C2-5F43-5CCD-D7F2-40FCD22AC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FF105B-B5A1-6220-B5C3-699B4557FEA4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FF105B-B5A1-6220-B5C3-699B4557F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D133F4-A992-F942-C2FA-DFE48104B450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D133F4-A992-F942-C2FA-DFE48104B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2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5E99E-82C8-D773-539C-C8FE8B583B94}"/>
              </a:ext>
            </a:extLst>
          </p:cNvPr>
          <p:cNvSpPr/>
          <p:nvPr/>
        </p:nvSpPr>
        <p:spPr>
          <a:xfrm>
            <a:off x="3583764" y="3259454"/>
            <a:ext cx="6228378" cy="822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1921D-D7AA-9A40-E209-E1AD66D8EEAA}"/>
              </a:ext>
            </a:extLst>
          </p:cNvPr>
          <p:cNvSpPr txBox="1"/>
          <p:nvPr/>
        </p:nvSpPr>
        <p:spPr>
          <a:xfrm>
            <a:off x="569950" y="2824971"/>
            <a:ext cx="248612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four</a:t>
            </a:r>
            <a:r>
              <a:rPr lang="en-CA" dirty="0"/>
              <a:t> sub-arrays at </a:t>
            </a:r>
            <a:r>
              <a:rPr lang="en-CA" b="1" dirty="0"/>
              <a:t>level 2 </a:t>
            </a:r>
            <a:r>
              <a:rPr lang="en-CA" dirty="0"/>
              <a:t>get merged into arrays of size n/2.</a:t>
            </a:r>
            <a:br>
              <a:rPr lang="en-CA" dirty="0"/>
            </a:br>
            <a:r>
              <a:rPr lang="en-CA" dirty="0"/>
              <a:t>The merging costs 2*O(n/4+n/4), or </a:t>
            </a:r>
            <a:r>
              <a:rPr lang="en-CA" b="1" dirty="0"/>
              <a:t>O(n)</a:t>
            </a:r>
            <a:r>
              <a:rPr lang="en-CA" dirty="0"/>
              <a:t>, comparisons.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B03EF3-2581-B571-D3D0-44F7AC91B117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846749" y="3670756"/>
            <a:ext cx="737015" cy="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37215DE-274B-6687-EFD5-D0EA2CEDC014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5CCDF1-1450-E270-DFC5-9A03D9F92BE9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5CCDF1-1450-E270-DFC5-9A03D9F92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941198-02B1-4EF3-46C9-AAEC53E5D393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941198-02B1-4EF3-46C9-AAEC53E5D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991EB7-B769-14A3-C2C6-3F31AE1F0889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991EB7-B769-14A3-C2C6-3F31AE1F0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BAA76A-7E32-9140-630B-86F85774502D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BAA76A-7E32-9140-630B-86F857745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289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5E99E-82C8-D773-539C-C8FE8B583B94}"/>
              </a:ext>
            </a:extLst>
          </p:cNvPr>
          <p:cNvSpPr/>
          <p:nvPr/>
        </p:nvSpPr>
        <p:spPr>
          <a:xfrm>
            <a:off x="3417511" y="4317377"/>
            <a:ext cx="6557221" cy="822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1921D-D7AA-9A40-E209-E1AD66D8EEAA}"/>
              </a:ext>
            </a:extLst>
          </p:cNvPr>
          <p:cNvSpPr txBox="1"/>
          <p:nvPr/>
        </p:nvSpPr>
        <p:spPr>
          <a:xfrm>
            <a:off x="569950" y="2824971"/>
            <a:ext cx="248612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eight</a:t>
            </a:r>
            <a:r>
              <a:rPr lang="en-CA" dirty="0"/>
              <a:t> sub-arrays at </a:t>
            </a:r>
            <a:r>
              <a:rPr lang="en-CA" b="1" dirty="0"/>
              <a:t>level 3 </a:t>
            </a:r>
            <a:r>
              <a:rPr lang="en-CA" dirty="0"/>
              <a:t>get merged into arrays of size n/4.</a:t>
            </a:r>
            <a:br>
              <a:rPr lang="en-CA" dirty="0"/>
            </a:br>
            <a:r>
              <a:rPr lang="en-CA" dirty="0"/>
              <a:t>The merging costs 4*O(n/8+n/8), or </a:t>
            </a:r>
            <a:r>
              <a:rPr lang="en-CA" b="1" dirty="0"/>
              <a:t>O(n)</a:t>
            </a:r>
            <a:r>
              <a:rPr lang="en-CA" dirty="0"/>
              <a:t>, comparisons.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B03EF3-2581-B571-D3D0-44F7AC91B11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873092" y="4466359"/>
            <a:ext cx="544419" cy="26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3A6D2AC-AE63-0618-3EF5-521367F47A65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CAF64D-2AF3-6958-9BA2-CEB344CF7B4F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CAF64D-2AF3-6958-9BA2-CEB344CF7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D7867B-A257-CCB0-1D96-3FD6A1868EBA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D7867B-A257-CCB0-1D96-3FD6A1868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2400AB-FE1A-3634-09F4-D6152342B4E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2400AB-FE1A-3634-09F4-D6152342B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6EF2EE-98B3-D299-E015-201FB662BFDD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6EF2EE-98B3-D299-E015-201FB662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260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1921D-D7AA-9A40-E209-E1AD66D8EEAA}"/>
              </a:ext>
            </a:extLst>
          </p:cNvPr>
          <p:cNvSpPr txBox="1"/>
          <p:nvPr/>
        </p:nvSpPr>
        <p:spPr>
          <a:xfrm>
            <a:off x="866495" y="3009045"/>
            <a:ext cx="12229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Every level does </a:t>
            </a:r>
            <a:r>
              <a:rPr lang="en-CA" b="1" dirty="0"/>
              <a:t>O(n) </a:t>
            </a:r>
            <a:r>
              <a:rPr lang="en-CA" dirty="0"/>
              <a:t>work!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282B4-83F8-16CD-8478-4AD2BBFF3E97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81BD4-9F11-5051-F988-79690C14DC87}"/>
              </a:ext>
            </a:extLst>
          </p:cNvPr>
          <p:cNvSpPr txBox="1"/>
          <p:nvPr/>
        </p:nvSpPr>
        <p:spPr>
          <a:xfrm>
            <a:off x="2864316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3C314B-2B59-14E3-09E3-6D4653B5592C}"/>
              </a:ext>
            </a:extLst>
          </p:cNvPr>
          <p:cNvSpPr txBox="1"/>
          <p:nvPr/>
        </p:nvSpPr>
        <p:spPr>
          <a:xfrm>
            <a:off x="2675801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0B4EEC-0A19-88A6-A167-5D367E2FCD7F}"/>
              </a:ext>
            </a:extLst>
          </p:cNvPr>
          <p:cNvSpPr txBox="1"/>
          <p:nvPr/>
        </p:nvSpPr>
        <p:spPr>
          <a:xfrm>
            <a:off x="5403756" y="5340498"/>
            <a:ext cx="1598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What is the total amount of work done?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F82B5E-7708-5458-9355-70640B1B542C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6B6E9A-9749-B661-3A24-8984EDCADFB0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6B6E9A-9749-B661-3A24-8984EDCAD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02A15F-3D6E-E35C-D299-893C0397AB6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02A15F-3D6E-E35C-D299-893C0397A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6F7ED5-4B16-98C7-34B3-F9AD74C034E8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6F7ED5-4B16-98C7-34B3-F9AD74C03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74FA99-C438-A197-82FE-E253F086ACB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74FA99-C438-A197-82FE-E253F086A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45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817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bool is_sorted(const vector&lt;T&gt; &amp;arr)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for (int i = 1; i &lt; </a:t>
            </a:r>
            <a:r>
              <a:rPr lang="en-US" sz="3200" dirty="0" err="1">
                <a:latin typeface="Consolas" panose="020B0609020204030204" pitchFamily="49" charset="0"/>
              </a:rPr>
              <a:t>arr.size</a:t>
            </a:r>
            <a:r>
              <a:rPr lang="en-US" sz="3200" dirty="0">
                <a:latin typeface="Consolas" panose="020B0609020204030204" pitchFamily="49" charset="0"/>
              </a:rPr>
              <a:t>(); i++)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if (arr[i - 1] &gt; arr[i]) return false;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return true;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4F92E-FA4A-964B-F5C0-0E20F277883B}"/>
              </a:ext>
            </a:extLst>
          </p:cNvPr>
          <p:cNvSpPr txBox="1"/>
          <p:nvPr/>
        </p:nvSpPr>
        <p:spPr>
          <a:xfrm>
            <a:off x="6257180" y="4898466"/>
            <a:ext cx="1794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Worst-case performance: </a:t>
            </a:r>
            <a:r>
              <a:rPr lang="en-CA" b="1" dirty="0">
                <a:highlight>
                  <a:srgbClr val="FFFF00"/>
                </a:highlight>
              </a:rPr>
              <a:t>O(n)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5EB3F-8402-D8D8-C5C7-A7152B06CD80}"/>
              </a:ext>
            </a:extLst>
          </p:cNvPr>
          <p:cNvSpPr txBox="1"/>
          <p:nvPr/>
        </p:nvSpPr>
        <p:spPr>
          <a:xfrm>
            <a:off x="6364982" y="159199"/>
            <a:ext cx="2466784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This function tests if </a:t>
            </a:r>
            <a:r>
              <a:rPr lang="en-CA" sz="2800" b="1" dirty="0" err="1"/>
              <a:t>arr</a:t>
            </a:r>
            <a:r>
              <a:rPr lang="en-CA" sz="2800" dirty="0"/>
              <a:t> is in sorted order.</a:t>
            </a:r>
          </a:p>
        </p:txBody>
      </p:sp>
    </p:spTree>
    <p:extLst>
      <p:ext uri="{BB962C8B-B14F-4D97-AF65-F5344CB8AC3E}">
        <p14:creationId xmlns:p14="http://schemas.microsoft.com/office/powerpoint/2010/main" val="2499141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346E3E-E474-F119-F029-C5F9EE236CFA}"/>
                  </a:ext>
                </a:extLst>
              </p:cNvPr>
              <p:cNvSpPr txBox="1"/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346E3E-E474-F119-F029-C5F9EE236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blipFill>
                <a:blip r:embed="rId7"/>
                <a:stretch>
                  <a:fillRect t="-5660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Brace 26">
            <a:extLst>
              <a:ext uri="{FF2B5EF4-FFF2-40B4-BE49-F238E27FC236}">
                <a16:creationId xmlns:a16="http://schemas.microsoft.com/office/drawing/2014/main" id="{F191D52F-4121-05A8-8AB3-052096CD4CED}"/>
              </a:ext>
            </a:extLst>
          </p:cNvPr>
          <p:cNvSpPr/>
          <p:nvPr/>
        </p:nvSpPr>
        <p:spPr>
          <a:xfrm>
            <a:off x="2423852" y="131951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C19213-69D3-B181-0D69-57E321EEB47E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85171A-E2B4-7DC0-22E2-334639A8AC1F}"/>
              </a:ext>
            </a:extLst>
          </p:cNvPr>
          <p:cNvSpPr txBox="1"/>
          <p:nvPr/>
        </p:nvSpPr>
        <p:spPr>
          <a:xfrm>
            <a:off x="2968825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5A0E8D-1C16-C1F6-61E9-E4700738756A}"/>
              </a:ext>
            </a:extLst>
          </p:cNvPr>
          <p:cNvSpPr txBox="1"/>
          <p:nvPr/>
        </p:nvSpPr>
        <p:spPr>
          <a:xfrm>
            <a:off x="2800595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826BF2-1C82-81AB-3A83-8B67A0D9B65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23E1A9-9F51-BB42-F247-AE65CBEA8887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23E1A9-9F51-BB42-F247-AE65CBEA8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F999FD-0D55-D77B-B61A-D8D2FC29CEDD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F999FD-0D55-D77B-B61A-D8D2FC29C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82B753-321D-8F14-FCF9-0BA68B3F7653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82B753-321D-8F14-FCF9-0BA68B3F7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5B31D4-F7D4-B338-7556-D5915B37F40D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5B31D4-F7D4-B338-7556-D5915B37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860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F191D52F-4121-05A8-8AB3-052096CD4CED}"/>
              </a:ext>
            </a:extLst>
          </p:cNvPr>
          <p:cNvSpPr/>
          <p:nvPr/>
        </p:nvSpPr>
        <p:spPr>
          <a:xfrm>
            <a:off x="2423852" y="131951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C19213-69D3-B181-0D69-57E321EEB47E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85171A-E2B4-7DC0-22E2-334639A8AC1F}"/>
              </a:ext>
            </a:extLst>
          </p:cNvPr>
          <p:cNvSpPr txBox="1"/>
          <p:nvPr/>
        </p:nvSpPr>
        <p:spPr>
          <a:xfrm>
            <a:off x="2968825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5A0E8D-1C16-C1F6-61E9-E4700738756A}"/>
              </a:ext>
            </a:extLst>
          </p:cNvPr>
          <p:cNvSpPr txBox="1"/>
          <p:nvPr/>
        </p:nvSpPr>
        <p:spPr>
          <a:xfrm>
            <a:off x="2800595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A6555-33A1-01DC-4D70-CE96CEFEB7C6}"/>
              </a:ext>
            </a:extLst>
          </p:cNvPr>
          <p:cNvSpPr txBox="1"/>
          <p:nvPr/>
        </p:nvSpPr>
        <p:spPr>
          <a:xfrm>
            <a:off x="1725894" y="5552874"/>
            <a:ext cx="72661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total comparisons = (# levels in tree) x (comparisons done at each level)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F9495-4DC1-5CEF-20CF-EE5C0E8D21F4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36B749-C82D-82DE-80C4-010A117E9222}"/>
                  </a:ext>
                </a:extLst>
              </p:cNvPr>
              <p:cNvSpPr txBox="1"/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36B749-C82D-82DE-80C4-010A117E9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blipFill>
                <a:blip r:embed="rId7"/>
                <a:stretch>
                  <a:fillRect t="-5660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0BD63F-CAEB-0AA2-FB4F-B14DDD717CD8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0BD63F-CAEB-0AA2-FB4F-B14DDD717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5D782B-7A75-44AE-2371-BE2132B7E3D0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5D782B-7A75-44AE-2371-BE2132B7E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F703BD-1CDE-BB6F-EA8D-3826BD76E843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F703BD-1CDE-BB6F-EA8D-3826BD76E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D4B3D4-8399-C348-CAEE-B74EC9487B3E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D4B3D4-8399-C348-CAEE-B74EC9487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459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F191D52F-4121-05A8-8AB3-052096CD4CED}"/>
              </a:ext>
            </a:extLst>
          </p:cNvPr>
          <p:cNvSpPr/>
          <p:nvPr/>
        </p:nvSpPr>
        <p:spPr>
          <a:xfrm>
            <a:off x="2423852" y="131951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C19213-69D3-B181-0D69-57E321EEB47E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85171A-E2B4-7DC0-22E2-334639A8AC1F}"/>
              </a:ext>
            </a:extLst>
          </p:cNvPr>
          <p:cNvSpPr txBox="1"/>
          <p:nvPr/>
        </p:nvSpPr>
        <p:spPr>
          <a:xfrm>
            <a:off x="2968825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5A0E8D-1C16-C1F6-61E9-E4700738756A}"/>
              </a:ext>
            </a:extLst>
          </p:cNvPr>
          <p:cNvSpPr txBox="1"/>
          <p:nvPr/>
        </p:nvSpPr>
        <p:spPr>
          <a:xfrm>
            <a:off x="2800595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A6555-33A1-01DC-4D70-CE96CEFEB7C6}"/>
              </a:ext>
            </a:extLst>
          </p:cNvPr>
          <p:cNvSpPr txBox="1"/>
          <p:nvPr/>
        </p:nvSpPr>
        <p:spPr>
          <a:xfrm>
            <a:off x="1725894" y="5552874"/>
            <a:ext cx="689771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total comparisons = (# levels in tree) x (comparisons done at each level)</a:t>
            </a:r>
            <a:br>
              <a:rPr lang="en-CA" dirty="0"/>
            </a:br>
            <a:r>
              <a:rPr lang="en-CA" dirty="0"/>
              <a:t>                                 = O(log n)               x  O(n)</a:t>
            </a:r>
          </a:p>
          <a:p>
            <a:r>
              <a:rPr lang="en-CA" dirty="0"/>
              <a:t>                                 </a:t>
            </a:r>
            <a:r>
              <a:rPr lang="en-CA" b="1" dirty="0"/>
              <a:t>= O(n log n)</a:t>
            </a:r>
            <a:endParaRPr lang="en-A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C3094-F8C6-F4C1-789E-37C81CB2D03C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09D3EC-A41D-7879-2CF6-257A29D29FBC}"/>
                  </a:ext>
                </a:extLst>
              </p:cNvPr>
              <p:cNvSpPr txBox="1"/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09D3EC-A41D-7879-2CF6-257A29D29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blipFill>
                <a:blip r:embed="rId7"/>
                <a:stretch>
                  <a:fillRect t="-5660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E12B1A-F5F2-ABA9-8230-587C43F1FB65}"/>
                  </a:ext>
                </a:extLst>
              </p14:cNvPr>
              <p14:cNvContentPartPr/>
              <p14:nvPr/>
            </p14:nvContentPartPr>
            <p14:xfrm>
              <a:off x="3336480" y="6070320"/>
              <a:ext cx="1626480" cy="456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E12B1A-F5F2-ABA9-8230-587C43F1FB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7120" y="6060960"/>
                <a:ext cx="164520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57BBF5-5562-733A-37B1-469FAC36FC92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57BBF5-5562-733A-37B1-469FAC36F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4FD2B6-E22A-5536-C9AC-B84C398002E4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4FD2B6-E22A-5536-C9AC-B84C39800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64DCEB-4240-D5D8-F645-578FE67769F2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64DCEB-4240-D5D8-F645-578FE6776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74C618-C002-7A6C-8753-F5749943FF7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74C618-C002-7A6C-8753-F5749943F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270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A6555-33A1-01DC-4D70-CE96CEFEB7C6}"/>
              </a:ext>
            </a:extLst>
          </p:cNvPr>
          <p:cNvSpPr txBox="1"/>
          <p:nvPr/>
        </p:nvSpPr>
        <p:spPr>
          <a:xfrm>
            <a:off x="237519" y="2748140"/>
            <a:ext cx="238062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O(n log n) </a:t>
            </a:r>
            <a:r>
              <a:rPr lang="en-CA" dirty="0"/>
              <a:t>comparisons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DAF9B-072E-1D33-DDA9-3743031FEBD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49F95-7DE8-CC29-8653-5C79F2E225DC}"/>
              </a:ext>
            </a:extLst>
          </p:cNvPr>
          <p:cNvSpPr txBox="1"/>
          <p:nvPr/>
        </p:nvSpPr>
        <p:spPr>
          <a:xfrm>
            <a:off x="346684" y="5198091"/>
            <a:ext cx="3759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worst-case</a:t>
            </a:r>
            <a:r>
              <a:rPr lang="en-CA" sz="2400" dirty="0"/>
              <a:t>, </a:t>
            </a:r>
            <a:r>
              <a:rPr lang="en-CA" sz="2400" b="1" dirty="0" err="1"/>
              <a:t>merge_sort</a:t>
            </a:r>
            <a:r>
              <a:rPr lang="en-CA" sz="2400" b="1" dirty="0"/>
              <a:t> </a:t>
            </a:r>
            <a:r>
              <a:rPr lang="en-CA" sz="2400" dirty="0"/>
              <a:t>does </a:t>
            </a:r>
            <a:r>
              <a:rPr lang="en-CA" sz="2400" b="1" dirty="0"/>
              <a:t>O(n log n) comparisons </a:t>
            </a:r>
            <a:r>
              <a:rPr lang="en-CA" sz="2400" dirty="0"/>
              <a:t>to sort </a:t>
            </a:r>
            <a:r>
              <a:rPr lang="en-CA" sz="2400" b="1" dirty="0"/>
              <a:t>n</a:t>
            </a:r>
            <a:r>
              <a:rPr lang="en-CA" sz="2400" dirty="0"/>
              <a:t> items</a:t>
            </a:r>
            <a:endParaRPr lang="en-AU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4D6EA4-9824-580A-A59C-8E63BB07F98A}"/>
              </a:ext>
            </a:extLst>
          </p:cNvPr>
          <p:cNvSpPr/>
          <p:nvPr/>
        </p:nvSpPr>
        <p:spPr>
          <a:xfrm>
            <a:off x="346684" y="5249521"/>
            <a:ext cx="3724684" cy="1200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8BED25-41A3-D72F-EF5C-2B2237FABF4A}"/>
                  </a:ext>
                </a:extLst>
              </p14:cNvPr>
              <p14:cNvContentPartPr/>
              <p14:nvPr/>
            </p14:nvContentPartPr>
            <p14:xfrm>
              <a:off x="1832760" y="5173560"/>
              <a:ext cx="1684800" cy="608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8BED25-41A3-D72F-EF5C-2B2237FABF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23400" y="5164200"/>
                <a:ext cx="170352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C24619-CAD5-19C3-A4DA-8C0AB0FC306D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C24619-CAD5-19C3-A4DA-8C0AB0FC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88D32B-B1CC-41EB-DE0E-3FD1F33FAB68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88D32B-B1CC-41EB-DE0E-3FD1F33FA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600CE7-EA4A-6C72-9CF3-79637F4B0165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600CE7-EA4A-6C72-9CF3-79637F4B0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B48BA6-9F39-94CC-2760-7578F52CB80E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B48BA6-9F39-94CC-2760-7578F52CB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042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Mergesort Notes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6CE81-DEE7-C017-807D-D4222E86C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Mergesort does O(n log n) comparisons in the worst case</a:t>
            </a:r>
            <a:endParaRPr lang="en-CA" dirty="0"/>
          </a:p>
          <a:p>
            <a:pPr lvl="1"/>
            <a:r>
              <a:rPr lang="en-CA" dirty="0"/>
              <a:t>This turns out to be the theoretical limit for comparison-based sorting</a:t>
            </a:r>
          </a:p>
          <a:p>
            <a:r>
              <a:rPr lang="en-AU" b="1" dirty="0"/>
              <a:t>Merging requires 2n memory </a:t>
            </a:r>
            <a:r>
              <a:rPr lang="en-AU" dirty="0"/>
              <a:t>to merge two n-element lists</a:t>
            </a:r>
          </a:p>
          <a:p>
            <a:pPr lvl="1"/>
            <a:r>
              <a:rPr lang="en-AU" dirty="0"/>
              <a:t>Double the amount of memory needed to store the array being sorted!</a:t>
            </a:r>
          </a:p>
          <a:p>
            <a:r>
              <a:rPr lang="en-AU" b="1" dirty="0"/>
              <a:t>Mergesort is recursive</a:t>
            </a:r>
            <a:r>
              <a:rPr lang="en-AU" dirty="0"/>
              <a:t>, but the recursion is quite efficient and doesn’t usually cause significant performance problems</a:t>
            </a:r>
          </a:p>
          <a:p>
            <a:r>
              <a:rPr lang="en-CA" dirty="0"/>
              <a:t>Some practical sorting algorithms are highly-tuned versions of merge sort</a:t>
            </a:r>
          </a:p>
          <a:p>
            <a:pPr lvl="1"/>
            <a:r>
              <a:rPr lang="en-CA" dirty="0"/>
              <a:t>E.g. Python’s sort function uses a version of merge sort called </a:t>
            </a:r>
            <a:r>
              <a:rPr lang="en-CA" b="1" dirty="0" err="1"/>
              <a:t>timsort</a:t>
            </a:r>
            <a:endParaRPr lang="en-CA" b="1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65551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64" y="-226995"/>
            <a:ext cx="6002110" cy="1495425"/>
          </a:xfrm>
        </p:spPr>
        <p:txBody>
          <a:bodyPr>
            <a:normAutofit/>
          </a:bodyPr>
          <a:lstStyle/>
          <a:p>
            <a:r>
              <a:rPr lang="en-CA" sz="4000" dirty="0"/>
              <a:t>Quicksort</a:t>
            </a:r>
            <a:endParaRPr lang="en-A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6CE81-DEE7-C017-807D-D4222E86CA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125" y="1148834"/>
                <a:ext cx="7291178" cy="508105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CA" sz="5100" b="1" dirty="0"/>
                  <a:t>Quicksort is a variation on divide and conquer sorting</a:t>
                </a:r>
              </a:p>
              <a:p>
                <a:r>
                  <a:rPr lang="en-CA" sz="5100" dirty="0"/>
                  <a:t>It uses an O(n) algorithm called </a:t>
                </a:r>
                <a:r>
                  <a:rPr lang="en-CA" sz="5100" b="1" dirty="0"/>
                  <a:t>partitioning</a:t>
                </a:r>
                <a:r>
                  <a:rPr lang="en-CA" sz="5100" dirty="0"/>
                  <a:t> to split the array into two halves</a:t>
                </a:r>
              </a:p>
              <a:p>
                <a:pPr lvl="1"/>
                <a:r>
                  <a:rPr lang="en-CA" sz="5100" dirty="0"/>
                  <a:t>The way partitioning works, there is no need for merging</a:t>
                </a:r>
              </a:p>
              <a:p>
                <a:r>
                  <a:rPr lang="en-CA" sz="5100" dirty="0"/>
                  <a:t>Quicksort does </a:t>
                </a:r>
                <a:r>
                  <a:rPr lang="en-CA" sz="5100" b="1" dirty="0"/>
                  <a:t>not</a:t>
                </a:r>
                <a:r>
                  <a:rPr lang="en-CA" sz="5100" dirty="0"/>
                  <a:t> need 2n memory like mergesort does</a:t>
                </a:r>
              </a:p>
              <a:p>
                <a:r>
                  <a:rPr lang="en-CA" sz="5100" dirty="0"/>
                  <a:t>In practice, quicksort is often the fasted general-purposes sorting algorithm</a:t>
                </a:r>
              </a:p>
              <a:p>
                <a:pPr lvl="1"/>
                <a:r>
                  <a:rPr lang="en-CA" sz="5100" dirty="0"/>
                  <a:t>On </a:t>
                </a:r>
                <a:r>
                  <a:rPr lang="en-CA" sz="5100" b="1" dirty="0"/>
                  <a:t>average</a:t>
                </a:r>
                <a:r>
                  <a:rPr lang="en-CA" sz="5100" dirty="0"/>
                  <a:t>, quicksort is O(n log n), and tends to be faster than mergesort and other O(n log n) algorithms</a:t>
                </a:r>
              </a:p>
              <a:p>
                <a:pPr lvl="1"/>
                <a:r>
                  <a:rPr lang="en-CA" sz="5100" b="1" dirty="0"/>
                  <a:t>Problem</a:t>
                </a:r>
                <a:r>
                  <a:rPr lang="en-CA" sz="5100" dirty="0"/>
                  <a:t>: </a:t>
                </a:r>
                <a14:m>
                  <m:oMath xmlns:m="http://schemas.openxmlformats.org/officeDocument/2006/math">
                    <m:r>
                      <a:rPr lang="en-CA" sz="51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51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510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510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510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51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5100" dirty="0">
                    <a:highlight>
                      <a:srgbClr val="FFFF00"/>
                    </a:highlight>
                  </a:rPr>
                  <a:t>in the worst case!</a:t>
                </a:r>
              </a:p>
              <a:p>
                <a:pPr lvl="2"/>
                <a:r>
                  <a:rPr lang="en-CA" sz="5100" dirty="0"/>
                  <a:t>Can be implemented so that this worst case is very rare.</a:t>
                </a:r>
              </a:p>
              <a:p>
                <a:endParaRPr lang="en-AU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6CE81-DEE7-C017-807D-D4222E86CA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125" y="1148834"/>
                <a:ext cx="7291178" cy="5081050"/>
              </a:xfrm>
              <a:blipFill>
                <a:blip r:embed="rId2"/>
                <a:stretch>
                  <a:fillRect l="-1087" t="-2758" r="-13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ony Hoare - Wikipedia">
            <a:extLst>
              <a:ext uri="{FF2B5EF4-FFF2-40B4-BE49-F238E27FC236}">
                <a16:creationId xmlns:a16="http://schemas.microsoft.com/office/drawing/2014/main" id="{27C6C09B-160A-5D8F-7B1E-E1654D070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0" r="12351"/>
          <a:stretch/>
        </p:blipFill>
        <p:spPr bwMode="auto">
          <a:xfrm>
            <a:off x="8114340" y="170915"/>
            <a:ext cx="3754535" cy="51573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CA1374-078F-DA67-3D66-EA106986E043}"/>
              </a:ext>
            </a:extLst>
          </p:cNvPr>
          <p:cNvSpPr txBox="1"/>
          <p:nvPr/>
        </p:nvSpPr>
        <p:spPr>
          <a:xfrm>
            <a:off x="8114340" y="5306554"/>
            <a:ext cx="375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Quicksort was developed in 1959 by computer scientist Anthony Hoare.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8DFEB2-C335-51A9-4433-59D7E802FF92}"/>
                  </a:ext>
                </a:extLst>
              </p14:cNvPr>
              <p14:cNvContentPartPr/>
              <p14:nvPr/>
            </p14:nvContentPartPr>
            <p14:xfrm>
              <a:off x="812880" y="2489400"/>
              <a:ext cx="6653880" cy="3362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8DFEB2-C335-51A9-4433-59D7E802FF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520" y="2480040"/>
                <a:ext cx="6672600" cy="338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52465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322307" y="242897"/>
            <a:ext cx="259286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Partitioning</a:t>
            </a:r>
            <a:r>
              <a:rPr lang="en-CA" sz="3600" dirty="0"/>
              <a:t> an array</a:t>
            </a:r>
            <a:endParaRPr lang="en-AU" sz="3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544AC54-7A7E-C9EC-6C67-87FE54CDC212}"/>
              </a:ext>
            </a:extLst>
          </p:cNvPr>
          <p:cNvSpPr txBox="1"/>
          <p:nvPr/>
        </p:nvSpPr>
        <p:spPr>
          <a:xfrm>
            <a:off x="8682100" y="242897"/>
            <a:ext cx="3115890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partitioning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Pick a value in the array called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less than the </a:t>
            </a:r>
            <a:r>
              <a:rPr lang="en-CA" b="1" dirty="0"/>
              <a:t>pivot</a:t>
            </a:r>
            <a:r>
              <a:rPr lang="en-CA" dirty="0"/>
              <a:t> to the left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greater than or equal to the </a:t>
            </a:r>
            <a:r>
              <a:rPr lang="en-CA" b="1" dirty="0"/>
              <a:t>pivot</a:t>
            </a:r>
            <a:r>
              <a:rPr lang="en-CA" dirty="0"/>
              <a:t> to the right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/>
              <a:t>The order of the elements to the left and right of the pivot doesn’t matter.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BC6FB6-3639-E5F3-155D-715B72C6DF3D}"/>
              </a:ext>
            </a:extLst>
          </p:cNvPr>
          <p:cNvGrpSpPr/>
          <p:nvPr/>
        </p:nvGrpSpPr>
        <p:grpSpPr>
          <a:xfrm>
            <a:off x="3068180" y="1355662"/>
            <a:ext cx="627017" cy="638548"/>
            <a:chOff x="5808617" y="1254784"/>
            <a:chExt cx="627017" cy="6385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D0EAD2-D9EE-68CF-952F-64B462BACFB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B69760-9E01-6CC8-121F-BC5D35F4A9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FDD287-9792-612A-5F1E-64BA37DB2E3D}"/>
              </a:ext>
            </a:extLst>
          </p:cNvPr>
          <p:cNvGrpSpPr/>
          <p:nvPr/>
        </p:nvGrpSpPr>
        <p:grpSpPr>
          <a:xfrm>
            <a:off x="3695197" y="135566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CFB31-808C-6380-A539-E8A2C4E7820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40F2D3-B71F-B49F-21D3-77A7E98DD04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1F48BBE-C91E-D3FE-23F7-3164763776FB}"/>
              </a:ext>
            </a:extLst>
          </p:cNvPr>
          <p:cNvGrpSpPr/>
          <p:nvPr/>
        </p:nvGrpSpPr>
        <p:grpSpPr>
          <a:xfrm>
            <a:off x="4322214" y="135566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B8FA86-96D2-6490-A784-FDDCB38D6A9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2DB4E3-1666-5618-D677-E22823A60A6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1FDFA-C7BA-4B1E-7225-F9CC9BB874C7}"/>
              </a:ext>
            </a:extLst>
          </p:cNvPr>
          <p:cNvGrpSpPr/>
          <p:nvPr/>
        </p:nvGrpSpPr>
        <p:grpSpPr>
          <a:xfrm>
            <a:off x="6203265" y="135566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A8D2EC-94FE-1BE4-FE2E-82789536918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CF8889-CDDD-2284-1D24-614EE5D79A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CAEB17-55E6-065D-EB5D-2D1B161A3E2F}"/>
              </a:ext>
            </a:extLst>
          </p:cNvPr>
          <p:cNvGrpSpPr/>
          <p:nvPr/>
        </p:nvGrpSpPr>
        <p:grpSpPr>
          <a:xfrm>
            <a:off x="4949231" y="135566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83A8C-762E-7A83-CC1B-F097D71675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67A13C-03A3-19E4-E817-BA9D72D50AA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9C030-86FE-BEF0-D73C-1740C1C7F7A9}"/>
              </a:ext>
            </a:extLst>
          </p:cNvPr>
          <p:cNvGrpSpPr/>
          <p:nvPr/>
        </p:nvGrpSpPr>
        <p:grpSpPr>
          <a:xfrm>
            <a:off x="5576248" y="135566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25C687-9744-7ED9-2663-4E534500BBB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10E4A9-7C8B-FEFC-D244-9D77EFEF217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7FB35A55-44F4-E76B-1103-A79D9EEC6904}"/>
              </a:ext>
            </a:extLst>
          </p:cNvPr>
          <p:cNvSpPr txBox="1"/>
          <p:nvPr/>
        </p:nvSpPr>
        <p:spPr>
          <a:xfrm>
            <a:off x="1442224" y="2549912"/>
            <a:ext cx="9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 = 4</a:t>
            </a:r>
            <a:endParaRPr lang="en-AU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9B245A7-8807-ABAA-F9EB-72411D518123}"/>
              </a:ext>
            </a:extLst>
          </p:cNvPr>
          <p:cNvGrpSpPr/>
          <p:nvPr/>
        </p:nvGrpSpPr>
        <p:grpSpPr>
          <a:xfrm>
            <a:off x="3061172" y="3545018"/>
            <a:ext cx="627017" cy="638548"/>
            <a:chOff x="5808617" y="1254784"/>
            <a:chExt cx="627017" cy="638548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84A8E1-0AD4-4127-F21C-762CB3EA22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60CDD84-983E-5743-D100-21969F54F49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63A5602-3C12-2E81-9538-A7EAAC53F881}"/>
              </a:ext>
            </a:extLst>
          </p:cNvPr>
          <p:cNvGrpSpPr/>
          <p:nvPr/>
        </p:nvGrpSpPr>
        <p:grpSpPr>
          <a:xfrm>
            <a:off x="3688189" y="3545018"/>
            <a:ext cx="627017" cy="638548"/>
            <a:chOff x="5808617" y="1254784"/>
            <a:chExt cx="627017" cy="638548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DA2CAF-FCB9-3FEE-8ED9-157A67E3BCF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8626DA1-30B5-0562-46E8-0B2C1B8F1B1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5905F54-A7C7-FA31-C7CC-9F0B3203BE04}"/>
              </a:ext>
            </a:extLst>
          </p:cNvPr>
          <p:cNvGrpSpPr/>
          <p:nvPr/>
        </p:nvGrpSpPr>
        <p:grpSpPr>
          <a:xfrm>
            <a:off x="4315206" y="3545018"/>
            <a:ext cx="627017" cy="638548"/>
            <a:chOff x="5808617" y="1254784"/>
            <a:chExt cx="627017" cy="638548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E88A8B6-4DFC-D061-F3B3-3922FF42F78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F4191E6-8AFC-AD71-8B41-F2BEF9F2ED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79C7D45-5EC1-05B2-9546-E19E3766AAAE}"/>
              </a:ext>
            </a:extLst>
          </p:cNvPr>
          <p:cNvGrpSpPr/>
          <p:nvPr/>
        </p:nvGrpSpPr>
        <p:grpSpPr>
          <a:xfrm>
            <a:off x="6196257" y="3545018"/>
            <a:ext cx="627017" cy="638548"/>
            <a:chOff x="5808617" y="1254784"/>
            <a:chExt cx="627017" cy="638548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C3504A5-AF0D-1991-B148-FED0340995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CB3AA55-4CD3-8A4D-25D4-C8419BF3006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AC0D112-E070-D3CC-881D-2C007F42DC34}"/>
              </a:ext>
            </a:extLst>
          </p:cNvPr>
          <p:cNvGrpSpPr/>
          <p:nvPr/>
        </p:nvGrpSpPr>
        <p:grpSpPr>
          <a:xfrm>
            <a:off x="4942223" y="3545018"/>
            <a:ext cx="627017" cy="638548"/>
            <a:chOff x="5808617" y="1254784"/>
            <a:chExt cx="627017" cy="638548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7687DA6-235E-BA8A-8C95-733A041440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B26501F-BE80-A9F6-83EE-9E510AEDA9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5126C35-DEA0-8F80-2AE9-C0F4273E8F02}"/>
              </a:ext>
            </a:extLst>
          </p:cNvPr>
          <p:cNvGrpSpPr/>
          <p:nvPr/>
        </p:nvGrpSpPr>
        <p:grpSpPr>
          <a:xfrm>
            <a:off x="5569240" y="3545018"/>
            <a:ext cx="627017" cy="638548"/>
            <a:chOff x="5808617" y="1254784"/>
            <a:chExt cx="627017" cy="638548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8DF4CE-90C9-B02F-89E3-BE918C2F4E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AAACD8D-B8B0-603E-D205-58EB7C8F7D5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D14FB2-2C7A-E30B-DE11-A4F3A0F566C9}"/>
              </a:ext>
            </a:extLst>
          </p:cNvPr>
          <p:cNvSpPr/>
          <p:nvPr/>
        </p:nvSpPr>
        <p:spPr>
          <a:xfrm>
            <a:off x="3285893" y="1632661"/>
            <a:ext cx="200722" cy="3615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393DE8F-DE53-A7CF-E33D-A5C150A81736}"/>
                  </a:ext>
                </a:extLst>
              </p14:cNvPr>
              <p14:cNvContentPartPr/>
              <p14:nvPr/>
            </p14:nvContentPartPr>
            <p14:xfrm>
              <a:off x="3246480" y="764280"/>
              <a:ext cx="7557480" cy="3560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393DE8F-DE53-A7CF-E33D-A5C150A817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7120" y="754920"/>
                <a:ext cx="7576200" cy="357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4359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>
            <a:extLst>
              <a:ext uri="{FF2B5EF4-FFF2-40B4-BE49-F238E27FC236}">
                <a16:creationId xmlns:a16="http://schemas.microsoft.com/office/drawing/2014/main" id="{F544AC54-7A7E-C9EC-6C67-87FE54CDC212}"/>
              </a:ext>
            </a:extLst>
          </p:cNvPr>
          <p:cNvSpPr txBox="1"/>
          <p:nvPr/>
        </p:nvSpPr>
        <p:spPr>
          <a:xfrm>
            <a:off x="8682100" y="242897"/>
            <a:ext cx="3115890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partitioning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Pick a value in the array called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less than the </a:t>
            </a:r>
            <a:r>
              <a:rPr lang="en-CA" b="1" dirty="0"/>
              <a:t>pivot</a:t>
            </a:r>
            <a:r>
              <a:rPr lang="en-CA" dirty="0"/>
              <a:t> to the left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greater than or equal to the </a:t>
            </a:r>
            <a:r>
              <a:rPr lang="en-CA" b="1" dirty="0"/>
              <a:t>pivot</a:t>
            </a:r>
            <a:r>
              <a:rPr lang="en-CA" dirty="0"/>
              <a:t> to the right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/>
              <a:t>The order of the elements to the left and right of the pivot doesn’t matter.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BC6FB6-3639-E5F3-155D-715B72C6DF3D}"/>
              </a:ext>
            </a:extLst>
          </p:cNvPr>
          <p:cNvGrpSpPr/>
          <p:nvPr/>
        </p:nvGrpSpPr>
        <p:grpSpPr>
          <a:xfrm>
            <a:off x="3068180" y="1355662"/>
            <a:ext cx="627017" cy="638548"/>
            <a:chOff x="5808617" y="1254784"/>
            <a:chExt cx="627017" cy="6385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D0EAD2-D9EE-68CF-952F-64B462BACFB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B69760-9E01-6CC8-121F-BC5D35F4A9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FDD287-9792-612A-5F1E-64BA37DB2E3D}"/>
              </a:ext>
            </a:extLst>
          </p:cNvPr>
          <p:cNvGrpSpPr/>
          <p:nvPr/>
        </p:nvGrpSpPr>
        <p:grpSpPr>
          <a:xfrm>
            <a:off x="3695197" y="135566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CFB31-808C-6380-A539-E8A2C4E7820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40F2D3-B71F-B49F-21D3-77A7E98DD04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1F48BBE-C91E-D3FE-23F7-3164763776FB}"/>
              </a:ext>
            </a:extLst>
          </p:cNvPr>
          <p:cNvGrpSpPr/>
          <p:nvPr/>
        </p:nvGrpSpPr>
        <p:grpSpPr>
          <a:xfrm>
            <a:off x="4322214" y="135566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B8FA86-96D2-6490-A784-FDDCB38D6A9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2DB4E3-1666-5618-D677-E22823A60A6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1FDFA-C7BA-4B1E-7225-F9CC9BB874C7}"/>
              </a:ext>
            </a:extLst>
          </p:cNvPr>
          <p:cNvGrpSpPr/>
          <p:nvPr/>
        </p:nvGrpSpPr>
        <p:grpSpPr>
          <a:xfrm>
            <a:off x="6203265" y="135566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A8D2EC-94FE-1BE4-FE2E-82789536918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CF8889-CDDD-2284-1D24-614EE5D79A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CAEB17-55E6-065D-EB5D-2D1B161A3E2F}"/>
              </a:ext>
            </a:extLst>
          </p:cNvPr>
          <p:cNvGrpSpPr/>
          <p:nvPr/>
        </p:nvGrpSpPr>
        <p:grpSpPr>
          <a:xfrm>
            <a:off x="4949231" y="135566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83A8C-762E-7A83-CC1B-F097D71675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67A13C-03A3-19E4-E817-BA9D72D50AA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9C030-86FE-BEF0-D73C-1740C1C7F7A9}"/>
              </a:ext>
            </a:extLst>
          </p:cNvPr>
          <p:cNvGrpSpPr/>
          <p:nvPr/>
        </p:nvGrpSpPr>
        <p:grpSpPr>
          <a:xfrm>
            <a:off x="5576248" y="135566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25C687-9744-7ED9-2663-4E534500BBB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10E4A9-7C8B-FEFC-D244-9D77EFEF217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7FB35A55-44F4-E76B-1103-A79D9EEC6904}"/>
              </a:ext>
            </a:extLst>
          </p:cNvPr>
          <p:cNvSpPr txBox="1"/>
          <p:nvPr/>
        </p:nvSpPr>
        <p:spPr>
          <a:xfrm>
            <a:off x="1442224" y="2549912"/>
            <a:ext cx="9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 = 4</a:t>
            </a:r>
            <a:endParaRPr lang="en-AU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9B245A7-8807-ABAA-F9EB-72411D518123}"/>
              </a:ext>
            </a:extLst>
          </p:cNvPr>
          <p:cNvGrpSpPr/>
          <p:nvPr/>
        </p:nvGrpSpPr>
        <p:grpSpPr>
          <a:xfrm>
            <a:off x="3061172" y="3545018"/>
            <a:ext cx="627017" cy="638548"/>
            <a:chOff x="5808617" y="1254784"/>
            <a:chExt cx="627017" cy="638548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84A8E1-0AD4-4127-F21C-762CB3EA22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60CDD84-983E-5743-D100-21969F54F49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63A5602-3C12-2E81-9538-A7EAAC53F881}"/>
              </a:ext>
            </a:extLst>
          </p:cNvPr>
          <p:cNvGrpSpPr/>
          <p:nvPr/>
        </p:nvGrpSpPr>
        <p:grpSpPr>
          <a:xfrm>
            <a:off x="3688189" y="3545018"/>
            <a:ext cx="627017" cy="638548"/>
            <a:chOff x="5808617" y="1254784"/>
            <a:chExt cx="627017" cy="638548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DA2CAF-FCB9-3FEE-8ED9-157A67E3BCF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8626DA1-30B5-0562-46E8-0B2C1B8F1B1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5905F54-A7C7-FA31-C7CC-9F0B3203BE04}"/>
              </a:ext>
            </a:extLst>
          </p:cNvPr>
          <p:cNvGrpSpPr/>
          <p:nvPr/>
        </p:nvGrpSpPr>
        <p:grpSpPr>
          <a:xfrm>
            <a:off x="4315206" y="3545018"/>
            <a:ext cx="627017" cy="638548"/>
            <a:chOff x="5808617" y="1254784"/>
            <a:chExt cx="627017" cy="638548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E88A8B6-4DFC-D061-F3B3-3922FF42F78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3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F4191E6-8AFC-AD71-8B41-F2BEF9F2ED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79C7D45-5EC1-05B2-9546-E19E3766AAAE}"/>
              </a:ext>
            </a:extLst>
          </p:cNvPr>
          <p:cNvGrpSpPr/>
          <p:nvPr/>
        </p:nvGrpSpPr>
        <p:grpSpPr>
          <a:xfrm>
            <a:off x="6196257" y="3545018"/>
            <a:ext cx="627017" cy="638548"/>
            <a:chOff x="5808617" y="1254784"/>
            <a:chExt cx="627017" cy="638548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C3504A5-AF0D-1991-B148-FED0340995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9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CB3AA55-4CD3-8A4D-25D4-C8419BF3006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AC0D112-E070-D3CC-881D-2C007F42DC34}"/>
              </a:ext>
            </a:extLst>
          </p:cNvPr>
          <p:cNvGrpSpPr/>
          <p:nvPr/>
        </p:nvGrpSpPr>
        <p:grpSpPr>
          <a:xfrm>
            <a:off x="4942223" y="3545018"/>
            <a:ext cx="627017" cy="638548"/>
            <a:chOff x="5808617" y="1254784"/>
            <a:chExt cx="627017" cy="638548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7687DA6-235E-BA8A-8C95-733A041440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B26501F-BE80-A9F6-83EE-9E510AEDA9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5126C35-DEA0-8F80-2AE9-C0F4273E8F02}"/>
              </a:ext>
            </a:extLst>
          </p:cNvPr>
          <p:cNvGrpSpPr/>
          <p:nvPr/>
        </p:nvGrpSpPr>
        <p:grpSpPr>
          <a:xfrm>
            <a:off x="5569240" y="3545018"/>
            <a:ext cx="627017" cy="638548"/>
            <a:chOff x="5808617" y="1254784"/>
            <a:chExt cx="627017" cy="638548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8DF4CE-90C9-B02F-89E3-BE918C2F4E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AAACD8D-B8B0-603E-D205-58EB7C8F7D5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1" name="Left Brace 10">
            <a:extLst>
              <a:ext uri="{FF2B5EF4-FFF2-40B4-BE49-F238E27FC236}">
                <a16:creationId xmlns:a16="http://schemas.microsoft.com/office/drawing/2014/main" id="{7B234874-4C91-DDAE-15BB-178607EBDB01}"/>
              </a:ext>
            </a:extLst>
          </p:cNvPr>
          <p:cNvSpPr/>
          <p:nvPr/>
        </p:nvSpPr>
        <p:spPr>
          <a:xfrm rot="16200000">
            <a:off x="3922596" y="3472256"/>
            <a:ext cx="143973" cy="18528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7ABFA9E-789C-4538-4A8C-BB62BD418FBA}"/>
              </a:ext>
            </a:extLst>
          </p:cNvPr>
          <p:cNvSpPr/>
          <p:nvPr/>
        </p:nvSpPr>
        <p:spPr>
          <a:xfrm rot="16200000">
            <a:off x="5828498" y="3461636"/>
            <a:ext cx="143972" cy="18740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1D60C7-3FD9-79C7-B59C-1B520F69724B}"/>
              </a:ext>
            </a:extLst>
          </p:cNvPr>
          <p:cNvSpPr txBox="1"/>
          <p:nvPr/>
        </p:nvSpPr>
        <p:spPr>
          <a:xfrm>
            <a:off x="3587417" y="4452782"/>
            <a:ext cx="8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&lt; pivot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BABA1-DBF0-9264-4BFB-69F27FA04394}"/>
              </a:ext>
            </a:extLst>
          </p:cNvPr>
          <p:cNvSpPr txBox="1"/>
          <p:nvPr/>
        </p:nvSpPr>
        <p:spPr>
          <a:xfrm>
            <a:off x="5417768" y="4452782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&gt;= pivot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F7BE90-F35F-141B-39BD-E2F990D0F14E}"/>
              </a:ext>
            </a:extLst>
          </p:cNvPr>
          <p:cNvCxnSpPr/>
          <p:nvPr/>
        </p:nvCxnSpPr>
        <p:spPr>
          <a:xfrm>
            <a:off x="4942223" y="3241288"/>
            <a:ext cx="0" cy="158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98E589-7E59-4C7E-C6BD-BE5CB4C1807B}"/>
              </a:ext>
            </a:extLst>
          </p:cNvPr>
          <p:cNvSpPr txBox="1"/>
          <p:nvPr/>
        </p:nvSpPr>
        <p:spPr>
          <a:xfrm>
            <a:off x="3626228" y="319354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smalls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D9405-38D2-08F6-3F05-2399EF5B8CF1}"/>
              </a:ext>
            </a:extLst>
          </p:cNvPr>
          <p:cNvSpPr txBox="1"/>
          <p:nvPr/>
        </p:nvSpPr>
        <p:spPr>
          <a:xfrm>
            <a:off x="5593331" y="317951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bigs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C227BC-D6AB-B688-EF53-A94CA54A3EFE}"/>
              </a:ext>
            </a:extLst>
          </p:cNvPr>
          <p:cNvSpPr txBox="1"/>
          <p:nvPr/>
        </p:nvSpPr>
        <p:spPr>
          <a:xfrm>
            <a:off x="3700113" y="5172593"/>
            <a:ext cx="252669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when you sort the smalls and sort the </a:t>
            </a:r>
            <a:r>
              <a:rPr lang="en-CA" dirty="0" err="1"/>
              <a:t>bigs</a:t>
            </a:r>
            <a:r>
              <a:rPr lang="en-CA" dirty="0"/>
              <a:t>, the entire array is sorted (no need for merging).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322307" y="242897"/>
            <a:ext cx="259286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Partitioning</a:t>
            </a:r>
            <a:r>
              <a:rPr lang="en-CA" sz="3600" dirty="0"/>
              <a:t> an array</a:t>
            </a:r>
            <a:endParaRPr lang="en-AU" sz="36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B53001-C73A-A60C-2F91-18ECB21E6F03}"/>
              </a:ext>
            </a:extLst>
          </p:cNvPr>
          <p:cNvSpPr/>
          <p:nvPr/>
        </p:nvSpPr>
        <p:spPr>
          <a:xfrm>
            <a:off x="3285893" y="1632661"/>
            <a:ext cx="200722" cy="3615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53427EE-3F8E-D367-D30A-596AAF4AA45F}"/>
              </a:ext>
            </a:extLst>
          </p:cNvPr>
          <p:cNvSpPr/>
          <p:nvPr/>
        </p:nvSpPr>
        <p:spPr>
          <a:xfrm>
            <a:off x="5155370" y="3822017"/>
            <a:ext cx="200722" cy="3615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04019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>
            <a:extLst>
              <a:ext uri="{FF2B5EF4-FFF2-40B4-BE49-F238E27FC236}">
                <a16:creationId xmlns:a16="http://schemas.microsoft.com/office/drawing/2014/main" id="{F544AC54-7A7E-C9EC-6C67-87FE54CDC212}"/>
              </a:ext>
            </a:extLst>
          </p:cNvPr>
          <p:cNvSpPr txBox="1"/>
          <p:nvPr/>
        </p:nvSpPr>
        <p:spPr>
          <a:xfrm>
            <a:off x="8682100" y="242897"/>
            <a:ext cx="3115890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partitioning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Pick a value in the array called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less than the </a:t>
            </a:r>
            <a:r>
              <a:rPr lang="en-CA" b="1" dirty="0"/>
              <a:t>pivot</a:t>
            </a:r>
            <a:r>
              <a:rPr lang="en-CA" dirty="0"/>
              <a:t> to the left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greater than or equal to the </a:t>
            </a:r>
            <a:r>
              <a:rPr lang="en-CA" b="1" dirty="0"/>
              <a:t>pivot</a:t>
            </a:r>
            <a:r>
              <a:rPr lang="en-CA" dirty="0"/>
              <a:t> to the right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/>
              <a:t>The order of the elements to the left and right of the pivot doesn’t matter.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B234874-4C91-DDAE-15BB-178607EBDB01}"/>
              </a:ext>
            </a:extLst>
          </p:cNvPr>
          <p:cNvSpPr/>
          <p:nvPr/>
        </p:nvSpPr>
        <p:spPr>
          <a:xfrm rot="16200000">
            <a:off x="3808187" y="3316829"/>
            <a:ext cx="149780" cy="18422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7ABFA9E-789C-4538-4A8C-BB62BD418FBA}"/>
              </a:ext>
            </a:extLst>
          </p:cNvPr>
          <p:cNvSpPr/>
          <p:nvPr/>
        </p:nvSpPr>
        <p:spPr>
          <a:xfrm rot="16200000">
            <a:off x="5801893" y="3228916"/>
            <a:ext cx="143976" cy="20123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1D60C7-3FD9-79C7-B59C-1B520F69724B}"/>
              </a:ext>
            </a:extLst>
          </p:cNvPr>
          <p:cNvSpPr txBox="1"/>
          <p:nvPr/>
        </p:nvSpPr>
        <p:spPr>
          <a:xfrm>
            <a:off x="3587416" y="4300811"/>
            <a:ext cx="8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&lt; pivot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BABA1-DBF0-9264-4BFB-69F27FA04394}"/>
              </a:ext>
            </a:extLst>
          </p:cNvPr>
          <p:cNvSpPr txBox="1"/>
          <p:nvPr/>
        </p:nvSpPr>
        <p:spPr>
          <a:xfrm>
            <a:off x="5417767" y="4300811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&gt;= pivot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F7BE90-F35F-141B-39BD-E2F990D0F14E}"/>
              </a:ext>
            </a:extLst>
          </p:cNvPr>
          <p:cNvCxnSpPr/>
          <p:nvPr/>
        </p:nvCxnSpPr>
        <p:spPr>
          <a:xfrm>
            <a:off x="4835973" y="3179512"/>
            <a:ext cx="0" cy="158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98E589-7E59-4C7E-C6BD-BE5CB4C1807B}"/>
              </a:ext>
            </a:extLst>
          </p:cNvPr>
          <p:cNvSpPr txBox="1"/>
          <p:nvPr/>
        </p:nvSpPr>
        <p:spPr>
          <a:xfrm>
            <a:off x="3565423" y="338150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smalls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D9405-38D2-08F6-3F05-2399EF5B8CF1}"/>
              </a:ext>
            </a:extLst>
          </p:cNvPr>
          <p:cNvSpPr txBox="1"/>
          <p:nvPr/>
        </p:nvSpPr>
        <p:spPr>
          <a:xfrm>
            <a:off x="5537834" y="338150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bigs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C227BC-D6AB-B688-EF53-A94CA54A3EFE}"/>
              </a:ext>
            </a:extLst>
          </p:cNvPr>
          <p:cNvSpPr txBox="1"/>
          <p:nvPr/>
        </p:nvSpPr>
        <p:spPr>
          <a:xfrm>
            <a:off x="3700113" y="5172593"/>
            <a:ext cx="252669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when you sort the smalls and sort the </a:t>
            </a:r>
            <a:r>
              <a:rPr lang="en-CA" dirty="0" err="1"/>
              <a:t>bigs</a:t>
            </a:r>
            <a:r>
              <a:rPr lang="en-CA" dirty="0"/>
              <a:t>, the entire array is sorted (no need for merging).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CB513A-7349-C260-B27F-11E868CF7AE3}"/>
              </a:ext>
            </a:extLst>
          </p:cNvPr>
          <p:cNvSpPr txBox="1"/>
          <p:nvPr/>
        </p:nvSpPr>
        <p:spPr>
          <a:xfrm>
            <a:off x="3068180" y="1242977"/>
            <a:ext cx="3918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E5FEE8-3286-8F22-4080-03717641133F}"/>
              </a:ext>
            </a:extLst>
          </p:cNvPr>
          <p:cNvSpPr txBox="1"/>
          <p:nvPr/>
        </p:nvSpPr>
        <p:spPr>
          <a:xfrm>
            <a:off x="2961930" y="3732971"/>
            <a:ext cx="3918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400F34-D06B-6A35-2CF9-09329BA09DFD}"/>
              </a:ext>
            </a:extLst>
          </p:cNvPr>
          <p:cNvSpPr txBox="1"/>
          <p:nvPr/>
        </p:nvSpPr>
        <p:spPr>
          <a:xfrm>
            <a:off x="4835973" y="3732971"/>
            <a:ext cx="7128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pivot</a:t>
            </a:r>
            <a:endParaRPr lang="en-AU" dirty="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DEA21D6-227A-3405-95C5-7F4A128B9263}"/>
              </a:ext>
            </a:extLst>
          </p:cNvPr>
          <p:cNvSpPr/>
          <p:nvPr/>
        </p:nvSpPr>
        <p:spPr>
          <a:xfrm>
            <a:off x="4616605" y="1769327"/>
            <a:ext cx="557560" cy="12616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C874B4-7CB0-B2FA-15A2-62C8916F9C70}"/>
              </a:ext>
            </a:extLst>
          </p:cNvPr>
          <p:cNvSpPr txBox="1"/>
          <p:nvPr/>
        </p:nvSpPr>
        <p:spPr>
          <a:xfrm>
            <a:off x="3700113" y="1942962"/>
            <a:ext cx="100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partition</a:t>
            </a:r>
            <a:br>
              <a:rPr lang="en-CA" dirty="0"/>
            </a:br>
            <a:r>
              <a:rPr lang="en-CA" dirty="0"/>
              <a:t>array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62FFDF-24DD-A117-EAFF-E7684589A695}"/>
              </a:ext>
            </a:extLst>
          </p:cNvPr>
          <p:cNvSpPr txBox="1"/>
          <p:nvPr/>
        </p:nvSpPr>
        <p:spPr>
          <a:xfrm>
            <a:off x="322307" y="242897"/>
            <a:ext cx="259286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Partitioning</a:t>
            </a:r>
            <a:r>
              <a:rPr lang="en-CA" sz="3600" dirty="0"/>
              <a:t> an array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85762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E67A-41E9-50DA-5D09-79758F25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0227-F088-2D5C-9EA7-4A4FB610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Two major things are needed to implement quicksort efficiently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 fast partitioning 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 fast way to pick a good pivot</a:t>
            </a:r>
          </a:p>
          <a:p>
            <a:pPr lvl="2"/>
            <a:r>
              <a:rPr lang="en-CA" dirty="0"/>
              <a:t>A good pivot causes the array to be partitioned into two nearly-equal halves.</a:t>
            </a:r>
          </a:p>
          <a:p>
            <a:pPr lvl="2"/>
            <a:r>
              <a:rPr lang="en-CA" dirty="0"/>
              <a:t>This is tough!</a:t>
            </a:r>
          </a:p>
          <a:p>
            <a:pPr lvl="2"/>
            <a:r>
              <a:rPr lang="en-CA" dirty="0"/>
              <a:t>The </a:t>
            </a:r>
            <a:r>
              <a:rPr lang="en-CA" b="1" dirty="0"/>
              <a:t>median</a:t>
            </a:r>
            <a:r>
              <a:rPr lang="en-CA" dirty="0"/>
              <a:t> value would be the perfect pivot, but that can’t be calculated efficiently in general.</a:t>
            </a:r>
          </a:p>
          <a:p>
            <a:pPr lvl="2"/>
            <a:r>
              <a:rPr lang="en-CA" dirty="0"/>
              <a:t>Various tricks can be used to lower the chance of bad pivots, e.g.</a:t>
            </a:r>
          </a:p>
          <a:p>
            <a:pPr lvl="3"/>
            <a:r>
              <a:rPr lang="en-CA" b="1" dirty="0"/>
              <a:t>Median of 3</a:t>
            </a:r>
            <a:r>
              <a:rPr lang="en-CA" dirty="0"/>
              <a:t>: choose median of first, middle, and last element</a:t>
            </a:r>
          </a:p>
          <a:p>
            <a:pPr lvl="3"/>
            <a:r>
              <a:rPr lang="en-CA" b="1" dirty="0"/>
              <a:t>Random pivot</a:t>
            </a:r>
            <a:r>
              <a:rPr lang="en-CA" dirty="0"/>
              <a:t>: choose pivot randomly</a:t>
            </a:r>
          </a:p>
          <a:p>
            <a:pPr lvl="4"/>
            <a:r>
              <a:rPr lang="en-CA" dirty="0"/>
              <a:t>E.g. randomly shuffle the array once at the start, and then always choose the first element of sub-array to be the pivot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9406AB-2614-A332-ACFA-15258A759F13}"/>
                  </a:ext>
                </a:extLst>
              </p14:cNvPr>
              <p14:cNvContentPartPr/>
              <p14:nvPr/>
            </p14:nvContentPartPr>
            <p14:xfrm>
              <a:off x="1682280" y="230760"/>
              <a:ext cx="9043920" cy="5306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9406AB-2614-A332-ACFA-15258A759F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2920" y="221400"/>
                <a:ext cx="9062640" cy="532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417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6516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???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985732" y="1539781"/>
            <a:ext cx="297230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</a:t>
            </a:r>
            <a:r>
              <a:rPr lang="en-CA" dirty="0"/>
              <a:t> is the type of the data being sorted. We will usually take it to be </a:t>
            </a:r>
            <a:r>
              <a:rPr lang="en-CA" b="1" dirty="0"/>
              <a:t>int</a:t>
            </a:r>
            <a:r>
              <a:rPr lang="en-CA" dirty="0"/>
              <a:t> or </a:t>
            </a:r>
            <a:r>
              <a:rPr lang="en-CA" b="1" dirty="0"/>
              <a:t>string</a:t>
            </a:r>
            <a:r>
              <a:rPr lang="en-CA" dirty="0"/>
              <a:t>, but </a:t>
            </a:r>
            <a:r>
              <a:rPr lang="en-CA" b="1" dirty="0"/>
              <a:t>T</a:t>
            </a:r>
            <a:r>
              <a:rPr lang="en-CA" dirty="0"/>
              <a:t> can be any data type that can be compared with </a:t>
            </a:r>
            <a:r>
              <a:rPr lang="en-CA" b="1" dirty="0"/>
              <a:t>operator&lt;</a:t>
            </a:r>
            <a:r>
              <a:rPr lang="en-CA" dirty="0"/>
              <a:t> 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195293-4B0D-BBE1-92A8-A0E9460E342C}"/>
              </a:ext>
            </a:extLst>
          </p:cNvPr>
          <p:cNvCxnSpPr>
            <a:cxnSpLocks/>
          </p:cNvCxnSpPr>
          <p:nvPr/>
        </p:nvCxnSpPr>
        <p:spPr>
          <a:xfrm flipH="1">
            <a:off x="5977054" y="3114907"/>
            <a:ext cx="1008678" cy="100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7EDCD8-FDA0-1F9E-7C5E-B106384B5D33}"/>
              </a:ext>
            </a:extLst>
          </p:cNvPr>
          <p:cNvSpPr txBox="1"/>
          <p:nvPr/>
        </p:nvSpPr>
        <p:spPr>
          <a:xfrm>
            <a:off x="7839983" y="5508703"/>
            <a:ext cx="297230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For convenience we will sort </a:t>
            </a:r>
            <a:r>
              <a:rPr lang="en-CA" b="1" dirty="0"/>
              <a:t>vector&lt;T&gt; </a:t>
            </a:r>
            <a:r>
              <a:rPr lang="en-CA" dirty="0"/>
              <a:t>objects. But you can just as easily sort regular arrays of type </a:t>
            </a:r>
            <a:r>
              <a:rPr lang="en-CA" b="1" dirty="0"/>
              <a:t>T[]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F7CDCB-C117-5A60-A134-90C25F9C8CF2}"/>
              </a:ext>
            </a:extLst>
          </p:cNvPr>
          <p:cNvCxnSpPr>
            <a:cxnSpLocks/>
          </p:cNvCxnSpPr>
          <p:nvPr/>
        </p:nvCxnSpPr>
        <p:spPr>
          <a:xfrm flipH="1" flipV="1">
            <a:off x="4928839" y="5248507"/>
            <a:ext cx="2854712" cy="92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46A66D-F05B-FE42-F18C-CD05D89CCEFB}"/>
                  </a:ext>
                </a:extLst>
              </p14:cNvPr>
              <p14:cNvContentPartPr/>
              <p14:nvPr/>
            </p14:nvContentPartPr>
            <p14:xfrm>
              <a:off x="1016640" y="4133880"/>
              <a:ext cx="5212800" cy="1393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46A66D-F05B-FE42-F18C-CD05D89CCE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7280" y="4124520"/>
                <a:ext cx="5231520" cy="14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86240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258522" y="210731"/>
            <a:ext cx="336588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Why is </a:t>
            </a:r>
            <a:r>
              <a:rPr lang="en-CA" sz="3200" b="1" dirty="0"/>
              <a:t>quicksort</a:t>
            </a:r>
            <a:r>
              <a:rPr lang="en-CA" sz="3200" dirty="0"/>
              <a:t> sometimes slow?</a:t>
            </a:r>
            <a:endParaRPr lang="en-AU" sz="3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A53F31-D12B-B4E8-8F15-D37B40362384}"/>
              </a:ext>
            </a:extLst>
          </p:cNvPr>
          <p:cNvSpPr/>
          <p:nvPr/>
        </p:nvSpPr>
        <p:spPr>
          <a:xfrm>
            <a:off x="5067981" y="1520916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2EF2A4-4A26-A295-47AE-BC6A1FA57263}"/>
              </a:ext>
            </a:extLst>
          </p:cNvPr>
          <p:cNvSpPr/>
          <p:nvPr/>
        </p:nvSpPr>
        <p:spPr>
          <a:xfrm>
            <a:off x="4644235" y="2529289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9A6A29-9CAF-0690-FB35-85A556AA23B8}"/>
              </a:ext>
            </a:extLst>
          </p:cNvPr>
          <p:cNvSpPr/>
          <p:nvPr/>
        </p:nvSpPr>
        <p:spPr>
          <a:xfrm>
            <a:off x="7775431" y="2529289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AD9DA1-8FBE-E46C-A163-9C41327B7BF9}"/>
              </a:ext>
            </a:extLst>
          </p:cNvPr>
          <p:cNvSpPr/>
          <p:nvPr/>
        </p:nvSpPr>
        <p:spPr>
          <a:xfrm>
            <a:off x="5967512" y="3597397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224B8B-59BA-3E74-478C-029F566AB660}"/>
              </a:ext>
            </a:extLst>
          </p:cNvPr>
          <p:cNvSpPr/>
          <p:nvPr/>
        </p:nvSpPr>
        <p:spPr>
          <a:xfrm>
            <a:off x="4358020" y="3597397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F5F5C1-699A-A280-92BB-791215DC88D8}"/>
              </a:ext>
            </a:extLst>
          </p:cNvPr>
          <p:cNvSpPr/>
          <p:nvPr/>
        </p:nvSpPr>
        <p:spPr>
          <a:xfrm>
            <a:off x="9186497" y="3597397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46E268-CABD-EAB3-B53C-0F9175AF260D}"/>
              </a:ext>
            </a:extLst>
          </p:cNvPr>
          <p:cNvSpPr/>
          <p:nvPr/>
        </p:nvSpPr>
        <p:spPr>
          <a:xfrm>
            <a:off x="7577004" y="3597397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D6FF37-5A0A-3B92-47C5-F8A37669ADAE}"/>
              </a:ext>
            </a:extLst>
          </p:cNvPr>
          <p:cNvSpPr txBox="1"/>
          <p:nvPr/>
        </p:nvSpPr>
        <p:spPr>
          <a:xfrm>
            <a:off x="10634649" y="16036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C35242-D3D4-64A7-A013-37C5EB034957}"/>
              </a:ext>
            </a:extLst>
          </p:cNvPr>
          <p:cNvSpPr txBox="1"/>
          <p:nvPr/>
        </p:nvSpPr>
        <p:spPr>
          <a:xfrm>
            <a:off x="10531255" y="262090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5B8531-AD5A-278B-6F69-289A83C1246E}"/>
              </a:ext>
            </a:extLst>
          </p:cNvPr>
          <p:cNvSpPr txBox="1"/>
          <p:nvPr/>
        </p:nvSpPr>
        <p:spPr>
          <a:xfrm>
            <a:off x="10531255" y="363819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07FE45D-B23D-DDE0-34A8-9002F1336389}"/>
              </a:ext>
            </a:extLst>
          </p:cNvPr>
          <p:cNvGrpSpPr/>
          <p:nvPr/>
        </p:nvGrpSpPr>
        <p:grpSpPr>
          <a:xfrm>
            <a:off x="4175035" y="4629910"/>
            <a:ext cx="583581" cy="477335"/>
            <a:chOff x="5329434" y="3803398"/>
            <a:chExt cx="583581" cy="47733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BE85C56-1A08-FD21-510E-6A921F68A760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49D103-487E-D08E-8F2A-7B64449FE1B0}"/>
                </a:ext>
              </a:extLst>
            </p:cNvPr>
            <p:cNvSpPr txBox="1"/>
            <p:nvPr/>
          </p:nvSpPr>
          <p:spPr>
            <a:xfrm>
              <a:off x="5364583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708E69-B6B3-6641-71CC-94FC10BD8E93}"/>
              </a:ext>
            </a:extLst>
          </p:cNvPr>
          <p:cNvGrpSpPr/>
          <p:nvPr/>
        </p:nvGrpSpPr>
        <p:grpSpPr>
          <a:xfrm>
            <a:off x="4995146" y="4629910"/>
            <a:ext cx="583581" cy="477335"/>
            <a:chOff x="6174823" y="3803398"/>
            <a:chExt cx="583581" cy="47733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1E29334-1D1A-1601-38BE-C3BD9BC77766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942A5D-561C-F501-7055-84AC3A7A4CFB}"/>
                </a:ext>
              </a:extLst>
            </p:cNvPr>
            <p:cNvSpPr txBox="1"/>
            <p:nvPr/>
          </p:nvSpPr>
          <p:spPr>
            <a:xfrm>
              <a:off x="6209972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B57FB10-8E70-2BC2-192B-8B70B68D288D}"/>
              </a:ext>
            </a:extLst>
          </p:cNvPr>
          <p:cNvGrpSpPr/>
          <p:nvPr/>
        </p:nvGrpSpPr>
        <p:grpSpPr>
          <a:xfrm>
            <a:off x="5815257" y="4629910"/>
            <a:ext cx="583581" cy="477335"/>
            <a:chOff x="7025101" y="3803398"/>
            <a:chExt cx="583581" cy="47733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63420D-89FA-4AA2-89DB-7AC2D561060E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6EC8FD-5721-17D2-EACA-1FF49936BF4D}"/>
                </a:ext>
              </a:extLst>
            </p:cNvPr>
            <p:cNvSpPr txBox="1"/>
            <p:nvPr/>
          </p:nvSpPr>
          <p:spPr>
            <a:xfrm>
              <a:off x="7060250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1220FB-17DE-4192-F88A-119BF837ACED}"/>
              </a:ext>
            </a:extLst>
          </p:cNvPr>
          <p:cNvGrpSpPr/>
          <p:nvPr/>
        </p:nvGrpSpPr>
        <p:grpSpPr>
          <a:xfrm>
            <a:off x="6635368" y="4629910"/>
            <a:ext cx="583581" cy="477335"/>
            <a:chOff x="7870490" y="3803398"/>
            <a:chExt cx="583581" cy="47733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611332E-06D6-8211-CDF4-8D8600D41E10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2EB469-EA3A-9D7F-B728-7E1C9159C7C6}"/>
                </a:ext>
              </a:extLst>
            </p:cNvPr>
            <p:cNvSpPr txBox="1"/>
            <p:nvPr/>
          </p:nvSpPr>
          <p:spPr>
            <a:xfrm>
              <a:off x="7905639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6E85C9-7A67-FC3E-5637-C41853994DF5}"/>
              </a:ext>
            </a:extLst>
          </p:cNvPr>
          <p:cNvGrpSpPr/>
          <p:nvPr/>
        </p:nvGrpSpPr>
        <p:grpSpPr>
          <a:xfrm>
            <a:off x="7455479" y="4629910"/>
            <a:ext cx="583581" cy="477335"/>
            <a:chOff x="8626478" y="3803398"/>
            <a:chExt cx="583581" cy="4773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3688E94-E840-E611-4E89-A3DDA328577E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776731-5643-5109-1FF8-155BCCB095A3}"/>
                </a:ext>
              </a:extLst>
            </p:cNvPr>
            <p:cNvSpPr txBox="1"/>
            <p:nvPr/>
          </p:nvSpPr>
          <p:spPr>
            <a:xfrm>
              <a:off x="8661627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B1E92D8-05A7-6726-F01D-D022DC32DBC8}"/>
              </a:ext>
            </a:extLst>
          </p:cNvPr>
          <p:cNvGrpSpPr/>
          <p:nvPr/>
        </p:nvGrpSpPr>
        <p:grpSpPr>
          <a:xfrm>
            <a:off x="8275590" y="4629910"/>
            <a:ext cx="583581" cy="477335"/>
            <a:chOff x="9471867" y="3803398"/>
            <a:chExt cx="583581" cy="47733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7B43C0E-F8A4-05B0-D580-D5630018F871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5E8856-E400-BE01-9718-52F3B3EDBD91}"/>
                </a:ext>
              </a:extLst>
            </p:cNvPr>
            <p:cNvSpPr txBox="1"/>
            <p:nvPr/>
          </p:nvSpPr>
          <p:spPr>
            <a:xfrm>
              <a:off x="9507016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BF7892E-40EE-BEDC-82C1-19977DC210B6}"/>
              </a:ext>
            </a:extLst>
          </p:cNvPr>
          <p:cNvGrpSpPr/>
          <p:nvPr/>
        </p:nvGrpSpPr>
        <p:grpSpPr>
          <a:xfrm>
            <a:off x="9095701" y="4629910"/>
            <a:ext cx="583581" cy="477335"/>
            <a:chOff x="10224819" y="3803398"/>
            <a:chExt cx="583581" cy="47733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89D9A27-8F60-6305-1432-4B3292866DF1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7976E57-72E8-9D75-CB30-5DF1370FF973}"/>
                </a:ext>
              </a:extLst>
            </p:cNvPr>
            <p:cNvSpPr txBox="1"/>
            <p:nvPr/>
          </p:nvSpPr>
          <p:spPr>
            <a:xfrm>
              <a:off x="10259968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B44C910-CD9C-F5D1-9D0E-7E3D79491FB3}"/>
              </a:ext>
            </a:extLst>
          </p:cNvPr>
          <p:cNvSpPr/>
          <p:nvPr/>
        </p:nvSpPr>
        <p:spPr>
          <a:xfrm>
            <a:off x="9915809" y="4629910"/>
            <a:ext cx="583581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C81C7D-DF70-E431-5611-EA3797FEFA30}"/>
              </a:ext>
            </a:extLst>
          </p:cNvPr>
          <p:cNvSpPr txBox="1"/>
          <p:nvPr/>
        </p:nvSpPr>
        <p:spPr>
          <a:xfrm>
            <a:off x="10531255" y="465547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n/8</a:t>
            </a:r>
            <a:endParaRPr lang="en-AU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7B6A14-76BE-398A-2BE6-583AC390EEE0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5815300" y="1998251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31EF02-EAB5-46D1-28A2-77908DE84F48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>
            <a:off x="7415499" y="1998251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7A3CAAC-1461-E8F1-11ED-581BFADA9ADB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4941601" y="3006624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46ABF31-D5AF-6FB3-BAD2-44F31A7C34D1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5815300" y="3006624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88E3FB-2AF0-AA90-8CB2-A95C04E3FC75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flipH="1">
            <a:off x="8160585" y="3006624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D4DE999-31C7-AB4A-2694-C2685D6663D2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8946496" y="3006624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97B3F78-5E39-DC34-4824-2C7D1B4FC51D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 flipH="1">
            <a:off x="4466826" y="4074732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CFF6E8E-F3C1-A587-E85F-C4C13ED58FA2}"/>
              </a:ext>
            </a:extLst>
          </p:cNvPr>
          <p:cNvCxnSpPr>
            <a:cxnSpLocks/>
            <a:stCxn id="35" idx="2"/>
            <a:endCxn id="49" idx="0"/>
          </p:cNvCxnSpPr>
          <p:nvPr/>
        </p:nvCxnSpPr>
        <p:spPr>
          <a:xfrm>
            <a:off x="4941601" y="4074732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07F2F78-5E7F-AA16-0B36-F2FF0C856249}"/>
              </a:ext>
            </a:extLst>
          </p:cNvPr>
          <p:cNvCxnSpPr>
            <a:cxnSpLocks/>
            <a:stCxn id="34" idx="2"/>
            <a:endCxn id="52" idx="0"/>
          </p:cNvCxnSpPr>
          <p:nvPr/>
        </p:nvCxnSpPr>
        <p:spPr>
          <a:xfrm flipH="1">
            <a:off x="6107048" y="4074732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56564F-361A-CE88-0974-F4F3BFC01D0B}"/>
              </a:ext>
            </a:extLst>
          </p:cNvPr>
          <p:cNvCxnSpPr>
            <a:cxnSpLocks/>
            <a:stCxn id="34" idx="2"/>
            <a:endCxn id="55" idx="0"/>
          </p:cNvCxnSpPr>
          <p:nvPr/>
        </p:nvCxnSpPr>
        <p:spPr>
          <a:xfrm>
            <a:off x="6551093" y="4074732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A244F-1D79-B22A-4BA1-F9245C79118E}"/>
              </a:ext>
            </a:extLst>
          </p:cNvPr>
          <p:cNvCxnSpPr>
            <a:cxnSpLocks/>
            <a:stCxn id="37" idx="2"/>
            <a:endCxn id="58" idx="0"/>
          </p:cNvCxnSpPr>
          <p:nvPr/>
        </p:nvCxnSpPr>
        <p:spPr>
          <a:xfrm flipH="1">
            <a:off x="7747270" y="4074732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A5033A3-BA96-E02A-4630-ED4099329CFC}"/>
              </a:ext>
            </a:extLst>
          </p:cNvPr>
          <p:cNvCxnSpPr>
            <a:cxnSpLocks/>
            <a:stCxn id="37" idx="2"/>
            <a:endCxn id="61" idx="0"/>
          </p:cNvCxnSpPr>
          <p:nvPr/>
        </p:nvCxnSpPr>
        <p:spPr>
          <a:xfrm>
            <a:off x="8160585" y="4074732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479F66B-7D08-3B9C-AD6F-8387E374DFD1}"/>
              </a:ext>
            </a:extLst>
          </p:cNvPr>
          <p:cNvCxnSpPr>
            <a:cxnSpLocks/>
            <a:stCxn id="36" idx="2"/>
            <a:endCxn id="64" idx="0"/>
          </p:cNvCxnSpPr>
          <p:nvPr/>
        </p:nvCxnSpPr>
        <p:spPr>
          <a:xfrm flipH="1">
            <a:off x="9387492" y="4074732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3C857BB-B61D-A8B6-BFA5-3ADCECF24AD0}"/>
              </a:ext>
            </a:extLst>
          </p:cNvPr>
          <p:cNvCxnSpPr>
            <a:cxnSpLocks/>
            <a:stCxn id="36" idx="2"/>
            <a:endCxn id="67" idx="0"/>
          </p:cNvCxnSpPr>
          <p:nvPr/>
        </p:nvCxnSpPr>
        <p:spPr>
          <a:xfrm>
            <a:off x="9770078" y="4074732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eft Brace 89">
            <a:extLst>
              <a:ext uri="{FF2B5EF4-FFF2-40B4-BE49-F238E27FC236}">
                <a16:creationId xmlns:a16="http://schemas.microsoft.com/office/drawing/2014/main" id="{908B43F4-F5BE-BD50-078D-288655ABCF2F}"/>
              </a:ext>
            </a:extLst>
          </p:cNvPr>
          <p:cNvSpPr/>
          <p:nvPr/>
        </p:nvSpPr>
        <p:spPr>
          <a:xfrm>
            <a:off x="3306089" y="1407434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A07F3-AAB3-6FF0-246B-C43E72A3DB90}"/>
              </a:ext>
            </a:extLst>
          </p:cNvPr>
          <p:cNvSpPr txBox="1"/>
          <p:nvPr/>
        </p:nvSpPr>
        <p:spPr>
          <a:xfrm>
            <a:off x="5610350" y="244473"/>
            <a:ext cx="336588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</a:t>
            </a:r>
            <a:r>
              <a:rPr lang="en-CA" b="1" dirty="0"/>
              <a:t>mergesort</a:t>
            </a:r>
            <a:r>
              <a:rPr lang="en-CA" dirty="0"/>
              <a:t>, the arrays are always divided (as close to) perfectly as possible.</a:t>
            </a:r>
            <a:endParaRPr lang="en-A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57C0E0-6801-FFE7-0A52-9E33460DBC38}"/>
              </a:ext>
            </a:extLst>
          </p:cNvPr>
          <p:cNvSpPr txBox="1"/>
          <p:nvPr/>
        </p:nvSpPr>
        <p:spPr>
          <a:xfrm>
            <a:off x="5815257" y="5508703"/>
            <a:ext cx="310701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comparison tree for </a:t>
            </a:r>
            <a:r>
              <a:rPr lang="en-CA" b="1" dirty="0"/>
              <a:t>mergesort</a:t>
            </a:r>
            <a:endParaRPr lang="en-AU" b="1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7DD61E0-AA36-950E-19BA-CB7FAAC6F74C}"/>
              </a:ext>
            </a:extLst>
          </p:cNvPr>
          <p:cNvCxnSpPr>
            <a:cxnSpLocks/>
            <a:stCxn id="26" idx="0"/>
            <a:endCxn id="26" idx="2"/>
          </p:cNvCxnSpPr>
          <p:nvPr/>
        </p:nvCxnSpPr>
        <p:spPr>
          <a:xfrm>
            <a:off x="7415499" y="1520916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87E8018-C1F9-FF6E-FD16-50FD48307B2A}"/>
              </a:ext>
            </a:extLst>
          </p:cNvPr>
          <p:cNvCxnSpPr>
            <a:cxnSpLocks/>
            <a:stCxn id="32" idx="0"/>
            <a:endCxn id="32" idx="2"/>
          </p:cNvCxnSpPr>
          <p:nvPr/>
        </p:nvCxnSpPr>
        <p:spPr>
          <a:xfrm>
            <a:off x="5815300" y="2529289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F7D46F0-7EE0-A1DB-7402-853EE2C848A2}"/>
              </a:ext>
            </a:extLst>
          </p:cNvPr>
          <p:cNvCxnSpPr>
            <a:cxnSpLocks/>
            <a:stCxn id="33" idx="0"/>
            <a:endCxn id="33" idx="2"/>
          </p:cNvCxnSpPr>
          <p:nvPr/>
        </p:nvCxnSpPr>
        <p:spPr>
          <a:xfrm>
            <a:off x="8946496" y="2529289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C917FDF-BC55-2395-057D-6CE004E84FC3}"/>
              </a:ext>
            </a:extLst>
          </p:cNvPr>
          <p:cNvCxnSpPr>
            <a:cxnSpLocks/>
            <a:stCxn id="35" idx="0"/>
            <a:endCxn id="35" idx="2"/>
          </p:cNvCxnSpPr>
          <p:nvPr/>
        </p:nvCxnSpPr>
        <p:spPr>
          <a:xfrm>
            <a:off x="4941601" y="359739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9D596A0-88A9-3BAE-F460-533BFE074F6D}"/>
              </a:ext>
            </a:extLst>
          </p:cNvPr>
          <p:cNvCxnSpPr>
            <a:cxnSpLocks/>
            <a:stCxn id="34" idx="0"/>
            <a:endCxn id="34" idx="2"/>
          </p:cNvCxnSpPr>
          <p:nvPr/>
        </p:nvCxnSpPr>
        <p:spPr>
          <a:xfrm>
            <a:off x="6551093" y="359739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712BE0A-5118-15BD-ACB6-15E8CC6DA5E7}"/>
              </a:ext>
            </a:extLst>
          </p:cNvPr>
          <p:cNvCxnSpPr>
            <a:cxnSpLocks/>
            <a:stCxn id="37" idx="0"/>
            <a:endCxn id="37" idx="2"/>
          </p:cNvCxnSpPr>
          <p:nvPr/>
        </p:nvCxnSpPr>
        <p:spPr>
          <a:xfrm>
            <a:off x="8160585" y="359739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774C0D3-A5AD-0B51-C4BB-439A39CC6BE3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466826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1CE6A77-6BB5-01F0-9C90-D6BBDD5E5532}"/>
              </a:ext>
            </a:extLst>
          </p:cNvPr>
          <p:cNvCxnSpPr>
            <a:cxnSpLocks/>
            <a:stCxn id="36" idx="0"/>
            <a:endCxn id="36" idx="2"/>
          </p:cNvCxnSpPr>
          <p:nvPr/>
        </p:nvCxnSpPr>
        <p:spPr>
          <a:xfrm>
            <a:off x="9770078" y="359739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917BB64-7C2F-8745-ECB4-ACB30F530A28}"/>
              </a:ext>
            </a:extLst>
          </p:cNvPr>
          <p:cNvCxnSpPr>
            <a:cxnSpLocks/>
            <a:stCxn id="49" idx="0"/>
            <a:endCxn id="49" idx="2"/>
          </p:cNvCxnSpPr>
          <p:nvPr/>
        </p:nvCxnSpPr>
        <p:spPr>
          <a:xfrm>
            <a:off x="5286937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42DECC9-3C54-B37F-7C06-1578F40E4112}"/>
              </a:ext>
            </a:extLst>
          </p:cNvPr>
          <p:cNvCxnSpPr>
            <a:cxnSpLocks/>
            <a:stCxn id="52" idx="0"/>
            <a:endCxn id="52" idx="2"/>
          </p:cNvCxnSpPr>
          <p:nvPr/>
        </p:nvCxnSpPr>
        <p:spPr>
          <a:xfrm>
            <a:off x="6107048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CC1A117-5405-52DC-1C2B-DA98F7119C8A}"/>
              </a:ext>
            </a:extLst>
          </p:cNvPr>
          <p:cNvCxnSpPr>
            <a:cxnSpLocks/>
            <a:stCxn id="55" idx="0"/>
            <a:endCxn id="55" idx="2"/>
          </p:cNvCxnSpPr>
          <p:nvPr/>
        </p:nvCxnSpPr>
        <p:spPr>
          <a:xfrm>
            <a:off x="6927159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7437E0B-BE8A-63E6-1FC6-0783BE12E87A}"/>
              </a:ext>
            </a:extLst>
          </p:cNvPr>
          <p:cNvCxnSpPr>
            <a:cxnSpLocks/>
            <a:stCxn id="58" idx="0"/>
            <a:endCxn id="58" idx="2"/>
          </p:cNvCxnSpPr>
          <p:nvPr/>
        </p:nvCxnSpPr>
        <p:spPr>
          <a:xfrm>
            <a:off x="7747270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5F97322-47F8-E0E6-CC49-029585167DF6}"/>
              </a:ext>
            </a:extLst>
          </p:cNvPr>
          <p:cNvCxnSpPr>
            <a:cxnSpLocks/>
            <a:stCxn id="61" idx="0"/>
            <a:endCxn id="61" idx="2"/>
          </p:cNvCxnSpPr>
          <p:nvPr/>
        </p:nvCxnSpPr>
        <p:spPr>
          <a:xfrm>
            <a:off x="8567381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6317D3E-1934-2D1D-B769-C015C0F83535}"/>
              </a:ext>
            </a:extLst>
          </p:cNvPr>
          <p:cNvCxnSpPr>
            <a:cxnSpLocks/>
            <a:stCxn id="64" idx="0"/>
            <a:endCxn id="64" idx="2"/>
          </p:cNvCxnSpPr>
          <p:nvPr/>
        </p:nvCxnSpPr>
        <p:spPr>
          <a:xfrm>
            <a:off x="9387492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3DB2C31-D0FD-D938-B4D6-306C2D6F4A9C}"/>
              </a:ext>
            </a:extLst>
          </p:cNvPr>
          <p:cNvCxnSpPr>
            <a:cxnSpLocks/>
            <a:stCxn id="67" idx="0"/>
            <a:endCxn id="67" idx="2"/>
          </p:cNvCxnSpPr>
          <p:nvPr/>
        </p:nvCxnSpPr>
        <p:spPr>
          <a:xfrm>
            <a:off x="10207600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7D8E9A7-EC10-ACF6-49CD-058714FE9529}"/>
                  </a:ext>
                </a:extLst>
              </p:cNvPr>
              <p:cNvSpPr txBox="1"/>
              <p:nvPr/>
            </p:nvSpPr>
            <p:spPr>
              <a:xfrm>
                <a:off x="2302102" y="3268860"/>
                <a:ext cx="979205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7D8E9A7-EC10-ACF6-49CD-058714FE9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102" y="3268860"/>
                <a:ext cx="979205" cy="369332"/>
              </a:xfrm>
              <a:prstGeom prst="rect">
                <a:avLst/>
              </a:prstGeom>
              <a:blipFill>
                <a:blip r:embed="rId2"/>
                <a:stretch>
                  <a:fillRect r="-3750"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028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258522" y="210731"/>
            <a:ext cx="336588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Why is </a:t>
            </a:r>
            <a:r>
              <a:rPr lang="en-CA" sz="3200" b="1" dirty="0"/>
              <a:t>quicksort</a:t>
            </a:r>
            <a:r>
              <a:rPr lang="en-CA" sz="3200" dirty="0"/>
              <a:t> sometimes slow?</a:t>
            </a:r>
            <a:endParaRPr lang="en-AU" sz="3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A53F31-D12B-B4E8-8F15-D37B40362384}"/>
              </a:ext>
            </a:extLst>
          </p:cNvPr>
          <p:cNvSpPr/>
          <p:nvPr/>
        </p:nvSpPr>
        <p:spPr>
          <a:xfrm>
            <a:off x="5097718" y="1833150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2EF2A4-4A26-A295-47AE-BC6A1FA57263}"/>
              </a:ext>
            </a:extLst>
          </p:cNvPr>
          <p:cNvSpPr/>
          <p:nvPr/>
        </p:nvSpPr>
        <p:spPr>
          <a:xfrm>
            <a:off x="4721643" y="2855527"/>
            <a:ext cx="13308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9A6A29-9CAF-0690-FB35-85A556AA23B8}"/>
              </a:ext>
            </a:extLst>
          </p:cNvPr>
          <p:cNvSpPr/>
          <p:nvPr/>
        </p:nvSpPr>
        <p:spPr>
          <a:xfrm>
            <a:off x="6813677" y="2841050"/>
            <a:ext cx="338282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AD9DA1-8FBE-E46C-A163-9C41327B7BF9}"/>
              </a:ext>
            </a:extLst>
          </p:cNvPr>
          <p:cNvSpPr/>
          <p:nvPr/>
        </p:nvSpPr>
        <p:spPr>
          <a:xfrm>
            <a:off x="5235775" y="3868181"/>
            <a:ext cx="104831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224B8B-59BA-3E74-478C-029F566AB660}"/>
              </a:ext>
            </a:extLst>
          </p:cNvPr>
          <p:cNvSpPr/>
          <p:nvPr/>
        </p:nvSpPr>
        <p:spPr>
          <a:xfrm>
            <a:off x="4398750" y="3868181"/>
            <a:ext cx="301121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F5F5C1-699A-A280-92BB-791215DC88D8}"/>
              </a:ext>
            </a:extLst>
          </p:cNvPr>
          <p:cNvSpPr/>
          <p:nvPr/>
        </p:nvSpPr>
        <p:spPr>
          <a:xfrm>
            <a:off x="9216234" y="3868181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46E268-CABD-EAB3-B53C-0F9175AF260D}"/>
              </a:ext>
            </a:extLst>
          </p:cNvPr>
          <p:cNvSpPr/>
          <p:nvPr/>
        </p:nvSpPr>
        <p:spPr>
          <a:xfrm>
            <a:off x="7045267" y="3868181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B57FB10-8E70-2BC2-192B-8B70B68D288D}"/>
              </a:ext>
            </a:extLst>
          </p:cNvPr>
          <p:cNvGrpSpPr/>
          <p:nvPr/>
        </p:nvGrpSpPr>
        <p:grpSpPr>
          <a:xfrm>
            <a:off x="4766297" y="4915143"/>
            <a:ext cx="583581" cy="477335"/>
            <a:chOff x="7025101" y="3803398"/>
            <a:chExt cx="583581" cy="47733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63420D-89FA-4AA2-89DB-7AC2D561060E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6EC8FD-5721-17D2-EACA-1FF49936BF4D}"/>
                </a:ext>
              </a:extLst>
            </p:cNvPr>
            <p:cNvSpPr txBox="1"/>
            <p:nvPr/>
          </p:nvSpPr>
          <p:spPr>
            <a:xfrm>
              <a:off x="7060250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1220FB-17DE-4192-F88A-119BF837ACED}"/>
              </a:ext>
            </a:extLst>
          </p:cNvPr>
          <p:cNvGrpSpPr/>
          <p:nvPr/>
        </p:nvGrpSpPr>
        <p:grpSpPr>
          <a:xfrm>
            <a:off x="6145811" y="4915143"/>
            <a:ext cx="583581" cy="477335"/>
            <a:chOff x="7870490" y="3803398"/>
            <a:chExt cx="583581" cy="47733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611332E-06D6-8211-CDF4-8D8600D41E10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2EB469-EA3A-9D7F-B728-7E1C9159C7C6}"/>
                </a:ext>
              </a:extLst>
            </p:cNvPr>
            <p:cNvSpPr txBox="1"/>
            <p:nvPr/>
          </p:nvSpPr>
          <p:spPr>
            <a:xfrm>
              <a:off x="7905639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6E85C9-7A67-FC3E-5637-C41853994DF5}"/>
              </a:ext>
            </a:extLst>
          </p:cNvPr>
          <p:cNvGrpSpPr/>
          <p:nvPr/>
        </p:nvGrpSpPr>
        <p:grpSpPr>
          <a:xfrm>
            <a:off x="7007178" y="4915143"/>
            <a:ext cx="951550" cy="477335"/>
            <a:chOff x="8626478" y="3803398"/>
            <a:chExt cx="583581" cy="4773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3688E94-E840-E611-4E89-A3DDA328577E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776731-5643-5109-1FF8-155BCCB095A3}"/>
                </a:ext>
              </a:extLst>
            </p:cNvPr>
            <p:cNvSpPr txBox="1"/>
            <p:nvPr/>
          </p:nvSpPr>
          <p:spPr>
            <a:xfrm>
              <a:off x="8661627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B1E92D8-05A7-6726-F01D-D022DC32DBC8}"/>
              </a:ext>
            </a:extLst>
          </p:cNvPr>
          <p:cNvGrpSpPr/>
          <p:nvPr/>
        </p:nvGrpSpPr>
        <p:grpSpPr>
          <a:xfrm>
            <a:off x="8316934" y="4925334"/>
            <a:ext cx="213423" cy="477335"/>
            <a:chOff x="9471867" y="3803398"/>
            <a:chExt cx="583581" cy="47733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7B43C0E-F8A4-05B0-D580-D5630018F871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5E8856-E400-BE01-9718-52F3B3EDBD91}"/>
                </a:ext>
              </a:extLst>
            </p:cNvPr>
            <p:cNvSpPr txBox="1"/>
            <p:nvPr/>
          </p:nvSpPr>
          <p:spPr>
            <a:xfrm>
              <a:off x="9507016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BF7892E-40EE-BEDC-82C1-19977DC210B6}"/>
              </a:ext>
            </a:extLst>
          </p:cNvPr>
          <p:cNvGrpSpPr/>
          <p:nvPr/>
        </p:nvGrpSpPr>
        <p:grpSpPr>
          <a:xfrm>
            <a:off x="9101987" y="4915143"/>
            <a:ext cx="583581" cy="477335"/>
            <a:chOff x="10224819" y="3803398"/>
            <a:chExt cx="583581" cy="47733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89D9A27-8F60-6305-1432-4B3292866DF1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7976E57-72E8-9D75-CB30-5DF1370FF973}"/>
                </a:ext>
              </a:extLst>
            </p:cNvPr>
            <p:cNvSpPr txBox="1"/>
            <p:nvPr/>
          </p:nvSpPr>
          <p:spPr>
            <a:xfrm>
              <a:off x="10259968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B44C910-CD9C-F5D1-9D0E-7E3D79491FB3}"/>
              </a:ext>
            </a:extLst>
          </p:cNvPr>
          <p:cNvSpPr/>
          <p:nvPr/>
        </p:nvSpPr>
        <p:spPr>
          <a:xfrm>
            <a:off x="9922095" y="4915143"/>
            <a:ext cx="583581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7B6A14-76BE-398A-2BE6-583AC390EEE0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5387072" y="2310485"/>
            <a:ext cx="1014405" cy="54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31EF02-EAB5-46D1-28A2-77908DE84F48}"/>
              </a:ext>
            </a:extLst>
          </p:cNvPr>
          <p:cNvCxnSpPr>
            <a:cxnSpLocks/>
          </p:cNvCxnSpPr>
          <p:nvPr/>
        </p:nvCxnSpPr>
        <p:spPr>
          <a:xfrm>
            <a:off x="6428575" y="2301624"/>
            <a:ext cx="1578024" cy="52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7A3CAAC-1461-E8F1-11ED-581BFADA9ADB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549311" y="3332862"/>
            <a:ext cx="475572" cy="53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46ABF31-D5AF-6FB3-BAD2-44F31A7C34D1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009702" y="3332862"/>
            <a:ext cx="750231" cy="53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88E3FB-2AF0-AA90-8CB2-A95C04E3FC75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7628848" y="3318385"/>
            <a:ext cx="377751" cy="54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D4DE999-31C7-AB4A-2694-C2685D6663D2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006599" y="3310429"/>
            <a:ext cx="1793216" cy="5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07F2F78-5E7F-AA16-0B36-F2FF0C856249}"/>
              </a:ext>
            </a:extLst>
          </p:cNvPr>
          <p:cNvCxnSpPr>
            <a:cxnSpLocks/>
            <a:stCxn id="34" idx="2"/>
            <a:endCxn id="52" idx="0"/>
          </p:cNvCxnSpPr>
          <p:nvPr/>
        </p:nvCxnSpPr>
        <p:spPr>
          <a:xfrm flipH="1">
            <a:off x="5058088" y="4345516"/>
            <a:ext cx="701845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56564F-361A-CE88-0974-F4F3BFC01D0B}"/>
              </a:ext>
            </a:extLst>
          </p:cNvPr>
          <p:cNvCxnSpPr>
            <a:cxnSpLocks/>
            <a:stCxn id="34" idx="2"/>
            <a:endCxn id="55" idx="0"/>
          </p:cNvCxnSpPr>
          <p:nvPr/>
        </p:nvCxnSpPr>
        <p:spPr>
          <a:xfrm>
            <a:off x="5759933" y="4345516"/>
            <a:ext cx="677669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A244F-1D79-B22A-4BA1-F9245C79118E}"/>
              </a:ext>
            </a:extLst>
          </p:cNvPr>
          <p:cNvCxnSpPr>
            <a:cxnSpLocks/>
            <a:stCxn id="37" idx="2"/>
            <a:endCxn id="58" idx="0"/>
          </p:cNvCxnSpPr>
          <p:nvPr/>
        </p:nvCxnSpPr>
        <p:spPr>
          <a:xfrm flipH="1">
            <a:off x="7482953" y="4345516"/>
            <a:ext cx="145895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A5033A3-BA96-E02A-4630-ED4099329CFC}"/>
              </a:ext>
            </a:extLst>
          </p:cNvPr>
          <p:cNvCxnSpPr>
            <a:cxnSpLocks/>
            <a:stCxn id="37" idx="2"/>
            <a:endCxn id="61" idx="0"/>
          </p:cNvCxnSpPr>
          <p:nvPr/>
        </p:nvCxnSpPr>
        <p:spPr>
          <a:xfrm>
            <a:off x="7628848" y="4345516"/>
            <a:ext cx="794798" cy="57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479F66B-7D08-3B9C-AD6F-8387E374DFD1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9393778" y="4345516"/>
            <a:ext cx="291790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3C857BB-B61D-A8B6-BFA5-3ADCECF24AD0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9685568" y="4345516"/>
            <a:ext cx="528318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eft Brace 89">
            <a:extLst>
              <a:ext uri="{FF2B5EF4-FFF2-40B4-BE49-F238E27FC236}">
                <a16:creationId xmlns:a16="http://schemas.microsoft.com/office/drawing/2014/main" id="{908B43F4-F5BE-BD50-078D-288655ABCF2F}"/>
              </a:ext>
            </a:extLst>
          </p:cNvPr>
          <p:cNvSpPr/>
          <p:nvPr/>
        </p:nvSpPr>
        <p:spPr>
          <a:xfrm>
            <a:off x="3335826" y="171966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A07F3-AAB3-6FF0-246B-C43E72A3DB90}"/>
              </a:ext>
            </a:extLst>
          </p:cNvPr>
          <p:cNvSpPr txBox="1"/>
          <p:nvPr/>
        </p:nvSpPr>
        <p:spPr>
          <a:xfrm>
            <a:off x="4726987" y="727183"/>
            <a:ext cx="33658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But in </a:t>
            </a:r>
            <a:r>
              <a:rPr lang="en-CA" b="1" dirty="0"/>
              <a:t>quicksort</a:t>
            </a:r>
            <a:r>
              <a:rPr lang="en-CA" dirty="0"/>
              <a:t>, the arrays could be divided unevenly.</a:t>
            </a:r>
            <a:endParaRPr lang="en-A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57C0E0-6801-FFE7-0A52-9E33460DBC38}"/>
              </a:ext>
            </a:extLst>
          </p:cNvPr>
          <p:cNvSpPr txBox="1"/>
          <p:nvPr/>
        </p:nvSpPr>
        <p:spPr>
          <a:xfrm>
            <a:off x="5844994" y="5820937"/>
            <a:ext cx="310701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comparison tree for </a:t>
            </a:r>
            <a:r>
              <a:rPr lang="en-CA" b="1" dirty="0"/>
              <a:t>quicksort</a:t>
            </a:r>
            <a:endParaRPr lang="en-AU" b="1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7DD61E0-AA36-950E-19BA-CB7FAAC6F74C}"/>
              </a:ext>
            </a:extLst>
          </p:cNvPr>
          <p:cNvCxnSpPr>
            <a:cxnSpLocks/>
          </p:cNvCxnSpPr>
          <p:nvPr/>
        </p:nvCxnSpPr>
        <p:spPr>
          <a:xfrm>
            <a:off x="6409928" y="183315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87E8018-C1F9-FF6E-FD16-50FD48307B2A}"/>
              </a:ext>
            </a:extLst>
          </p:cNvPr>
          <p:cNvCxnSpPr>
            <a:cxnSpLocks/>
          </p:cNvCxnSpPr>
          <p:nvPr/>
        </p:nvCxnSpPr>
        <p:spPr>
          <a:xfrm>
            <a:off x="5024883" y="285552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F7D46F0-7EE0-A1DB-7402-853EE2C848A2}"/>
              </a:ext>
            </a:extLst>
          </p:cNvPr>
          <p:cNvCxnSpPr>
            <a:cxnSpLocks/>
          </p:cNvCxnSpPr>
          <p:nvPr/>
        </p:nvCxnSpPr>
        <p:spPr>
          <a:xfrm>
            <a:off x="8006599" y="285552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9D596A0-88A9-3BAE-F460-533BFE074F6D}"/>
              </a:ext>
            </a:extLst>
          </p:cNvPr>
          <p:cNvCxnSpPr>
            <a:cxnSpLocks/>
            <a:stCxn id="34" idx="0"/>
            <a:endCxn id="34" idx="2"/>
          </p:cNvCxnSpPr>
          <p:nvPr/>
        </p:nvCxnSpPr>
        <p:spPr>
          <a:xfrm>
            <a:off x="5759933" y="3868181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712BE0A-5118-15BD-ACB6-15E8CC6DA5E7}"/>
              </a:ext>
            </a:extLst>
          </p:cNvPr>
          <p:cNvCxnSpPr>
            <a:cxnSpLocks/>
          </p:cNvCxnSpPr>
          <p:nvPr/>
        </p:nvCxnSpPr>
        <p:spPr>
          <a:xfrm>
            <a:off x="8006599" y="3868181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1CE6A77-6BB5-01F0-9C90-D6BBDD5E5532}"/>
              </a:ext>
            </a:extLst>
          </p:cNvPr>
          <p:cNvCxnSpPr>
            <a:cxnSpLocks/>
          </p:cNvCxnSpPr>
          <p:nvPr/>
        </p:nvCxnSpPr>
        <p:spPr>
          <a:xfrm>
            <a:off x="9687178" y="3868181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42DECC9-3C54-B37F-7C06-1578F40E4112}"/>
              </a:ext>
            </a:extLst>
          </p:cNvPr>
          <p:cNvCxnSpPr>
            <a:cxnSpLocks/>
          </p:cNvCxnSpPr>
          <p:nvPr/>
        </p:nvCxnSpPr>
        <p:spPr>
          <a:xfrm>
            <a:off x="5058088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CC1A117-5405-52DC-1C2B-DA98F7119C8A}"/>
              </a:ext>
            </a:extLst>
          </p:cNvPr>
          <p:cNvCxnSpPr>
            <a:cxnSpLocks/>
          </p:cNvCxnSpPr>
          <p:nvPr/>
        </p:nvCxnSpPr>
        <p:spPr>
          <a:xfrm>
            <a:off x="6414151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7437E0B-BE8A-63E6-1FC6-0783BE12E87A}"/>
              </a:ext>
            </a:extLst>
          </p:cNvPr>
          <p:cNvCxnSpPr>
            <a:cxnSpLocks/>
          </p:cNvCxnSpPr>
          <p:nvPr/>
        </p:nvCxnSpPr>
        <p:spPr>
          <a:xfrm>
            <a:off x="7459502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6317D3E-1934-2D1D-B769-C015C0F83535}"/>
              </a:ext>
            </a:extLst>
          </p:cNvPr>
          <p:cNvCxnSpPr>
            <a:cxnSpLocks/>
          </p:cNvCxnSpPr>
          <p:nvPr/>
        </p:nvCxnSpPr>
        <p:spPr>
          <a:xfrm>
            <a:off x="9393778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3DB2C31-D0FD-D938-B4D6-306C2D6F4A9C}"/>
              </a:ext>
            </a:extLst>
          </p:cNvPr>
          <p:cNvCxnSpPr>
            <a:cxnSpLocks/>
          </p:cNvCxnSpPr>
          <p:nvPr/>
        </p:nvCxnSpPr>
        <p:spPr>
          <a:xfrm>
            <a:off x="10213886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F517932-51DD-F0F1-441F-93E7CEB55E12}"/>
              </a:ext>
            </a:extLst>
          </p:cNvPr>
          <p:cNvSpPr txBox="1"/>
          <p:nvPr/>
        </p:nvSpPr>
        <p:spPr>
          <a:xfrm>
            <a:off x="8952005" y="490650"/>
            <a:ext cx="227703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</a:t>
            </a:r>
            <a:r>
              <a:rPr lang="en-CA" sz="1600" b="1" dirty="0"/>
              <a:t>pivots</a:t>
            </a:r>
            <a:r>
              <a:rPr lang="en-CA" sz="1600" dirty="0"/>
              <a:t> for the partition might not be in the middle, resulting in unbalanced trees.</a:t>
            </a:r>
            <a:endParaRPr lang="en-A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D5E7001-E206-761A-4271-4E36D2228FA1}"/>
                  </a:ext>
                </a:extLst>
              </p:cNvPr>
              <p:cNvSpPr txBox="1"/>
              <p:nvPr/>
            </p:nvSpPr>
            <p:spPr>
              <a:xfrm>
                <a:off x="1854593" y="3006624"/>
                <a:ext cx="1362698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height</a:t>
                </a:r>
                <a:r>
                  <a:rPr lang="en-CA" b="0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b="0" i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on </a:t>
                </a:r>
                <a:r>
                  <a:rPr lang="en-CA" b="1" dirty="0"/>
                  <a:t>average</a:t>
                </a:r>
                <a:endParaRPr lang="en-AU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D5E7001-E206-761A-4271-4E36D2228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593" y="3006624"/>
                <a:ext cx="1362698" cy="923330"/>
              </a:xfrm>
              <a:prstGeom prst="rect">
                <a:avLst/>
              </a:prstGeom>
              <a:blipFill>
                <a:blip r:embed="rId2"/>
                <a:stretch>
                  <a:fillRect t="-3289" r="-4464" b="-9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A5A47FE4-6678-A3B5-3B04-777A72BD5460}"/>
              </a:ext>
            </a:extLst>
          </p:cNvPr>
          <p:cNvSpPr txBox="1"/>
          <p:nvPr/>
        </p:nvSpPr>
        <p:spPr>
          <a:xfrm>
            <a:off x="1419846" y="4565741"/>
            <a:ext cx="195247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b="1" dirty="0"/>
            </a:br>
            <a:r>
              <a:rPr lang="en-CA" dirty="0"/>
              <a:t>What’s the </a:t>
            </a:r>
            <a:r>
              <a:rPr lang="en-CA" b="1" dirty="0"/>
              <a:t>tallest</a:t>
            </a:r>
            <a:r>
              <a:rPr lang="en-CA" dirty="0"/>
              <a:t> comparison tree you can make for quicksort?</a:t>
            </a:r>
            <a:endParaRPr lang="en-AU" dirty="0"/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50A88EB8-50D3-C99F-882E-EC5126067656}"/>
              </a:ext>
            </a:extLst>
          </p:cNvPr>
          <p:cNvSpPr/>
          <p:nvPr/>
        </p:nvSpPr>
        <p:spPr>
          <a:xfrm>
            <a:off x="2421922" y="4007524"/>
            <a:ext cx="234322" cy="4827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EF4BEA-95CE-99A6-F88A-D9CBC4F8447E}"/>
                  </a:ext>
                </a:extLst>
              </p14:cNvPr>
              <p14:cNvContentPartPr/>
              <p14:nvPr/>
            </p14:nvContentPartPr>
            <p14:xfrm>
              <a:off x="4325760" y="2520000"/>
              <a:ext cx="6427440" cy="1054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EF4BEA-95CE-99A6-F88A-D9CBC4F844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16400" y="2510640"/>
                <a:ext cx="6446160" cy="10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52080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258522" y="210731"/>
            <a:ext cx="336588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Why is </a:t>
            </a:r>
            <a:r>
              <a:rPr lang="en-CA" sz="3200" b="1" dirty="0"/>
              <a:t>quicksort</a:t>
            </a:r>
            <a:r>
              <a:rPr lang="en-CA" sz="3200" dirty="0"/>
              <a:t> sometimes slow?</a:t>
            </a:r>
            <a:endParaRPr lang="en-AU" sz="32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31EF02-EAB5-46D1-28A2-77908DE84F48}"/>
              </a:ext>
            </a:extLst>
          </p:cNvPr>
          <p:cNvCxnSpPr>
            <a:cxnSpLocks/>
          </p:cNvCxnSpPr>
          <p:nvPr/>
        </p:nvCxnSpPr>
        <p:spPr>
          <a:xfrm>
            <a:off x="5969286" y="1752924"/>
            <a:ext cx="285182" cy="40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eft Brace 89">
            <a:extLst>
              <a:ext uri="{FF2B5EF4-FFF2-40B4-BE49-F238E27FC236}">
                <a16:creationId xmlns:a16="http://schemas.microsoft.com/office/drawing/2014/main" id="{908B43F4-F5BE-BD50-078D-288655ABCF2F}"/>
              </a:ext>
            </a:extLst>
          </p:cNvPr>
          <p:cNvSpPr/>
          <p:nvPr/>
        </p:nvSpPr>
        <p:spPr>
          <a:xfrm>
            <a:off x="4815930" y="126672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57C0E0-6801-FFE7-0A52-9E33460DBC38}"/>
              </a:ext>
            </a:extLst>
          </p:cNvPr>
          <p:cNvSpPr txBox="1"/>
          <p:nvPr/>
        </p:nvSpPr>
        <p:spPr>
          <a:xfrm>
            <a:off x="6473943" y="370199"/>
            <a:ext cx="310701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comparison tree for </a:t>
            </a:r>
            <a:r>
              <a:rPr lang="en-CA" b="1" dirty="0"/>
              <a:t>quicksort</a:t>
            </a:r>
            <a:endParaRPr lang="en-AU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197D54-37BD-9631-6992-66F14BF59630}"/>
              </a:ext>
            </a:extLst>
          </p:cNvPr>
          <p:cNvGrpSpPr/>
          <p:nvPr/>
        </p:nvGrpSpPr>
        <p:grpSpPr>
          <a:xfrm>
            <a:off x="5679930" y="1266728"/>
            <a:ext cx="4695035" cy="486196"/>
            <a:chOff x="5506596" y="1623567"/>
            <a:chExt cx="4695035" cy="48619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AA53F31-D12B-B4E8-8F15-D37B40362384}"/>
                </a:ext>
              </a:extLst>
            </p:cNvPr>
            <p:cNvSpPr/>
            <p:nvPr/>
          </p:nvSpPr>
          <p:spPr>
            <a:xfrm>
              <a:off x="5506596" y="1632428"/>
              <a:ext cx="4695035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7DD61E0-AA36-950E-19BA-CB7FAAC6F74C}"/>
                </a:ext>
              </a:extLst>
            </p:cNvPr>
            <p:cNvCxnSpPr>
              <a:cxnSpLocks/>
            </p:cNvCxnSpPr>
            <p:nvPr/>
          </p:nvCxnSpPr>
          <p:spPr>
            <a:xfrm>
              <a:off x="5795950" y="1623567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5BC979-BD5D-3F57-F9CF-8E7B0BDEEC14}"/>
              </a:ext>
            </a:extLst>
          </p:cNvPr>
          <p:cNvGrpSpPr/>
          <p:nvPr/>
        </p:nvGrpSpPr>
        <p:grpSpPr>
          <a:xfrm>
            <a:off x="5969284" y="2133012"/>
            <a:ext cx="4405681" cy="487526"/>
            <a:chOff x="5795950" y="2500419"/>
            <a:chExt cx="4405681" cy="4875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F9A6A29-9CAF-0690-FB35-85A556AA23B8}"/>
                </a:ext>
              </a:extLst>
            </p:cNvPr>
            <p:cNvSpPr/>
            <p:nvPr/>
          </p:nvSpPr>
          <p:spPr>
            <a:xfrm>
              <a:off x="5795950" y="2510610"/>
              <a:ext cx="44056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F7D46F0-7EE0-A1DB-7402-853EE2C848A2}"/>
                </a:ext>
              </a:extLst>
            </p:cNvPr>
            <p:cNvCxnSpPr>
              <a:cxnSpLocks/>
            </p:cNvCxnSpPr>
            <p:nvPr/>
          </p:nvCxnSpPr>
          <p:spPr>
            <a:xfrm>
              <a:off x="6081132" y="2500419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5A47FE4-6678-A3B5-3B04-777A72BD5460}"/>
              </a:ext>
            </a:extLst>
          </p:cNvPr>
          <p:cNvSpPr txBox="1"/>
          <p:nvPr/>
        </p:nvSpPr>
        <p:spPr>
          <a:xfrm>
            <a:off x="753729" y="1887534"/>
            <a:ext cx="195247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b="1" dirty="0"/>
            </a:br>
            <a:r>
              <a:rPr lang="en-CA" dirty="0"/>
              <a:t>What’s the </a:t>
            </a:r>
            <a:r>
              <a:rPr lang="en-CA" b="1" dirty="0"/>
              <a:t>tallest</a:t>
            </a:r>
            <a:r>
              <a:rPr lang="en-CA" dirty="0"/>
              <a:t> comparison tree you can make for quicksort?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8BDB3-2149-4F1A-A9E9-53040A487716}"/>
              </a:ext>
            </a:extLst>
          </p:cNvPr>
          <p:cNvSpPr txBox="1"/>
          <p:nvPr/>
        </p:nvSpPr>
        <p:spPr>
          <a:xfrm>
            <a:off x="700793" y="4128011"/>
            <a:ext cx="209064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One example of the  worst case occurs when partition </a:t>
            </a:r>
            <a:r>
              <a:rPr lang="en-CA" b="1" dirty="0"/>
              <a:t>pivot</a:t>
            </a:r>
            <a:r>
              <a:rPr lang="en-CA" dirty="0"/>
              <a:t> values are always the </a:t>
            </a:r>
            <a:r>
              <a:rPr lang="en-CA" b="1" dirty="0"/>
              <a:t>min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6125125-D962-785F-33E9-BEC6CEF242CE}"/>
              </a:ext>
            </a:extLst>
          </p:cNvPr>
          <p:cNvSpPr/>
          <p:nvPr/>
        </p:nvSpPr>
        <p:spPr>
          <a:xfrm>
            <a:off x="1489186" y="3539292"/>
            <a:ext cx="490140" cy="5034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9142F0-FC0C-FE22-95B9-310317FA7A81}"/>
              </a:ext>
            </a:extLst>
          </p:cNvPr>
          <p:cNvGrpSpPr/>
          <p:nvPr/>
        </p:nvGrpSpPr>
        <p:grpSpPr>
          <a:xfrm>
            <a:off x="6254468" y="3000626"/>
            <a:ext cx="4120497" cy="477335"/>
            <a:chOff x="6081132" y="3326826"/>
            <a:chExt cx="4120497" cy="47733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8B261D-0069-7D80-F9D3-54B35274F140}"/>
                </a:ext>
              </a:extLst>
            </p:cNvPr>
            <p:cNvSpPr/>
            <p:nvPr/>
          </p:nvSpPr>
          <p:spPr>
            <a:xfrm>
              <a:off x="6081132" y="3326826"/>
              <a:ext cx="4120497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266F033-D568-DA7F-4478-3C5FA61F4F68}"/>
                </a:ext>
              </a:extLst>
            </p:cNvPr>
            <p:cNvCxnSpPr>
              <a:cxnSpLocks/>
            </p:cNvCxnSpPr>
            <p:nvPr/>
          </p:nvCxnSpPr>
          <p:spPr>
            <a:xfrm>
              <a:off x="6358991" y="3326826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D777D1-3F45-ABEB-4745-490BD53BEC14}"/>
              </a:ext>
            </a:extLst>
          </p:cNvPr>
          <p:cNvGrpSpPr/>
          <p:nvPr/>
        </p:nvGrpSpPr>
        <p:grpSpPr>
          <a:xfrm>
            <a:off x="6532327" y="3858049"/>
            <a:ext cx="3842638" cy="477335"/>
            <a:chOff x="6358992" y="4234852"/>
            <a:chExt cx="3842638" cy="47733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74CCAE-3321-DF76-C462-21BFF56A6C84}"/>
                </a:ext>
              </a:extLst>
            </p:cNvPr>
            <p:cNvSpPr/>
            <p:nvPr/>
          </p:nvSpPr>
          <p:spPr>
            <a:xfrm>
              <a:off x="6358992" y="4234852"/>
              <a:ext cx="3842638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F449559-2E57-B00F-76E0-7BB90FC3D4DE}"/>
                </a:ext>
              </a:extLst>
            </p:cNvPr>
            <p:cNvCxnSpPr>
              <a:cxnSpLocks/>
            </p:cNvCxnSpPr>
            <p:nvPr/>
          </p:nvCxnSpPr>
          <p:spPr>
            <a:xfrm>
              <a:off x="6636850" y="4234852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1689F1-2159-AD48-46D4-AC8321C9E673}"/>
              </a:ext>
            </a:extLst>
          </p:cNvPr>
          <p:cNvGrpSpPr/>
          <p:nvPr/>
        </p:nvGrpSpPr>
        <p:grpSpPr>
          <a:xfrm>
            <a:off x="6810186" y="4715472"/>
            <a:ext cx="3564779" cy="477335"/>
            <a:chOff x="6636850" y="5072311"/>
            <a:chExt cx="3564779" cy="4773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5AD43D-D559-CDDE-F49A-6158B512A088}"/>
                </a:ext>
              </a:extLst>
            </p:cNvPr>
            <p:cNvSpPr/>
            <p:nvPr/>
          </p:nvSpPr>
          <p:spPr>
            <a:xfrm>
              <a:off x="6636850" y="5072311"/>
              <a:ext cx="3564779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A729BE9-4D04-1B12-3E2C-07763CC9FF17}"/>
                </a:ext>
              </a:extLst>
            </p:cNvPr>
            <p:cNvCxnSpPr>
              <a:cxnSpLocks/>
            </p:cNvCxnSpPr>
            <p:nvPr/>
          </p:nvCxnSpPr>
          <p:spPr>
            <a:xfrm>
              <a:off x="6914708" y="5072311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988FBC-6B67-934F-C11D-0019D1E9788B}"/>
              </a:ext>
            </a:extLst>
          </p:cNvPr>
          <p:cNvCxnSpPr>
            <a:cxnSpLocks/>
          </p:cNvCxnSpPr>
          <p:nvPr/>
        </p:nvCxnSpPr>
        <p:spPr>
          <a:xfrm>
            <a:off x="6269336" y="2620538"/>
            <a:ext cx="262991" cy="39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91AE81-B101-D557-8B25-0CB5EC53E92D}"/>
              </a:ext>
            </a:extLst>
          </p:cNvPr>
          <p:cNvCxnSpPr>
            <a:cxnSpLocks/>
          </p:cNvCxnSpPr>
          <p:nvPr/>
        </p:nvCxnSpPr>
        <p:spPr>
          <a:xfrm>
            <a:off x="6532327" y="3472866"/>
            <a:ext cx="277858" cy="38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5EF07B-EC39-F49F-4517-2B5E684211BE}"/>
              </a:ext>
            </a:extLst>
          </p:cNvPr>
          <p:cNvCxnSpPr>
            <a:cxnSpLocks/>
          </p:cNvCxnSpPr>
          <p:nvPr/>
        </p:nvCxnSpPr>
        <p:spPr>
          <a:xfrm>
            <a:off x="6810185" y="4330289"/>
            <a:ext cx="277859" cy="38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C07E219-05CC-D5FF-ADD6-B7407568CB2C}"/>
              </a:ext>
            </a:extLst>
          </p:cNvPr>
          <p:cNvSpPr txBox="1"/>
          <p:nvPr/>
        </p:nvSpPr>
        <p:spPr>
          <a:xfrm>
            <a:off x="10702784" y="13295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9F7AA4-D2CF-8CDD-6724-ACA73AF3B413}"/>
              </a:ext>
            </a:extLst>
          </p:cNvPr>
          <p:cNvSpPr txBox="1"/>
          <p:nvPr/>
        </p:nvSpPr>
        <p:spPr>
          <a:xfrm>
            <a:off x="10609008" y="217351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n-1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230DAF-5FD8-B367-9293-4CB6CAD4AD19}"/>
              </a:ext>
            </a:extLst>
          </p:cNvPr>
          <p:cNvSpPr txBox="1"/>
          <p:nvPr/>
        </p:nvSpPr>
        <p:spPr>
          <a:xfrm>
            <a:off x="10609008" y="301743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n-2</a:t>
            </a:r>
            <a:endParaRPr lang="en-A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1118A9-95F9-566B-A550-BEDAAEC51104}"/>
              </a:ext>
            </a:extLst>
          </p:cNvPr>
          <p:cNvSpPr txBox="1"/>
          <p:nvPr/>
        </p:nvSpPr>
        <p:spPr>
          <a:xfrm>
            <a:off x="10609008" y="386135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n-3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0BD5AF-763D-1565-BD67-727A29E11025}"/>
              </a:ext>
            </a:extLst>
          </p:cNvPr>
          <p:cNvSpPr txBox="1"/>
          <p:nvPr/>
        </p:nvSpPr>
        <p:spPr>
          <a:xfrm>
            <a:off x="10609008" y="470528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n-4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989E66-2B66-285D-02A7-8F3ECCECDFB7}"/>
              </a:ext>
            </a:extLst>
          </p:cNvPr>
          <p:cNvSpPr txBox="1"/>
          <p:nvPr/>
        </p:nvSpPr>
        <p:spPr>
          <a:xfrm>
            <a:off x="3190552" y="5693808"/>
            <a:ext cx="325075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size of the unsorted part decreases </a:t>
            </a:r>
            <a:r>
              <a:rPr lang="en-CA" b="1" dirty="0"/>
              <a:t>1 item per level </a:t>
            </a:r>
            <a:r>
              <a:rPr lang="en-CA" dirty="0"/>
              <a:t>(compared to n/2 for mergesort)</a:t>
            </a:r>
            <a:endParaRPr lang="en-AU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3FCE0C-0059-9CDD-2FCC-E868BE36D4B5}"/>
              </a:ext>
            </a:extLst>
          </p:cNvPr>
          <p:cNvSpPr txBox="1"/>
          <p:nvPr/>
        </p:nvSpPr>
        <p:spPr>
          <a:xfrm>
            <a:off x="3624404" y="3132696"/>
            <a:ext cx="11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height is n</a:t>
            </a:r>
            <a:endParaRPr lang="en-AU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568FFF-207A-1B28-5921-88B97BC41A59}"/>
              </a:ext>
            </a:extLst>
          </p:cNvPr>
          <p:cNvSpPr/>
          <p:nvPr/>
        </p:nvSpPr>
        <p:spPr>
          <a:xfrm>
            <a:off x="10097108" y="6081441"/>
            <a:ext cx="2778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4871D4E-F2F3-545B-BB11-465C11F80939}"/>
              </a:ext>
            </a:extLst>
          </p:cNvPr>
          <p:cNvCxnSpPr>
            <a:cxnSpLocks/>
          </p:cNvCxnSpPr>
          <p:nvPr/>
        </p:nvCxnSpPr>
        <p:spPr>
          <a:xfrm>
            <a:off x="7439767" y="5367997"/>
            <a:ext cx="2544292" cy="7874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A73FA8A-EF16-8CF0-3176-3F04945FB479}"/>
              </a:ext>
            </a:extLst>
          </p:cNvPr>
          <p:cNvSpPr txBox="1"/>
          <p:nvPr/>
        </p:nvSpPr>
        <p:spPr>
          <a:xfrm>
            <a:off x="10609008" y="6135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49CD00C-D55C-D622-98B6-865448BE1770}"/>
              </a:ext>
            </a:extLst>
          </p:cNvPr>
          <p:cNvSpPr txBox="1"/>
          <p:nvPr/>
        </p:nvSpPr>
        <p:spPr>
          <a:xfrm flipH="1">
            <a:off x="10609007" y="168965"/>
            <a:ext cx="1386595" cy="923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Pivot always chosen to be 1</a:t>
            </a:r>
            <a:r>
              <a:rPr lang="en-CA" baseline="30000" dirty="0"/>
              <a:t>st</a:t>
            </a:r>
            <a:r>
              <a:rPr lang="en-CA" dirty="0"/>
              <a:t> value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2753330-9631-9780-EAA5-DCC5D27907DB}"/>
                  </a:ext>
                </a:extLst>
              </p14:cNvPr>
              <p14:cNvContentPartPr/>
              <p14:nvPr/>
            </p14:nvContentPartPr>
            <p14:xfrm>
              <a:off x="5176080" y="196920"/>
              <a:ext cx="6959880" cy="6420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2753330-9631-9780-EAA5-DCC5D27907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6720" y="187560"/>
                <a:ext cx="6978600" cy="643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1359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DE2F-FFE4-4B23-6281-23CE54B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Worst Case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F0C7-6D68-0780-C28D-F8C20254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6863" cy="4351338"/>
          </a:xfrm>
        </p:spPr>
        <p:txBody>
          <a:bodyPr/>
          <a:lstStyle/>
          <a:p>
            <a:r>
              <a:rPr lang="en-CA" dirty="0"/>
              <a:t>One example: all pivots are the </a:t>
            </a:r>
            <a:r>
              <a:rPr lang="en-CA" b="1" dirty="0"/>
              <a:t>min</a:t>
            </a:r>
          </a:p>
          <a:p>
            <a:pPr lvl="1"/>
            <a:r>
              <a:rPr lang="en-CA" dirty="0"/>
              <a:t>{1, 2, 5, 8, 9}</a:t>
            </a:r>
          </a:p>
          <a:p>
            <a:r>
              <a:rPr lang="en-CA" dirty="0"/>
              <a:t>One example: all pivots are the </a:t>
            </a:r>
            <a:r>
              <a:rPr lang="en-CA" b="1" dirty="0"/>
              <a:t>max</a:t>
            </a:r>
          </a:p>
          <a:p>
            <a:pPr lvl="1"/>
            <a:r>
              <a:rPr lang="en-CA" dirty="0"/>
              <a:t>{9, 8, 5, 2, 1}</a:t>
            </a:r>
          </a:p>
          <a:p>
            <a:r>
              <a:rPr lang="en-AU" dirty="0"/>
              <a:t>One example: all pivots are </a:t>
            </a:r>
            <a:r>
              <a:rPr lang="en-AU" b="1" dirty="0"/>
              <a:t>either</a:t>
            </a:r>
            <a:r>
              <a:rPr lang="en-AU" dirty="0"/>
              <a:t> min or max</a:t>
            </a:r>
          </a:p>
          <a:p>
            <a:pPr lvl="1"/>
            <a:r>
              <a:rPr lang="en-AU" dirty="0"/>
              <a:t>{1, 9, 8, 2, 5}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DB399D0-B54C-B7B2-62B6-F4F67ACEC8D7}"/>
              </a:ext>
            </a:extLst>
          </p:cNvPr>
          <p:cNvSpPr/>
          <p:nvPr/>
        </p:nvSpPr>
        <p:spPr>
          <a:xfrm rot="5400000">
            <a:off x="4186414" y="1469146"/>
            <a:ext cx="327103" cy="69563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F27F4-3BA5-59B5-6627-73A344CE6CF0}"/>
              </a:ext>
            </a:extLst>
          </p:cNvPr>
          <p:cNvSpPr txBox="1"/>
          <p:nvPr/>
        </p:nvSpPr>
        <p:spPr>
          <a:xfrm>
            <a:off x="3390874" y="5232673"/>
            <a:ext cx="195151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all these cases, the pivot is chosen such that all other numbers are on one side.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B271F-3547-8EB7-EB50-2D2BDF6D4404}"/>
              </a:ext>
            </a:extLst>
          </p:cNvPr>
          <p:cNvSpPr txBox="1"/>
          <p:nvPr/>
        </p:nvSpPr>
        <p:spPr>
          <a:xfrm flipH="1">
            <a:off x="10609007" y="168965"/>
            <a:ext cx="1386595" cy="923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Pivot always chosen to be 1</a:t>
            </a:r>
            <a:r>
              <a:rPr lang="en-CA" baseline="30000" dirty="0"/>
              <a:t>st</a:t>
            </a:r>
            <a:r>
              <a:rPr lang="en-CA" dirty="0"/>
              <a:t> value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2192EC-CBCB-3B75-0580-A29C19813797}"/>
                  </a:ext>
                </a:extLst>
              </p14:cNvPr>
              <p14:cNvContentPartPr/>
              <p14:nvPr/>
            </p14:nvContentPartPr>
            <p14:xfrm>
              <a:off x="1260720" y="1701720"/>
              <a:ext cx="10856520" cy="3673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2192EC-CBCB-3B75-0580-A29C198137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1360" y="1692360"/>
                <a:ext cx="10875240" cy="36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46443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DE2F-FFE4-4B23-6281-23CE54B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Worst Case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F0C7-6D68-0780-C28D-F8C20254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6863" cy="2843019"/>
          </a:xfrm>
        </p:spPr>
        <p:txBody>
          <a:bodyPr/>
          <a:lstStyle/>
          <a:p>
            <a:r>
              <a:rPr lang="en-CA" dirty="0"/>
              <a:t>One example: all pivots are the </a:t>
            </a:r>
            <a:r>
              <a:rPr lang="en-CA" b="1" dirty="0"/>
              <a:t>min</a:t>
            </a:r>
          </a:p>
          <a:p>
            <a:pPr lvl="1"/>
            <a:r>
              <a:rPr lang="en-CA" dirty="0"/>
              <a:t>{1, 2, 5, 8, 9}</a:t>
            </a:r>
          </a:p>
          <a:p>
            <a:r>
              <a:rPr lang="en-CA" dirty="0"/>
              <a:t>One example: all pivots are the </a:t>
            </a:r>
            <a:r>
              <a:rPr lang="en-CA" b="1" dirty="0"/>
              <a:t>max</a:t>
            </a:r>
          </a:p>
          <a:p>
            <a:pPr lvl="1"/>
            <a:r>
              <a:rPr lang="en-CA" dirty="0"/>
              <a:t>{9, 8, 5, 2, 1}</a:t>
            </a:r>
          </a:p>
          <a:p>
            <a:r>
              <a:rPr lang="en-AU" dirty="0"/>
              <a:t>One example: all pivots are </a:t>
            </a:r>
            <a:r>
              <a:rPr lang="en-AU" b="1" dirty="0"/>
              <a:t>either</a:t>
            </a:r>
            <a:r>
              <a:rPr lang="en-AU" dirty="0"/>
              <a:t> min or max</a:t>
            </a:r>
          </a:p>
          <a:p>
            <a:pPr lvl="1"/>
            <a:r>
              <a:rPr lang="en-AU" dirty="0"/>
              <a:t>{1, 9, 8, 2, 5}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B271F-3547-8EB7-EB50-2D2BDF6D4404}"/>
              </a:ext>
            </a:extLst>
          </p:cNvPr>
          <p:cNvSpPr txBox="1"/>
          <p:nvPr/>
        </p:nvSpPr>
        <p:spPr>
          <a:xfrm flipH="1">
            <a:off x="10609007" y="168965"/>
            <a:ext cx="1386595" cy="923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Pivot always chosen to be 1</a:t>
            </a:r>
            <a:r>
              <a:rPr lang="en-CA" baseline="30000" dirty="0"/>
              <a:t>st</a:t>
            </a:r>
            <a:r>
              <a:rPr lang="en-CA" dirty="0"/>
              <a:t> value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8D1C2-4413-C1A0-65E5-3E9D8CF10ED0}"/>
              </a:ext>
            </a:extLst>
          </p:cNvPr>
          <p:cNvSpPr txBox="1"/>
          <p:nvPr/>
        </p:nvSpPr>
        <p:spPr>
          <a:xfrm>
            <a:off x="1304855" y="4796394"/>
            <a:ext cx="443152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Rule of thumb for basic quicksort</a:t>
            </a:r>
            <a:br>
              <a:rPr lang="en-CA" sz="2400" dirty="0"/>
            </a:br>
            <a:r>
              <a:rPr lang="en-CA" sz="2400" dirty="0"/>
              <a:t>It goes slower on partially sorted (or reverse sorted) data</a:t>
            </a:r>
            <a:endParaRPr lang="en-AU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499E46-5E79-868B-77E6-A971C6DDF77E}"/>
                  </a:ext>
                </a:extLst>
              </p14:cNvPr>
              <p14:cNvContentPartPr/>
              <p14:nvPr/>
            </p14:nvContentPartPr>
            <p14:xfrm>
              <a:off x="7324560" y="3783600"/>
              <a:ext cx="4678560" cy="2079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499E46-5E79-868B-77E6-A971C6DDF7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5200" y="3774240"/>
                <a:ext cx="4697280" cy="209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62957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vs Mergesort</a:t>
            </a:r>
            <a:endParaRPr lang="en-A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6DDCAA-FA52-160E-98EE-0A4A2B742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583422"/>
              </p:ext>
            </p:extLst>
          </p:nvPr>
        </p:nvGraphicFramePr>
        <p:xfrm>
          <a:off x="1675160" y="2042944"/>
          <a:ext cx="858396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792">
                  <a:extLst>
                    <a:ext uri="{9D8B030D-6E8A-4147-A177-3AD203B41FA5}">
                      <a16:colId xmlns:a16="http://schemas.microsoft.com/office/drawing/2014/main" val="3037317447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3648488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1904547651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2583821890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2303536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Average</a:t>
                      </a:r>
                      <a:br>
                        <a:rPr lang="en-CA" dirty="0"/>
                      </a:br>
                      <a:r>
                        <a:rPr lang="en-CA" dirty="0"/>
                        <a:t>Performance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Worst-case</a:t>
                      </a:r>
                      <a:br>
                        <a:rPr lang="en-CA" dirty="0"/>
                      </a:br>
                      <a:r>
                        <a:rPr lang="en-CA" dirty="0"/>
                        <a:t>Performance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Memory Usage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Implementation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64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err="1"/>
                        <a:t>Mergsort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recursive;</a:t>
                      </a:r>
                      <a:br>
                        <a:rPr lang="en-CA" dirty="0"/>
                      </a:br>
                      <a:r>
                        <a:rPr lang="en-CA" dirty="0"/>
                        <a:t>merging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63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Quicksort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recursive;</a:t>
                      </a:r>
                      <a:br>
                        <a:rPr lang="en-CA" dirty="0"/>
                      </a:br>
                      <a:r>
                        <a:rPr lang="en-CA" dirty="0"/>
                        <a:t>partitioning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1622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2C20A9-C77A-578F-5DD7-179010522A78}"/>
                  </a:ext>
                </a:extLst>
              </p14:cNvPr>
              <p14:cNvContentPartPr/>
              <p14:nvPr/>
            </p14:nvContentPartPr>
            <p14:xfrm>
              <a:off x="3387600" y="2634120"/>
              <a:ext cx="4677480" cy="1741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2C20A9-C77A-578F-5DD7-179010522A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8240" y="2624760"/>
                <a:ext cx="4696200" cy="176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78834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vs Mergesort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A6DDCAA-FA52-160E-98EE-0A4A2B742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8245350"/>
                  </p:ext>
                </p:extLst>
              </p:nvPr>
            </p:nvGraphicFramePr>
            <p:xfrm>
              <a:off x="1675160" y="2042944"/>
              <a:ext cx="8583960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6792">
                      <a:extLst>
                        <a:ext uri="{9D8B030D-6E8A-4147-A177-3AD203B41FA5}">
                          <a16:colId xmlns:a16="http://schemas.microsoft.com/office/drawing/2014/main" val="3037317447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3648488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1904547651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583821890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3035361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Average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Worst-case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Memory Usage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Implementation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4649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err="1"/>
                            <a:t>Mergsort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2n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merging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7636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/>
                            <a:t>Quicksort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n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partitioning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41622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A6DDCAA-FA52-160E-98EE-0A4A2B742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8245350"/>
                  </p:ext>
                </p:extLst>
              </p:nvPr>
            </p:nvGraphicFramePr>
            <p:xfrm>
              <a:off x="1675160" y="2042944"/>
              <a:ext cx="8583960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6792">
                      <a:extLst>
                        <a:ext uri="{9D8B030D-6E8A-4147-A177-3AD203B41FA5}">
                          <a16:colId xmlns:a16="http://schemas.microsoft.com/office/drawing/2014/main" val="3037317447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3648488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1904547651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583821890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30353610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Average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Worst-case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Memory Usage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Implementation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464928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err="1"/>
                            <a:t>Mergsort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55" t="-103774" r="-30141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068" t="-103774" r="-202491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2n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merging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763638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/>
                            <a:t>Quicksort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55" t="-205714" r="-301418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068" t="-205714" r="-202491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n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partitioning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41622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75935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770D-4483-4AC1-C61C-657B744E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Fast Can Sorting Go?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32D-92B0-F8C0-494B-8BDF3D62F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Important question!</a:t>
            </a:r>
            <a:r>
              <a:rPr lang="en-CA" dirty="0"/>
              <a:t> Lots of programs use sorting.</a:t>
            </a:r>
          </a:p>
          <a:p>
            <a:r>
              <a:rPr lang="en-CA" dirty="0"/>
              <a:t>Here we will consider </a:t>
            </a:r>
            <a:r>
              <a:rPr lang="en-CA" b="1" dirty="0"/>
              <a:t>general-purpose sorting </a:t>
            </a:r>
            <a:r>
              <a:rPr lang="en-CA" dirty="0"/>
              <a:t>with a few assumptions</a:t>
            </a:r>
          </a:p>
          <a:p>
            <a:pPr lvl="1"/>
            <a:r>
              <a:rPr lang="en-CA" dirty="0"/>
              <a:t>The sorting is </a:t>
            </a:r>
            <a:r>
              <a:rPr lang="en-CA" b="1" dirty="0"/>
              <a:t>deterministic</a:t>
            </a:r>
            <a:r>
              <a:rPr lang="en-CA" dirty="0"/>
              <a:t>, i.e. no randomness in the algorithm</a:t>
            </a:r>
          </a:p>
          <a:p>
            <a:pPr lvl="1"/>
            <a:r>
              <a:rPr lang="en-CA" dirty="0"/>
              <a:t>The sorting is </a:t>
            </a:r>
            <a:r>
              <a:rPr lang="en-CA" b="1" dirty="0"/>
              <a:t>comparison-based</a:t>
            </a:r>
            <a:r>
              <a:rPr lang="en-CA" dirty="0"/>
              <a:t>, i.e. comparing 2 array values is the only operation done to get information about the array</a:t>
            </a:r>
          </a:p>
          <a:p>
            <a:pPr lvl="2"/>
            <a:r>
              <a:rPr lang="en-CA" dirty="0"/>
              <a:t>E.g. adding of numbers not allowed</a:t>
            </a:r>
          </a:p>
          <a:p>
            <a:pPr lvl="1"/>
            <a:r>
              <a:rPr lang="en-CA" dirty="0"/>
              <a:t>There are </a:t>
            </a:r>
            <a:r>
              <a:rPr lang="en-CA" b="1" dirty="0"/>
              <a:t>no duplicate values </a:t>
            </a:r>
            <a:r>
              <a:rPr lang="en-CA" dirty="0"/>
              <a:t>in the array being sorted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8E67E0-58A7-CF89-138C-357AA49A17D0}"/>
                  </a:ext>
                </a:extLst>
              </p14:cNvPr>
              <p14:cNvContentPartPr/>
              <p14:nvPr/>
            </p14:nvContentPartPr>
            <p14:xfrm>
              <a:off x="2936520" y="469080"/>
              <a:ext cx="9235080" cy="4614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8E67E0-58A7-CF89-138C-357AA49A17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7160" y="459720"/>
                <a:ext cx="9253800" cy="463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02206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CD5BA5-47BD-C57E-9CBE-21B19FED9B8B}"/>
              </a:ext>
            </a:extLst>
          </p:cNvPr>
          <p:cNvSpPr txBox="1"/>
          <p:nvPr/>
        </p:nvSpPr>
        <p:spPr>
          <a:xfrm>
            <a:off x="850132" y="361843"/>
            <a:ext cx="223504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Comparing values in an array</a:t>
            </a:r>
            <a:endParaRPr lang="en-AU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795024" y="219307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795024" y="283940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6631259" y="283940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4304371" y="31164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7118196" y="311082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882726" y="2325998"/>
            <a:ext cx="24840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1 comparison has exactly 2 possible outcomes: </a:t>
            </a:r>
            <a:br>
              <a:rPr lang="en-CA" sz="2400" dirty="0"/>
            </a:br>
            <a:r>
              <a:rPr lang="en-CA" sz="2400" dirty="0"/>
              <a:t>true or false</a:t>
            </a:r>
            <a:endParaRPr lang="en-AU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A22941-EA21-AAA1-26F8-393A79A4FC6F}"/>
                  </a:ext>
                </a:extLst>
              </p14:cNvPr>
              <p14:cNvContentPartPr/>
              <p14:nvPr/>
            </p14:nvContentPartPr>
            <p14:xfrm>
              <a:off x="3767040" y="60840"/>
              <a:ext cx="6520320" cy="2873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A22941-EA21-AAA1-26F8-393A79A4FC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7680" y="51480"/>
                <a:ext cx="6539040" cy="28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54503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795024" y="219307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795024" y="283940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6631259" y="283940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4304371" y="31164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7118196" y="311082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995320" y="1367048"/>
            <a:ext cx="265415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later comparisons can depend upon the outcome of earlier comparisons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18B23-0E43-9817-E244-FA3324663A3D}"/>
              </a:ext>
            </a:extLst>
          </p:cNvPr>
          <p:cNvSpPr txBox="1"/>
          <p:nvPr/>
        </p:nvSpPr>
        <p:spPr>
          <a:xfrm>
            <a:off x="2850995" y="3695430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[s] &lt; </a:t>
            </a:r>
            <a:r>
              <a:rPr lang="en-CA" sz="3600" dirty="0" err="1"/>
              <a:t>arr</a:t>
            </a:r>
            <a:r>
              <a:rPr lang="en-CA" sz="3600" dirty="0"/>
              <a:t>[t]</a:t>
            </a:r>
            <a:endParaRPr lang="en-AU" sz="3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4BD029-BBF3-108C-8A9B-B465407D5A77}"/>
              </a:ext>
            </a:extLst>
          </p:cNvPr>
          <p:cNvCxnSpPr/>
          <p:nvPr/>
        </p:nvCxnSpPr>
        <p:spPr>
          <a:xfrm flipH="1">
            <a:off x="2850995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D0DEFF-A0D3-08DB-174F-BC5AACE51530}"/>
              </a:ext>
            </a:extLst>
          </p:cNvPr>
          <p:cNvCxnSpPr>
            <a:cxnSpLocks/>
          </p:cNvCxnSpPr>
          <p:nvPr/>
        </p:nvCxnSpPr>
        <p:spPr>
          <a:xfrm>
            <a:off x="4687230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335AB1-FA30-0C14-01F4-0859F3B3418E}"/>
              </a:ext>
            </a:extLst>
          </p:cNvPr>
          <p:cNvSpPr txBox="1"/>
          <p:nvPr/>
        </p:nvSpPr>
        <p:spPr>
          <a:xfrm>
            <a:off x="5174167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F1A7F-723D-B165-D9A2-6CDAE92E8644}"/>
              </a:ext>
            </a:extLst>
          </p:cNvPr>
          <p:cNvSpPr txBox="1"/>
          <p:nvPr/>
        </p:nvSpPr>
        <p:spPr>
          <a:xfrm>
            <a:off x="6280504" y="3695430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[u] &lt; </a:t>
            </a:r>
            <a:r>
              <a:rPr lang="en-CA" sz="3600" dirty="0" err="1"/>
              <a:t>arr</a:t>
            </a:r>
            <a:r>
              <a:rPr lang="en-CA" sz="3600" dirty="0"/>
              <a:t>[v]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0CE934-CFFB-B0B4-0CD7-3CF6C19F5155}"/>
              </a:ext>
            </a:extLst>
          </p:cNvPr>
          <p:cNvCxnSpPr/>
          <p:nvPr/>
        </p:nvCxnSpPr>
        <p:spPr>
          <a:xfrm flipH="1">
            <a:off x="6280504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30682-AE8D-E0BB-A2D5-E0D681798D03}"/>
              </a:ext>
            </a:extLst>
          </p:cNvPr>
          <p:cNvCxnSpPr>
            <a:cxnSpLocks/>
          </p:cNvCxnSpPr>
          <p:nvPr/>
        </p:nvCxnSpPr>
        <p:spPr>
          <a:xfrm>
            <a:off x="8116739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68EEB-6546-12B8-5C37-DDE48E2BD6C7}"/>
              </a:ext>
            </a:extLst>
          </p:cNvPr>
          <p:cNvSpPr txBox="1"/>
          <p:nvPr/>
        </p:nvSpPr>
        <p:spPr>
          <a:xfrm>
            <a:off x="8603676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B38FE-13F6-E50C-1119-0EAF7E866EFC}"/>
              </a:ext>
            </a:extLst>
          </p:cNvPr>
          <p:cNvSpPr txBox="1"/>
          <p:nvPr/>
        </p:nvSpPr>
        <p:spPr>
          <a:xfrm>
            <a:off x="2395001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B03B2-F3EB-3455-1368-B757D2FB47D8}"/>
              </a:ext>
            </a:extLst>
          </p:cNvPr>
          <p:cNvSpPr txBox="1"/>
          <p:nvPr/>
        </p:nvSpPr>
        <p:spPr>
          <a:xfrm>
            <a:off x="6538762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078E2A-A947-A905-23F6-8D04E3745943}"/>
              </a:ext>
            </a:extLst>
          </p:cNvPr>
          <p:cNvSpPr txBox="1"/>
          <p:nvPr/>
        </p:nvSpPr>
        <p:spPr>
          <a:xfrm>
            <a:off x="850132" y="361843"/>
            <a:ext cx="223504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Comparing values in an array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19531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6516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???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829614" y="2748918"/>
            <a:ext cx="30280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post-condition</a:t>
            </a:r>
            <a:r>
              <a:rPr lang="en-CA" dirty="0"/>
              <a:t> for the general sorting function, i.e. what is guarantee to be true after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called?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195293-4B0D-BBE1-92A8-A0E9460E342C}"/>
              </a:ext>
            </a:extLst>
          </p:cNvPr>
          <p:cNvCxnSpPr>
            <a:cxnSpLocks/>
          </p:cNvCxnSpPr>
          <p:nvPr/>
        </p:nvCxnSpPr>
        <p:spPr>
          <a:xfrm flipH="1">
            <a:off x="4224573" y="3293327"/>
            <a:ext cx="2525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DB3B891-95EB-15E9-D84F-1003DC58931B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7C8F82-9881-9C18-0CDC-8E5DE933D2B9}"/>
                  </a:ext>
                </a:extLst>
              </p14:cNvPr>
              <p14:cNvContentPartPr/>
              <p14:nvPr/>
            </p14:nvContentPartPr>
            <p14:xfrm>
              <a:off x="1942200" y="3660480"/>
              <a:ext cx="7157520" cy="769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7C8F82-9881-9C18-0CDC-8E5DE933D2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2840" y="3651120"/>
                <a:ext cx="7176240" cy="78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0690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795024" y="219307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795024" y="283940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6631259" y="283940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4304371" y="31164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7118196" y="311082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241488" y="1802605"/>
            <a:ext cx="369240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the exact comparisons that are done depend upon the sorting algorithm, and the data it is sorting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18B23-0E43-9817-E244-FA3324663A3D}"/>
              </a:ext>
            </a:extLst>
          </p:cNvPr>
          <p:cNvSpPr txBox="1"/>
          <p:nvPr/>
        </p:nvSpPr>
        <p:spPr>
          <a:xfrm>
            <a:off x="2850995" y="3695430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[s] &lt; </a:t>
            </a:r>
            <a:r>
              <a:rPr lang="en-CA" sz="3600" dirty="0" err="1"/>
              <a:t>arr</a:t>
            </a:r>
            <a:r>
              <a:rPr lang="en-CA" sz="3600" dirty="0"/>
              <a:t>[t]</a:t>
            </a:r>
            <a:endParaRPr lang="en-AU" sz="3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4BD029-BBF3-108C-8A9B-B465407D5A77}"/>
              </a:ext>
            </a:extLst>
          </p:cNvPr>
          <p:cNvCxnSpPr/>
          <p:nvPr/>
        </p:nvCxnSpPr>
        <p:spPr>
          <a:xfrm flipH="1">
            <a:off x="2850995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D0DEFF-A0D3-08DB-174F-BC5AACE51530}"/>
              </a:ext>
            </a:extLst>
          </p:cNvPr>
          <p:cNvCxnSpPr>
            <a:cxnSpLocks/>
          </p:cNvCxnSpPr>
          <p:nvPr/>
        </p:nvCxnSpPr>
        <p:spPr>
          <a:xfrm>
            <a:off x="4687230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335AB1-FA30-0C14-01F4-0859F3B3418E}"/>
              </a:ext>
            </a:extLst>
          </p:cNvPr>
          <p:cNvSpPr txBox="1"/>
          <p:nvPr/>
        </p:nvSpPr>
        <p:spPr>
          <a:xfrm>
            <a:off x="5174167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F1A7F-723D-B165-D9A2-6CDAE92E8644}"/>
              </a:ext>
            </a:extLst>
          </p:cNvPr>
          <p:cNvSpPr txBox="1"/>
          <p:nvPr/>
        </p:nvSpPr>
        <p:spPr>
          <a:xfrm>
            <a:off x="6280504" y="3695430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[u] &lt; </a:t>
            </a:r>
            <a:r>
              <a:rPr lang="en-CA" sz="3600" dirty="0" err="1"/>
              <a:t>arr</a:t>
            </a:r>
            <a:r>
              <a:rPr lang="en-CA" sz="3600" dirty="0"/>
              <a:t>[v]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0CE934-CFFB-B0B4-0CD7-3CF6C19F5155}"/>
              </a:ext>
            </a:extLst>
          </p:cNvPr>
          <p:cNvCxnSpPr/>
          <p:nvPr/>
        </p:nvCxnSpPr>
        <p:spPr>
          <a:xfrm flipH="1">
            <a:off x="6280504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30682-AE8D-E0BB-A2D5-E0D681798D03}"/>
              </a:ext>
            </a:extLst>
          </p:cNvPr>
          <p:cNvCxnSpPr>
            <a:cxnSpLocks/>
          </p:cNvCxnSpPr>
          <p:nvPr/>
        </p:nvCxnSpPr>
        <p:spPr>
          <a:xfrm>
            <a:off x="8116739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68EEB-6546-12B8-5C37-DDE48E2BD6C7}"/>
              </a:ext>
            </a:extLst>
          </p:cNvPr>
          <p:cNvSpPr txBox="1"/>
          <p:nvPr/>
        </p:nvSpPr>
        <p:spPr>
          <a:xfrm>
            <a:off x="8603676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B38FE-13F6-E50C-1119-0EAF7E866EFC}"/>
              </a:ext>
            </a:extLst>
          </p:cNvPr>
          <p:cNvSpPr txBox="1"/>
          <p:nvPr/>
        </p:nvSpPr>
        <p:spPr>
          <a:xfrm>
            <a:off x="2395001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B03B2-F3EB-3455-1368-B757D2FB47D8}"/>
              </a:ext>
            </a:extLst>
          </p:cNvPr>
          <p:cNvSpPr txBox="1"/>
          <p:nvPr/>
        </p:nvSpPr>
        <p:spPr>
          <a:xfrm>
            <a:off x="6538762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078E2A-A947-A905-23F6-8D04E3745943}"/>
              </a:ext>
            </a:extLst>
          </p:cNvPr>
          <p:cNvSpPr txBox="1"/>
          <p:nvPr/>
        </p:nvSpPr>
        <p:spPr>
          <a:xfrm>
            <a:off x="850132" y="361843"/>
            <a:ext cx="223504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Comparing values in an array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2287644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088780" y="79545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088780" y="144178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5925015" y="144178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3598127" y="17187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6411952" y="171320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763229" y="413644"/>
            <a:ext cx="291716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The sorting algorithm continues doing comparisons until the array is sorted.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18B23-0E43-9817-E244-FA3324663A3D}"/>
              </a:ext>
            </a:extLst>
          </p:cNvPr>
          <p:cNvSpPr txBox="1"/>
          <p:nvPr/>
        </p:nvSpPr>
        <p:spPr>
          <a:xfrm>
            <a:off x="2144751" y="2297810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[s] &lt; </a:t>
            </a:r>
            <a:r>
              <a:rPr lang="en-CA" sz="3600" dirty="0" err="1"/>
              <a:t>arr</a:t>
            </a:r>
            <a:r>
              <a:rPr lang="en-CA" sz="3600" dirty="0"/>
              <a:t>[t]</a:t>
            </a:r>
            <a:endParaRPr lang="en-AU" sz="3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4BD029-BBF3-108C-8A9B-B465407D5A77}"/>
              </a:ext>
            </a:extLst>
          </p:cNvPr>
          <p:cNvCxnSpPr/>
          <p:nvPr/>
        </p:nvCxnSpPr>
        <p:spPr>
          <a:xfrm flipH="1">
            <a:off x="2144751" y="294414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D0DEFF-A0D3-08DB-174F-BC5AACE51530}"/>
              </a:ext>
            </a:extLst>
          </p:cNvPr>
          <p:cNvCxnSpPr>
            <a:cxnSpLocks/>
          </p:cNvCxnSpPr>
          <p:nvPr/>
        </p:nvCxnSpPr>
        <p:spPr>
          <a:xfrm>
            <a:off x="3980986" y="294414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335AB1-FA30-0C14-01F4-0859F3B3418E}"/>
              </a:ext>
            </a:extLst>
          </p:cNvPr>
          <p:cNvSpPr txBox="1"/>
          <p:nvPr/>
        </p:nvSpPr>
        <p:spPr>
          <a:xfrm>
            <a:off x="4467923" y="321556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F1A7F-723D-B165-D9A2-6CDAE92E8644}"/>
              </a:ext>
            </a:extLst>
          </p:cNvPr>
          <p:cNvSpPr txBox="1"/>
          <p:nvPr/>
        </p:nvSpPr>
        <p:spPr>
          <a:xfrm>
            <a:off x="5574260" y="2297810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[u] &lt; </a:t>
            </a:r>
            <a:r>
              <a:rPr lang="en-CA" sz="3600" dirty="0" err="1"/>
              <a:t>arr</a:t>
            </a:r>
            <a:r>
              <a:rPr lang="en-CA" sz="3600" dirty="0"/>
              <a:t>[v]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0CE934-CFFB-B0B4-0CD7-3CF6C19F5155}"/>
              </a:ext>
            </a:extLst>
          </p:cNvPr>
          <p:cNvCxnSpPr/>
          <p:nvPr/>
        </p:nvCxnSpPr>
        <p:spPr>
          <a:xfrm flipH="1">
            <a:off x="5574260" y="294414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30682-AE8D-E0BB-A2D5-E0D681798D03}"/>
              </a:ext>
            </a:extLst>
          </p:cNvPr>
          <p:cNvCxnSpPr>
            <a:cxnSpLocks/>
          </p:cNvCxnSpPr>
          <p:nvPr/>
        </p:nvCxnSpPr>
        <p:spPr>
          <a:xfrm>
            <a:off x="7410495" y="294414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68EEB-6546-12B8-5C37-DDE48E2BD6C7}"/>
              </a:ext>
            </a:extLst>
          </p:cNvPr>
          <p:cNvSpPr txBox="1"/>
          <p:nvPr/>
        </p:nvSpPr>
        <p:spPr>
          <a:xfrm>
            <a:off x="7897432" y="321556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B38FE-13F6-E50C-1119-0EAF7E866EFC}"/>
              </a:ext>
            </a:extLst>
          </p:cNvPr>
          <p:cNvSpPr txBox="1"/>
          <p:nvPr/>
        </p:nvSpPr>
        <p:spPr>
          <a:xfrm>
            <a:off x="1688757" y="321556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B03B2-F3EB-3455-1368-B757D2FB47D8}"/>
              </a:ext>
            </a:extLst>
          </p:cNvPr>
          <p:cNvSpPr txBox="1"/>
          <p:nvPr/>
        </p:nvSpPr>
        <p:spPr>
          <a:xfrm>
            <a:off x="5832518" y="321556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CFA5D-02E2-D415-6C3F-AF04BBF2E694}"/>
              </a:ext>
            </a:extLst>
          </p:cNvPr>
          <p:cNvSpPr txBox="1"/>
          <p:nvPr/>
        </p:nvSpPr>
        <p:spPr>
          <a:xfrm>
            <a:off x="1902377" y="3974286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717BA9-117B-0EE4-5813-C00E2D14DCD9}"/>
              </a:ext>
            </a:extLst>
          </p:cNvPr>
          <p:cNvSpPr txBox="1"/>
          <p:nvPr/>
        </p:nvSpPr>
        <p:spPr>
          <a:xfrm>
            <a:off x="4507577" y="373854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05391A-D98F-8B01-95A8-5A9AD730EE05}"/>
              </a:ext>
            </a:extLst>
          </p:cNvPr>
          <p:cNvSpPr txBox="1"/>
          <p:nvPr/>
        </p:nvSpPr>
        <p:spPr>
          <a:xfrm>
            <a:off x="5544871" y="373854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22D893-A138-820C-2598-6BC26D0970FF}"/>
              </a:ext>
            </a:extLst>
          </p:cNvPr>
          <p:cNvSpPr txBox="1"/>
          <p:nvPr/>
        </p:nvSpPr>
        <p:spPr>
          <a:xfrm>
            <a:off x="7964758" y="3702863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03ECC3-438C-65A4-592C-A971FAF4F518}"/>
              </a:ext>
            </a:extLst>
          </p:cNvPr>
          <p:cNvSpPr txBox="1"/>
          <p:nvPr/>
        </p:nvSpPr>
        <p:spPr>
          <a:xfrm>
            <a:off x="6411523" y="4661877"/>
            <a:ext cx="4081053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Over all n! possible inputs, we get a </a:t>
            </a:r>
            <a:r>
              <a:rPr lang="en-CA" sz="2400" b="1" dirty="0"/>
              <a:t>decision tree</a:t>
            </a:r>
            <a:r>
              <a:rPr lang="en-CA" sz="2400" dirty="0"/>
              <a:t> where each root-to-leaf path shows the comparisons made to sort a particular array ordering.</a:t>
            </a:r>
            <a:endParaRPr lang="en-AU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C81595-BAD5-A28D-4C8E-073DA1D8C90C}"/>
                  </a:ext>
                </a:extLst>
              </p14:cNvPr>
              <p14:cNvContentPartPr/>
              <p14:nvPr/>
            </p14:nvContentPartPr>
            <p14:xfrm>
              <a:off x="977760" y="3858120"/>
              <a:ext cx="9118800" cy="2341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C81595-BAD5-A28D-4C8E-073DA1D8C9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400" y="3848760"/>
                <a:ext cx="9137520" cy="236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35644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8F1F55-BA8D-0B9E-94E9-5BDF9FEA024B}"/>
              </a:ext>
            </a:extLst>
          </p:cNvPr>
          <p:cNvSpPr txBox="1"/>
          <p:nvPr/>
        </p:nvSpPr>
        <p:spPr>
          <a:xfrm>
            <a:off x="3057294" y="4913232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green path shows the sequence of comparisons needed to sort 1 particular permutation</a:t>
            </a:r>
            <a:endParaRPr lang="en-A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E0FA94-8D35-9C95-1748-22EB5D52D352}"/>
              </a:ext>
            </a:extLst>
          </p:cNvPr>
          <p:cNvSpPr txBox="1"/>
          <p:nvPr/>
        </p:nvSpPr>
        <p:spPr>
          <a:xfrm>
            <a:off x="6015618" y="4826237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red path shows the sequence of comparisons need to sort 1 particular permutation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F38137-1A71-7781-8C3B-F8791FB3AF28}"/>
                  </a:ext>
                </a:extLst>
              </p14:cNvPr>
              <p14:cNvContentPartPr/>
              <p14:nvPr/>
            </p14:nvContentPartPr>
            <p14:xfrm>
              <a:off x="4539240" y="361080"/>
              <a:ext cx="3362040" cy="4216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F38137-1A71-7781-8C3B-F8791FB3AF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9880" y="351720"/>
                <a:ext cx="3380760" cy="423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23363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8F1F55-BA8D-0B9E-94E9-5BDF9FEA024B}"/>
              </a:ext>
            </a:extLst>
          </p:cNvPr>
          <p:cNvSpPr txBox="1"/>
          <p:nvPr/>
        </p:nvSpPr>
        <p:spPr>
          <a:xfrm>
            <a:off x="3057294" y="4913232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green path shows the sequence of comparisons need to sort 1 particular permutation</a:t>
            </a:r>
            <a:endParaRPr lang="en-A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E0FA94-8D35-9C95-1748-22EB5D52D352}"/>
              </a:ext>
            </a:extLst>
          </p:cNvPr>
          <p:cNvSpPr txBox="1"/>
          <p:nvPr/>
        </p:nvSpPr>
        <p:spPr>
          <a:xfrm>
            <a:off x="6015618" y="4826237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red path shows the sequence of comparisons need to sort 1 particular permutation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D93F1-B884-D35C-97D5-4E46A07950C0}"/>
              </a:ext>
            </a:extLst>
          </p:cNvPr>
          <p:cNvSpPr txBox="1"/>
          <p:nvPr/>
        </p:nvSpPr>
        <p:spPr>
          <a:xfrm>
            <a:off x="8138767" y="2846111"/>
            <a:ext cx="338997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Every possible permutation </a:t>
            </a:r>
            <a:r>
              <a:rPr lang="en-CA" sz="2000" dirty="0"/>
              <a:t>we give the sorting algorithm will result in a different path through its decision tree.</a:t>
            </a:r>
            <a:endParaRPr lang="en-A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5CDB7-0300-AF5B-8305-F82B25CCA5FE}"/>
              </a:ext>
            </a:extLst>
          </p:cNvPr>
          <p:cNvSpPr txBox="1"/>
          <p:nvPr/>
        </p:nvSpPr>
        <p:spPr>
          <a:xfrm>
            <a:off x="5853925" y="333060"/>
            <a:ext cx="180649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Assume the array has </a:t>
            </a:r>
            <a:r>
              <a:rPr lang="en-CA" sz="1600" b="1" dirty="0"/>
              <a:t>n</a:t>
            </a:r>
            <a:r>
              <a:rPr lang="en-CA" sz="1600" dirty="0"/>
              <a:t> elements</a:t>
            </a:r>
            <a:endParaRPr lang="en-AU" sz="16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5CFA67F-2947-CE1C-54C0-4E01C6238458}"/>
              </a:ext>
            </a:extLst>
          </p:cNvPr>
          <p:cNvSpPr/>
          <p:nvPr/>
        </p:nvSpPr>
        <p:spPr>
          <a:xfrm rot="16200000">
            <a:off x="7838766" y="444390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How many different root-to-leaf paths are there in the decision tree?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7432798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8F1F55-BA8D-0B9E-94E9-5BDF9FEA024B}"/>
              </a:ext>
            </a:extLst>
          </p:cNvPr>
          <p:cNvSpPr txBox="1"/>
          <p:nvPr/>
        </p:nvSpPr>
        <p:spPr>
          <a:xfrm>
            <a:off x="3057294" y="4913232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green path shows the sequence of comparisons need to sort 1 particular permutation</a:t>
            </a:r>
            <a:endParaRPr lang="en-A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E0FA94-8D35-9C95-1748-22EB5D52D352}"/>
              </a:ext>
            </a:extLst>
          </p:cNvPr>
          <p:cNvSpPr txBox="1"/>
          <p:nvPr/>
        </p:nvSpPr>
        <p:spPr>
          <a:xfrm>
            <a:off x="6015618" y="4826237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red path shows the sequence of comparisons need to sort 1 particular permutation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D93F1-B884-D35C-97D5-4E46A07950C0}"/>
              </a:ext>
            </a:extLst>
          </p:cNvPr>
          <p:cNvSpPr txBox="1"/>
          <p:nvPr/>
        </p:nvSpPr>
        <p:spPr>
          <a:xfrm>
            <a:off x="8221236" y="2395388"/>
            <a:ext cx="31701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 binary tree, and so there is one root-to-leaf path for each leaf node.</a:t>
            </a:r>
            <a:endParaRPr lang="en-A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5CDB7-0300-AF5B-8305-F82B25CCA5FE}"/>
              </a:ext>
            </a:extLst>
          </p:cNvPr>
          <p:cNvSpPr txBox="1"/>
          <p:nvPr/>
        </p:nvSpPr>
        <p:spPr>
          <a:xfrm>
            <a:off x="5853925" y="333060"/>
            <a:ext cx="180649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Assume the array has </a:t>
            </a:r>
            <a:r>
              <a:rPr lang="en-CA" sz="1600" b="1" dirty="0"/>
              <a:t>n</a:t>
            </a:r>
            <a:r>
              <a:rPr lang="en-CA" sz="1600" dirty="0"/>
              <a:t> elements</a:t>
            </a:r>
            <a:endParaRPr lang="en-AU" sz="16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5CFA67F-2947-CE1C-54C0-4E01C6238458}"/>
              </a:ext>
            </a:extLst>
          </p:cNvPr>
          <p:cNvSpPr/>
          <p:nvPr/>
        </p:nvSpPr>
        <p:spPr>
          <a:xfrm rot="16200000">
            <a:off x="7838766" y="444390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How many different root-to-leaf paths are there in the decision tree?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5955059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D93F1-B884-D35C-97D5-4E46A07950C0}"/>
              </a:ext>
            </a:extLst>
          </p:cNvPr>
          <p:cNvSpPr txBox="1"/>
          <p:nvPr/>
        </p:nvSpPr>
        <p:spPr>
          <a:xfrm>
            <a:off x="8138767" y="2370016"/>
            <a:ext cx="338997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 binary tree, and so there is one root-to-leaf path for each leaf node.</a:t>
            </a:r>
            <a:endParaRPr lang="en-A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5CDB7-0300-AF5B-8305-F82B25CCA5FE}"/>
              </a:ext>
            </a:extLst>
          </p:cNvPr>
          <p:cNvSpPr txBox="1"/>
          <p:nvPr/>
        </p:nvSpPr>
        <p:spPr>
          <a:xfrm>
            <a:off x="5853925" y="333060"/>
            <a:ext cx="180649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Assume the array has </a:t>
            </a:r>
            <a:r>
              <a:rPr lang="en-CA" sz="1600" b="1" dirty="0"/>
              <a:t>n</a:t>
            </a:r>
            <a:r>
              <a:rPr lang="en-CA" sz="1600" dirty="0"/>
              <a:t> elements</a:t>
            </a:r>
            <a:endParaRPr lang="en-AU" sz="16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5CFA67F-2947-CE1C-54C0-4E01C6238458}"/>
              </a:ext>
            </a:extLst>
          </p:cNvPr>
          <p:cNvSpPr/>
          <p:nvPr/>
        </p:nvSpPr>
        <p:spPr>
          <a:xfrm rot="16200000">
            <a:off x="7838766" y="444390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How many different root-to-leaf paths are there in the decision tree?</a:t>
            </a:r>
            <a:endParaRPr lang="en-A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FBDB2-395E-C25B-2F34-5610D3F0B1C4}"/>
              </a:ext>
            </a:extLst>
          </p:cNvPr>
          <p:cNvSpPr txBox="1"/>
          <p:nvPr/>
        </p:nvSpPr>
        <p:spPr>
          <a:xfrm>
            <a:off x="8502227" y="4049299"/>
            <a:ext cx="2663049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There are n! leaf nodes, and so there are </a:t>
            </a:r>
            <a:r>
              <a:rPr lang="en-CA" sz="2000" b="1" dirty="0"/>
              <a:t>n! root-to-leaf paths</a:t>
            </a:r>
            <a:r>
              <a:rPr lang="en-CA" sz="2000" dirty="0"/>
              <a:t>.</a:t>
            </a:r>
            <a:endParaRPr lang="en-AU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C2B773-CB8F-7C91-FEEF-638CF1F90B44}"/>
              </a:ext>
            </a:extLst>
          </p:cNvPr>
          <p:cNvCxnSpPr>
            <a:cxnSpLocks/>
          </p:cNvCxnSpPr>
          <p:nvPr/>
        </p:nvCxnSpPr>
        <p:spPr>
          <a:xfrm flipH="1">
            <a:off x="8014010" y="3496454"/>
            <a:ext cx="560814" cy="68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4C4D80-1613-0468-2C17-DC0E3F9B4D10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133EC0-E028-5E62-3F76-B744AD31DEC3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CEB5D28-9699-9DFF-4DBB-EAEE8CF0E5FF}"/>
                  </a:ext>
                </a:extLst>
              </p14:cNvPr>
              <p14:cNvContentPartPr/>
              <p14:nvPr/>
            </p14:nvContentPartPr>
            <p14:xfrm>
              <a:off x="1617840" y="2311920"/>
              <a:ext cx="1983240" cy="1579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CEB5D28-9699-9DFF-4DBB-EAEE8CF0E5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8480" y="2302560"/>
                <a:ext cx="2001960" cy="159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6412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What’s the minimum height for a binary tree with n! leaf nodes?</a:t>
            </a:r>
            <a:endParaRPr lang="en-AU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B97EDB-59BF-39FD-62F4-B1231CA33456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8B6C9-3FA0-A2BD-699E-A3019592925D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/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b="1" dirty="0"/>
                  <a:t>Answer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blipFill>
                <a:blip r:embed="rId2"/>
                <a:stretch>
                  <a:fillRect t="-5172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Down 10">
            <a:extLst>
              <a:ext uri="{FF2B5EF4-FFF2-40B4-BE49-F238E27FC236}">
                <a16:creationId xmlns:a16="http://schemas.microsoft.com/office/drawing/2014/main" id="{E2570B6C-918B-9A98-6A21-743D00DD036F}"/>
              </a:ext>
            </a:extLst>
          </p:cNvPr>
          <p:cNvSpPr/>
          <p:nvPr/>
        </p:nvSpPr>
        <p:spPr>
          <a:xfrm>
            <a:off x="9678330" y="1836538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4E2822-C727-4695-5029-E03A831C8A01}"/>
                  </a:ext>
                </a:extLst>
              </p:cNvPr>
              <p:cNvSpPr txBox="1"/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800" dirty="0">
                    <a:latin typeface="Cambria Math" panose="02040503050406030204" pitchFamily="18" charset="0"/>
                  </a:rPr>
                  <a:t>height =</a:t>
                </a:r>
                <a:r>
                  <a:rPr lang="en-AU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4E2822-C727-4695-5029-E03A831C8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blipFill>
                <a:blip r:embed="rId3"/>
                <a:stretch>
                  <a:fillRect l="-337" t="-13333" b="-2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10B70033-BA3E-493A-5876-B1BC9178B456}"/>
              </a:ext>
            </a:extLst>
          </p:cNvPr>
          <p:cNvSpPr/>
          <p:nvPr/>
        </p:nvSpPr>
        <p:spPr>
          <a:xfrm>
            <a:off x="3471486" y="1027196"/>
            <a:ext cx="276346" cy="37983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6255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What’s the minimum height for a binary tree with n! leaf nodes?</a:t>
            </a:r>
            <a:endParaRPr lang="en-AU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B97EDB-59BF-39FD-62F4-B1231CA33456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8B6C9-3FA0-A2BD-699E-A3019592925D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/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b="1" dirty="0"/>
                  <a:t>Answer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blipFill>
                <a:blip r:embed="rId2"/>
                <a:stretch>
                  <a:fillRect t="-5172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8FC8D6E-AA26-9117-E29F-DE36420F3E87}"/>
              </a:ext>
            </a:extLst>
          </p:cNvPr>
          <p:cNvSpPr txBox="1"/>
          <p:nvPr/>
        </p:nvSpPr>
        <p:spPr>
          <a:xfrm>
            <a:off x="8574824" y="3587635"/>
            <a:ext cx="2738556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Important! </a:t>
            </a:r>
            <a:br>
              <a:rPr lang="en-CA" sz="2000" b="1" dirty="0"/>
            </a:br>
            <a:r>
              <a:rPr lang="en-CA" sz="2000" dirty="0"/>
              <a:t>This is the worst-case number of comparisons that any comparison-based sorting algorithm must do.</a:t>
            </a:r>
            <a:endParaRPr lang="en-AU" sz="20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8801CC1-432C-7D5B-9665-F0C06078FDCC}"/>
              </a:ext>
            </a:extLst>
          </p:cNvPr>
          <p:cNvSpPr/>
          <p:nvPr/>
        </p:nvSpPr>
        <p:spPr>
          <a:xfrm rot="10800000">
            <a:off x="9678330" y="3123026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86A7112-4025-9F98-05E2-D29B1E348C1B}"/>
              </a:ext>
            </a:extLst>
          </p:cNvPr>
          <p:cNvSpPr/>
          <p:nvPr/>
        </p:nvSpPr>
        <p:spPr>
          <a:xfrm>
            <a:off x="9678330" y="1836538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F92AF-465B-1651-FB80-AEC47605C6D4}"/>
                  </a:ext>
                </a:extLst>
              </p:cNvPr>
              <p:cNvSpPr txBox="1"/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800" dirty="0">
                    <a:latin typeface="Cambria Math" panose="02040503050406030204" pitchFamily="18" charset="0"/>
                  </a:rPr>
                  <a:t>height =</a:t>
                </a:r>
                <a:r>
                  <a:rPr lang="en-AU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F92AF-465B-1651-FB80-AEC47605C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blipFill>
                <a:blip r:embed="rId3"/>
                <a:stretch>
                  <a:fillRect l="-337" t="-13333" b="-2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D71A2B0C-E00B-C378-A953-49E6CCD1BE3D}"/>
              </a:ext>
            </a:extLst>
          </p:cNvPr>
          <p:cNvSpPr/>
          <p:nvPr/>
        </p:nvSpPr>
        <p:spPr>
          <a:xfrm>
            <a:off x="3471486" y="1027196"/>
            <a:ext cx="276346" cy="37983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73575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What’s the minimum height for a binary tree with n! leaf nodes?</a:t>
            </a:r>
            <a:endParaRPr lang="en-AU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B97EDB-59BF-39FD-62F4-B1231CA33456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8B6C9-3FA0-A2BD-699E-A3019592925D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/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b="1" dirty="0"/>
                  <a:t>Answer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blipFill>
                <a:blip r:embed="rId2"/>
                <a:stretch>
                  <a:fillRect t="-5172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FC8D6E-AA26-9117-E29F-DE36420F3E87}"/>
                  </a:ext>
                </a:extLst>
              </p:cNvPr>
              <p:cNvSpPr txBox="1"/>
              <p:nvPr/>
            </p:nvSpPr>
            <p:spPr>
              <a:xfrm>
                <a:off x="8574824" y="3587635"/>
                <a:ext cx="2738556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/>
                  <a:t>Stirling’s approximation: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AU" sz="20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FC8D6E-AA26-9117-E29F-DE36420F3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824" y="3587635"/>
                <a:ext cx="2738556" cy="707886"/>
              </a:xfrm>
              <a:prstGeom prst="rect">
                <a:avLst/>
              </a:prstGeom>
              <a:blipFill>
                <a:blip r:embed="rId3"/>
                <a:stretch>
                  <a:fillRect l="-2004" t="-5172" r="-1559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68801CC1-432C-7D5B-9665-F0C06078FDCC}"/>
              </a:ext>
            </a:extLst>
          </p:cNvPr>
          <p:cNvSpPr/>
          <p:nvPr/>
        </p:nvSpPr>
        <p:spPr>
          <a:xfrm rot="10800000">
            <a:off x="9678330" y="3123026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73CA76-3BE9-1412-2483-1C1E156E4DF4}"/>
                  </a:ext>
                </a:extLst>
              </p:cNvPr>
              <p:cNvSpPr txBox="1"/>
              <p:nvPr/>
            </p:nvSpPr>
            <p:spPr>
              <a:xfrm>
                <a:off x="8505951" y="4880873"/>
                <a:ext cx="308817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In the </a:t>
                </a:r>
                <a:r>
                  <a:rPr lang="en-CA" sz="2400" b="1" dirty="0"/>
                  <a:t>worst case</a:t>
                </a:r>
                <a:r>
                  <a:rPr lang="en-CA" sz="2400" dirty="0"/>
                  <a:t>, any </a:t>
                </a:r>
                <a:r>
                  <a:rPr lang="en-CA" sz="2400" b="1" dirty="0"/>
                  <a:t>comparison-based</a:t>
                </a:r>
                <a:r>
                  <a:rPr lang="en-CA" sz="2400" dirty="0"/>
                  <a:t> sort does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CA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comparisons.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73CA76-3BE9-1412-2483-1C1E156E4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951" y="4880873"/>
                <a:ext cx="3088172" cy="1569660"/>
              </a:xfrm>
              <a:prstGeom prst="rect">
                <a:avLst/>
              </a:prstGeom>
              <a:blipFill>
                <a:blip r:embed="rId4"/>
                <a:stretch>
                  <a:fillRect l="-2761" t="-3113" r="-4931" b="-81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2DCD31-1DE8-C22B-DFBE-D51082A49434}"/>
              </a:ext>
            </a:extLst>
          </p:cNvPr>
          <p:cNvSpPr/>
          <p:nvPr/>
        </p:nvSpPr>
        <p:spPr>
          <a:xfrm>
            <a:off x="8505951" y="4772722"/>
            <a:ext cx="3088172" cy="16778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ACAA185-6A76-5C0D-8CD1-5101FB0718DC}"/>
              </a:ext>
            </a:extLst>
          </p:cNvPr>
          <p:cNvSpPr/>
          <p:nvPr/>
        </p:nvSpPr>
        <p:spPr>
          <a:xfrm>
            <a:off x="9678330" y="1836538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E2E5BC-EA10-FC43-0F4F-972513EBFB8B}"/>
                  </a:ext>
                </a:extLst>
              </p:cNvPr>
              <p:cNvSpPr txBox="1"/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800" dirty="0">
                    <a:latin typeface="Cambria Math" panose="02040503050406030204" pitchFamily="18" charset="0"/>
                  </a:rPr>
                  <a:t>height =</a:t>
                </a:r>
                <a:r>
                  <a:rPr lang="en-AU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E2E5BC-EA10-FC43-0F4F-972513EBF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blipFill>
                <a:blip r:embed="rId5"/>
                <a:stretch>
                  <a:fillRect l="-337" t="-13333" b="-2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BD4F2A73-7709-E0F8-CBB5-A076F70A6F14}"/>
              </a:ext>
            </a:extLst>
          </p:cNvPr>
          <p:cNvSpPr/>
          <p:nvPr/>
        </p:nvSpPr>
        <p:spPr>
          <a:xfrm>
            <a:off x="3471486" y="1027196"/>
            <a:ext cx="276346" cy="37983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20137B-699A-BC44-6E25-76714CB527DF}"/>
                  </a:ext>
                </a:extLst>
              </p14:cNvPr>
              <p14:cNvContentPartPr/>
              <p14:nvPr/>
            </p14:nvContentPartPr>
            <p14:xfrm>
              <a:off x="8412480" y="3392280"/>
              <a:ext cx="3073680" cy="115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20137B-699A-BC44-6E25-76714CB527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03120" y="3382920"/>
                <a:ext cx="3092400" cy="117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00742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2D68-9005-6BFD-7D26-2E067CEB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Sorting Faster than O(n log 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D3B3-4649-F9E3-329C-05ABF18A0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To sort faster than O(n log n), you must change one or more of the assumptions about the sorting algorithms being considered</a:t>
            </a:r>
          </a:p>
          <a:p>
            <a:r>
              <a:rPr lang="en-CA" dirty="0"/>
              <a:t>If the sort is not restricted to being </a:t>
            </a:r>
            <a:r>
              <a:rPr lang="en-CA" b="1" dirty="0"/>
              <a:t>comparison-based</a:t>
            </a:r>
            <a:r>
              <a:rPr lang="en-CA" dirty="0"/>
              <a:t>, better performance can be achieved</a:t>
            </a:r>
          </a:p>
          <a:p>
            <a:r>
              <a:rPr lang="en-CA" b="1" dirty="0"/>
              <a:t>Radix sort </a:t>
            </a:r>
            <a:r>
              <a:rPr lang="en-CA" dirty="0"/>
              <a:t>can sort n items in worst-case O(d(</a:t>
            </a:r>
            <a:r>
              <a:rPr lang="en-CA" dirty="0" err="1"/>
              <a:t>n+N</a:t>
            </a:r>
            <a:r>
              <a:rPr lang="en-CA" dirty="0"/>
              <a:t>)) time</a:t>
            </a:r>
          </a:p>
          <a:p>
            <a:pPr lvl="1"/>
            <a:r>
              <a:rPr lang="en-CA" dirty="0"/>
              <a:t>N is the </a:t>
            </a:r>
            <a:r>
              <a:rPr lang="en-CA" b="1" dirty="0"/>
              <a:t>range</a:t>
            </a:r>
            <a:r>
              <a:rPr lang="en-CA" dirty="0"/>
              <a:t> of the “digits” in the key, e.g. if the keys are ordinary base-10 numbers N=10; if the keys are bit-strings, N=2</a:t>
            </a:r>
          </a:p>
          <a:p>
            <a:pPr lvl="1"/>
            <a:r>
              <a:rPr lang="en-CA" dirty="0"/>
              <a:t>d is the </a:t>
            </a:r>
            <a:r>
              <a:rPr lang="en-CA" b="1" dirty="0"/>
              <a:t>length of the key</a:t>
            </a:r>
            <a:r>
              <a:rPr lang="en-CA" dirty="0"/>
              <a:t>, i.e. # of digits in the key</a:t>
            </a:r>
          </a:p>
          <a:p>
            <a:pPr lvl="1"/>
            <a:r>
              <a:rPr lang="en-CA" dirty="0"/>
              <a:t>It works by grouping keys by digits, doing one pass through the array for each digit</a:t>
            </a:r>
          </a:p>
          <a:p>
            <a:pPr lvl="1"/>
            <a:r>
              <a:rPr lang="en-CA" dirty="0"/>
              <a:t>When d and N are fixed values, this is effectively an O(n) sort</a:t>
            </a:r>
          </a:p>
        </p:txBody>
      </p:sp>
    </p:spTree>
    <p:extLst>
      <p:ext uri="{BB962C8B-B14F-4D97-AF65-F5344CB8AC3E}">
        <p14:creationId xmlns:p14="http://schemas.microsoft.com/office/powerpoint/2010/main" val="53478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0623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[0]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[1] &lt;= …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[n-1] 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963429" y="2226371"/>
            <a:ext cx="20318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post-condition is </a:t>
            </a:r>
            <a:r>
              <a:rPr lang="en-CA" b="1" dirty="0"/>
              <a:t>wrong</a:t>
            </a:r>
            <a:r>
              <a:rPr lang="en-CA" dirty="0"/>
              <a:t>!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F39197-7781-6A69-A27D-63C8BCA3920C}"/>
              </a:ext>
            </a:extLst>
          </p:cNvPr>
          <p:cNvSpPr/>
          <p:nvPr/>
        </p:nvSpPr>
        <p:spPr>
          <a:xfrm>
            <a:off x="2185639" y="2973659"/>
            <a:ext cx="8482361" cy="7805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A2A70-AC75-CDCD-6829-FEC88721DB12}"/>
              </a:ext>
            </a:extLst>
          </p:cNvPr>
          <p:cNvSpPr txBox="1"/>
          <p:nvPr/>
        </p:nvSpPr>
        <p:spPr>
          <a:xfrm>
            <a:off x="9497860" y="2226370"/>
            <a:ext cx="123896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problem?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A7110-07FD-68EE-AA45-30C31B769A2B}"/>
              </a:ext>
            </a:extLst>
          </p:cNvPr>
          <p:cNvSpPr txBox="1"/>
          <p:nvPr/>
        </p:nvSpPr>
        <p:spPr>
          <a:xfrm>
            <a:off x="7461763" y="3756833"/>
            <a:ext cx="103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WRONG!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50DC2-5117-9B2A-4903-3F4B83595DBF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A06767-BB75-D4AD-927B-3DA62600CCA4}"/>
                  </a:ext>
                </a:extLst>
              </p14:cNvPr>
              <p14:cNvContentPartPr/>
              <p14:nvPr/>
            </p14:nvContentPartPr>
            <p14:xfrm>
              <a:off x="3412440" y="5472720"/>
              <a:ext cx="2959560" cy="702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A06767-BB75-D4AD-927B-3DA62600C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3080" y="5463360"/>
                <a:ext cx="2978280" cy="72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4748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8A77-5F1F-A8D7-AEE7-33F86E41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Radix sort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0CDA-6D96-14BD-5CD6-A98939C3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170, 045, 075, 090, 002, 802, 002, 066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D57497-1A49-222C-56AE-57831AE70D12}"/>
                  </a:ext>
                </a:extLst>
              </p14:cNvPr>
              <p14:cNvContentPartPr/>
              <p14:nvPr/>
            </p14:nvContentPartPr>
            <p14:xfrm>
              <a:off x="795240" y="1738080"/>
              <a:ext cx="11394720" cy="5095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D57497-1A49-222C-56AE-57831AE70D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880" y="1728720"/>
                <a:ext cx="11413440" cy="511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9932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8A77-5F1F-A8D7-AEE7-33F86E41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Radix sort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0CDA-6D96-14BD-5CD6-A98939C3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170, 045, 075, 090, 002, 802, 002, 066</a:t>
            </a:r>
          </a:p>
          <a:p>
            <a:r>
              <a:rPr lang="en-CA" dirty="0"/>
              <a:t>170, 190, 002, 802, 002, 045, 075, 066  (sorted by right-most digit)</a:t>
            </a:r>
          </a:p>
          <a:p>
            <a:r>
              <a:rPr lang="en-CA" dirty="0"/>
              <a:t>002, 802, 002, 045, 066, 170, 075, 190  (sorted by middle digit)</a:t>
            </a:r>
          </a:p>
          <a:p>
            <a:r>
              <a:rPr lang="en-CA" dirty="0"/>
              <a:t>002, 002, 045, 066, 075, 170, 190, 920  (sorted by left-most digit)</a:t>
            </a:r>
          </a:p>
        </p:txBody>
      </p:sp>
    </p:spTree>
    <p:extLst>
      <p:ext uri="{BB962C8B-B14F-4D97-AF65-F5344CB8AC3E}">
        <p14:creationId xmlns:p14="http://schemas.microsoft.com/office/powerpoint/2010/main" val="5665165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B77B-A460-38D0-C86C-E6C1EA0B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90171" cy="1325563"/>
          </a:xfrm>
        </p:spPr>
        <p:txBody>
          <a:bodyPr/>
          <a:lstStyle/>
          <a:p>
            <a:r>
              <a:rPr lang="en-CA" dirty="0"/>
              <a:t>Sort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79D7-FF75-C10A-1E3D-742180AFB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1868" cy="4351338"/>
          </a:xfrm>
        </p:spPr>
        <p:txBody>
          <a:bodyPr/>
          <a:lstStyle/>
          <a:p>
            <a:r>
              <a:rPr lang="en-CA" dirty="0"/>
              <a:t>Fun and interesting visualizations of sorting have been created</a:t>
            </a:r>
          </a:p>
          <a:p>
            <a:r>
              <a:rPr lang="en-CA" dirty="0"/>
              <a:t>E.g. </a:t>
            </a:r>
            <a:r>
              <a:rPr lang="en-CA" dirty="0">
                <a:hlinkClick r:id="rId2"/>
              </a:rPr>
              <a:t>https://sortvisualizer.com/</a:t>
            </a:r>
            <a:r>
              <a:rPr lang="en-CA" dirty="0"/>
              <a:t> </a:t>
            </a:r>
          </a:p>
          <a:p>
            <a:r>
              <a:rPr lang="en-CA" dirty="0"/>
              <a:t>Classic sorting film from the 1980s: Sorting Out Sorting</a:t>
            </a:r>
          </a:p>
          <a:p>
            <a:pPr lvl="1"/>
            <a:r>
              <a:rPr lang="en-CA" dirty="0">
                <a:hlinkClick r:id="rId3"/>
              </a:rPr>
              <a:t>https://www.youtube.com/watch?v=HnQMDkUFzh4</a:t>
            </a:r>
            <a:endParaRPr lang="en-CA" dirty="0"/>
          </a:p>
          <a:p>
            <a:r>
              <a:rPr lang="en-CA" dirty="0"/>
              <a:t>Many others online!</a:t>
            </a:r>
          </a:p>
          <a:p>
            <a:pPr lvl="1"/>
            <a:r>
              <a:rPr lang="en-CA" dirty="0"/>
              <a:t>Search for “sort visualizations”</a:t>
            </a:r>
          </a:p>
        </p:txBody>
      </p:sp>
      <p:pic>
        <p:nvPicPr>
          <p:cNvPr id="5" name="Picture 4" descr="A blue and white vertical lines&#10;&#10;Description automatically generated">
            <a:extLst>
              <a:ext uri="{FF2B5EF4-FFF2-40B4-BE49-F238E27FC236}">
                <a16:creationId xmlns:a16="http://schemas.microsoft.com/office/drawing/2014/main" id="{FEADE2A2-0911-D092-7D18-52B378466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74" y="1825625"/>
            <a:ext cx="4255848" cy="3409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E7246-47E5-316F-EFFD-4408AEEE37B5}"/>
              </a:ext>
            </a:extLst>
          </p:cNvPr>
          <p:cNvSpPr txBox="1"/>
          <p:nvPr/>
        </p:nvSpPr>
        <p:spPr>
          <a:xfrm>
            <a:off x="8573100" y="1321356"/>
            <a:ext cx="231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Animation of Heapsort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675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06237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[0]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[1] &lt;= …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[n-1] 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sort(vector&lt;int&gt;&amp;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 {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   for(int </a:t>
            </a:r>
            <a:r>
              <a:rPr lang="en-CA" sz="3600" dirty="0" err="1">
                <a:latin typeface="Consolas" panose="020B0609020204030204" pitchFamily="49" charset="0"/>
              </a:rPr>
              <a:t>i</a:t>
            </a:r>
            <a:r>
              <a:rPr lang="en-CA" sz="3600" dirty="0">
                <a:latin typeface="Consolas" panose="020B0609020204030204" pitchFamily="49" charset="0"/>
              </a:rPr>
              <a:t> = 0; </a:t>
            </a:r>
            <a:r>
              <a:rPr lang="en-CA" sz="3600" dirty="0" err="1">
                <a:latin typeface="Consolas" panose="020B0609020204030204" pitchFamily="49" charset="0"/>
              </a:rPr>
              <a:t>i</a:t>
            </a:r>
            <a:r>
              <a:rPr lang="en-CA" sz="3600" dirty="0">
                <a:latin typeface="Consolas" panose="020B0609020204030204" pitchFamily="49" charset="0"/>
              </a:rPr>
              <a:t> &lt; </a:t>
            </a:r>
            <a:r>
              <a:rPr lang="en-CA" sz="3600" dirty="0" err="1">
                <a:latin typeface="Consolas" panose="020B0609020204030204" pitchFamily="49" charset="0"/>
              </a:rPr>
              <a:t>arr.size</a:t>
            </a:r>
            <a:r>
              <a:rPr lang="en-CA" sz="3600" dirty="0">
                <a:latin typeface="Consolas" panose="020B0609020204030204" pitchFamily="49" charset="0"/>
              </a:rPr>
              <a:t>(); </a:t>
            </a:r>
            <a:r>
              <a:rPr lang="en-CA" sz="3600" dirty="0" err="1">
                <a:latin typeface="Consolas" panose="020B0609020204030204" pitchFamily="49" charset="0"/>
              </a:rPr>
              <a:t>i</a:t>
            </a:r>
            <a:r>
              <a:rPr lang="en-CA" sz="3600" dirty="0">
                <a:latin typeface="Consolas" panose="020B0609020204030204" pitchFamily="49" charset="0"/>
              </a:rPr>
              <a:t>++)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     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</a:t>
            </a:r>
            <a:r>
              <a:rPr lang="en-CA" sz="3600" dirty="0" err="1">
                <a:latin typeface="Consolas" panose="020B0609020204030204" pitchFamily="49" charset="0"/>
              </a:rPr>
              <a:t>i</a:t>
            </a:r>
            <a:r>
              <a:rPr lang="en-CA" sz="3600" dirty="0">
                <a:latin typeface="Consolas" panose="020B0609020204030204" pitchFamily="49" charset="0"/>
              </a:rPr>
              <a:t>] = 0;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}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963429" y="2226371"/>
            <a:ext cx="20318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post-condition is </a:t>
            </a:r>
            <a:r>
              <a:rPr lang="en-CA" b="1" dirty="0"/>
              <a:t>wrong</a:t>
            </a:r>
            <a:r>
              <a:rPr lang="en-CA" dirty="0"/>
              <a:t>!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F39197-7781-6A69-A27D-63C8BCA3920C}"/>
              </a:ext>
            </a:extLst>
          </p:cNvPr>
          <p:cNvSpPr/>
          <p:nvPr/>
        </p:nvSpPr>
        <p:spPr>
          <a:xfrm>
            <a:off x="2185639" y="2973659"/>
            <a:ext cx="8482361" cy="7805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A2A70-AC75-CDCD-6829-FEC88721DB12}"/>
              </a:ext>
            </a:extLst>
          </p:cNvPr>
          <p:cNvSpPr txBox="1"/>
          <p:nvPr/>
        </p:nvSpPr>
        <p:spPr>
          <a:xfrm>
            <a:off x="9497860" y="2226370"/>
            <a:ext cx="123896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problem?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A7110-07FD-68EE-AA45-30C31B769A2B}"/>
              </a:ext>
            </a:extLst>
          </p:cNvPr>
          <p:cNvSpPr txBox="1"/>
          <p:nvPr/>
        </p:nvSpPr>
        <p:spPr>
          <a:xfrm>
            <a:off x="7461763" y="3756833"/>
            <a:ext cx="103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WRONG!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43FB8-BA3B-F3BD-37D6-3D75BC8353D8}"/>
              </a:ext>
            </a:extLst>
          </p:cNvPr>
          <p:cNvSpPr txBox="1"/>
          <p:nvPr/>
        </p:nvSpPr>
        <p:spPr>
          <a:xfrm>
            <a:off x="9780358" y="3985300"/>
            <a:ext cx="217383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post-condition allows values to be added/removed from </a:t>
            </a:r>
            <a:r>
              <a:rPr lang="en-CA" b="1" dirty="0"/>
              <a:t>arr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E54F3-A113-DD39-8CDD-392C7DE9D4C3}"/>
              </a:ext>
            </a:extLst>
          </p:cNvPr>
          <p:cNvSpPr txBox="1"/>
          <p:nvPr/>
        </p:nvSpPr>
        <p:spPr>
          <a:xfrm>
            <a:off x="5909209" y="5933999"/>
            <a:ext cx="363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This is not what we mean by sorting!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D8497-6A64-20FA-B91F-6CDF74901324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49853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6516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???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769089" y="1846582"/>
            <a:ext cx="30280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post-condition</a:t>
            </a:r>
            <a:r>
              <a:rPr lang="en-CA" dirty="0"/>
              <a:t> for the general sorting function, i.e. what is guarantee to be true after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called?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195293-4B0D-BBE1-92A8-A0E9460E342C}"/>
              </a:ext>
            </a:extLst>
          </p:cNvPr>
          <p:cNvCxnSpPr>
            <a:cxnSpLocks/>
          </p:cNvCxnSpPr>
          <p:nvPr/>
        </p:nvCxnSpPr>
        <p:spPr>
          <a:xfrm flipH="1">
            <a:off x="5768898" y="2215376"/>
            <a:ext cx="929268" cy="44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8283120" y="3744183"/>
            <a:ext cx="302806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same elements in </a:t>
            </a:r>
            <a:r>
              <a:rPr lang="en-CA" b="1" dirty="0" err="1"/>
              <a:t>arr</a:t>
            </a:r>
            <a:r>
              <a:rPr lang="en-CA" dirty="0"/>
              <a:t> before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 must be the same elements in </a:t>
            </a:r>
            <a:r>
              <a:rPr lang="en-CA" b="1" dirty="0" err="1"/>
              <a:t>arr</a:t>
            </a:r>
            <a:r>
              <a:rPr lang="en-CA" dirty="0"/>
              <a:t> after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called, just in a different order.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768E6-DBFE-AB00-AD82-E7704DE76E4A}"/>
              </a:ext>
            </a:extLst>
          </p:cNvPr>
          <p:cNvSpPr txBox="1"/>
          <p:nvPr/>
        </p:nvSpPr>
        <p:spPr>
          <a:xfrm>
            <a:off x="8283120" y="5750172"/>
            <a:ext cx="302806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do we guarantee this?</a:t>
            </a:r>
            <a:endParaRPr lang="en-AU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168F6E5-4034-7CF3-7F01-42BF63035913}"/>
              </a:ext>
            </a:extLst>
          </p:cNvPr>
          <p:cNvSpPr/>
          <p:nvPr/>
        </p:nvSpPr>
        <p:spPr>
          <a:xfrm rot="10800000">
            <a:off x="9618203" y="5303318"/>
            <a:ext cx="507103" cy="3650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A0524-6988-9F32-09DF-6694DA8F70EB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89285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6343</Words>
  <Application>Microsoft Office PowerPoint</Application>
  <PresentationFormat>Widescreen</PresentationFormat>
  <Paragraphs>1088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Consolas</vt:lpstr>
      <vt:lpstr>Office Theme</vt:lpstr>
      <vt:lpstr>Sorting Chapter 11.1 – 11.3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Mergesort Notes</vt:lpstr>
      <vt:lpstr>Quicksort</vt:lpstr>
      <vt:lpstr>PowerPoint Presentation</vt:lpstr>
      <vt:lpstr>PowerPoint Presentation</vt:lpstr>
      <vt:lpstr>PowerPoint Presentation</vt:lpstr>
      <vt:lpstr>Quicksort</vt:lpstr>
      <vt:lpstr>PowerPoint Presentation</vt:lpstr>
      <vt:lpstr>PowerPoint Presentation</vt:lpstr>
      <vt:lpstr>PowerPoint Presentation</vt:lpstr>
      <vt:lpstr>Quicksort Worst Case</vt:lpstr>
      <vt:lpstr>Quicksort Worst Case</vt:lpstr>
      <vt:lpstr>Quicksort vs Mergesort</vt:lpstr>
      <vt:lpstr>Quicksort vs Mergesort</vt:lpstr>
      <vt:lpstr>How Fast Can Sorting Go?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Sorting Faster than O(n log n)</vt:lpstr>
      <vt:lpstr>Radix sort example</vt:lpstr>
      <vt:lpstr>Radix sort example</vt:lpstr>
      <vt:lpstr>Sort Visualizations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and Hashing Chapter 9.1 – 9.2</dc:title>
  <dc:creator>Toby Donaldson</dc:creator>
  <cp:lastModifiedBy>Toby Donaldson</cp:lastModifiedBy>
  <cp:revision>1</cp:revision>
  <cp:lastPrinted>2023-07-07T18:01:10Z</cp:lastPrinted>
  <dcterms:created xsi:type="dcterms:W3CDTF">2023-06-22T21:45:49Z</dcterms:created>
  <dcterms:modified xsi:type="dcterms:W3CDTF">2023-07-09T17:26:25Z</dcterms:modified>
</cp:coreProperties>
</file>