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301" r:id="rId30"/>
    <p:sldId id="30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295" r:id="rId41"/>
    <p:sldId id="297" r:id="rId42"/>
    <p:sldId id="296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9B8A0-82F3-4E5B-B9C4-160B447F8CF8}" v="20" dt="2023-06-27T01:45:0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E49B8A0-82F3-4E5B-B9C4-160B447F8CF8}"/>
    <pc:docChg chg="undo custSel addSld delSld modSld">
      <pc:chgData name="Toby Donaldson" userId="2e6e5431-bb17-4c41-9985-d39c50d83c73" providerId="ADAL" clId="{3E49B8A0-82F3-4E5B-B9C4-160B447F8CF8}" dt="2023-06-27T01:46:14.158" v="1845" actId="20577"/>
      <pc:docMkLst>
        <pc:docMk/>
      </pc:docMkLst>
      <pc:sldChg chg="modSp mod">
        <pc:chgData name="Toby Donaldson" userId="2e6e5431-bb17-4c41-9985-d39c50d83c73" providerId="ADAL" clId="{3E49B8A0-82F3-4E5B-B9C4-160B447F8CF8}" dt="2023-06-24T02:29:52" v="7" actId="20577"/>
        <pc:sldMkLst>
          <pc:docMk/>
          <pc:sldMk cId="2722157211" sldId="260"/>
        </pc:sldMkLst>
        <pc:spChg chg="mod">
          <ac:chgData name="Toby Donaldson" userId="2e6e5431-bb17-4c41-9985-d39c50d83c73" providerId="ADAL" clId="{3E49B8A0-82F3-4E5B-B9C4-160B447F8CF8}" dt="2023-06-24T02:29:52" v="7" actId="20577"/>
          <ac:spMkLst>
            <pc:docMk/>
            <pc:sldMk cId="2722157211" sldId="260"/>
            <ac:spMk id="3" creationId="{B4C02FA2-2D34-390F-4517-DF9FDCEEE039}"/>
          </ac:spMkLst>
        </pc:spChg>
      </pc:sldChg>
      <pc:sldChg chg="modSp mod">
        <pc:chgData name="Toby Donaldson" userId="2e6e5431-bb17-4c41-9985-d39c50d83c73" providerId="ADAL" clId="{3E49B8A0-82F3-4E5B-B9C4-160B447F8CF8}" dt="2023-06-24T02:30:12.960" v="15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E49B8A0-82F3-4E5B-B9C4-160B447F8CF8}" dt="2023-06-24T02:30:12.960" v="15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E49B8A0-82F3-4E5B-B9C4-160B447F8CF8}" dt="2023-06-24T02:31:32.556" v="25" actId="14100"/>
        <pc:sldMkLst>
          <pc:docMk/>
          <pc:sldMk cId="1802880351" sldId="265"/>
        </pc:sldMkLst>
        <pc:spChg chg="mod">
          <ac:chgData name="Toby Donaldson" userId="2e6e5431-bb17-4c41-9985-d39c50d83c73" providerId="ADAL" clId="{3E49B8A0-82F3-4E5B-B9C4-160B447F8CF8}" dt="2023-06-24T02:31:01.219" v="16" actId="1076"/>
          <ac:spMkLst>
            <pc:docMk/>
            <pc:sldMk cId="1802880351" sldId="265"/>
            <ac:spMk id="6" creationId="{F302DE67-0BAD-3554-291D-232C6541E8CF}"/>
          </ac:spMkLst>
        </pc:spChg>
        <pc:cxnChg chg="add mod">
          <ac:chgData name="Toby Donaldson" userId="2e6e5431-bb17-4c41-9985-d39c50d83c73" providerId="ADAL" clId="{3E49B8A0-82F3-4E5B-B9C4-160B447F8CF8}" dt="2023-06-24T02:31:16.968" v="21" actId="14100"/>
          <ac:cxnSpMkLst>
            <pc:docMk/>
            <pc:sldMk cId="1802880351" sldId="265"/>
            <ac:cxnSpMk id="3" creationId="{C5108993-F9B1-A2C9-9097-A7ED0AC5313D}"/>
          </ac:cxnSpMkLst>
        </pc:cxnChg>
        <pc:cxnChg chg="add mod">
          <ac:chgData name="Toby Donaldson" userId="2e6e5431-bb17-4c41-9985-d39c50d83c73" providerId="ADAL" clId="{3E49B8A0-82F3-4E5B-B9C4-160B447F8CF8}" dt="2023-06-24T02:31:23.399" v="22" actId="14100"/>
          <ac:cxnSpMkLst>
            <pc:docMk/>
            <pc:sldMk cId="1802880351" sldId="265"/>
            <ac:cxnSpMk id="7" creationId="{C612EFA8-A57F-6031-07B6-DB0363349328}"/>
          </ac:cxnSpMkLst>
        </pc:cxnChg>
        <pc:cxnChg chg="add mod">
          <ac:chgData name="Toby Donaldson" userId="2e6e5431-bb17-4c41-9985-d39c50d83c73" providerId="ADAL" clId="{3E49B8A0-82F3-4E5B-B9C4-160B447F8CF8}" dt="2023-06-24T02:31:32.556" v="25" actId="14100"/>
          <ac:cxnSpMkLst>
            <pc:docMk/>
            <pc:sldMk cId="1802880351" sldId="265"/>
            <ac:cxnSpMk id="12" creationId="{5E11E5CC-FF3C-E50D-751E-6114C4B180DA}"/>
          </ac:cxnSpMkLst>
        </pc:cxnChg>
      </pc:sldChg>
      <pc:sldChg chg="modSp mod">
        <pc:chgData name="Toby Donaldson" userId="2e6e5431-bb17-4c41-9985-d39c50d83c73" providerId="ADAL" clId="{3E49B8A0-82F3-4E5B-B9C4-160B447F8CF8}" dt="2023-06-24T02:32:21.949" v="27" actId="1076"/>
        <pc:sldMkLst>
          <pc:docMk/>
          <pc:sldMk cId="2219068952" sldId="266"/>
        </pc:sldMkLst>
        <pc:spChg chg="mod">
          <ac:chgData name="Toby Donaldson" userId="2e6e5431-bb17-4c41-9985-d39c50d83c73" providerId="ADAL" clId="{3E49B8A0-82F3-4E5B-B9C4-160B447F8CF8}" dt="2023-06-24T02:32:21.949" v="27" actId="1076"/>
          <ac:spMkLst>
            <pc:docMk/>
            <pc:sldMk cId="2219068952" sldId="266"/>
            <ac:spMk id="14" creationId="{389C62BE-B76F-B311-3756-9588AF100F92}"/>
          </ac:spMkLst>
        </pc:spChg>
      </pc:sldChg>
      <pc:sldChg chg="modSp mod">
        <pc:chgData name="Toby Donaldson" userId="2e6e5431-bb17-4c41-9985-d39c50d83c73" providerId="ADAL" clId="{3E49B8A0-82F3-4E5B-B9C4-160B447F8CF8}" dt="2023-06-24T02:33:43.208" v="55" actId="20577"/>
        <pc:sldMkLst>
          <pc:docMk/>
          <pc:sldMk cId="930782038" sldId="268"/>
        </pc:sldMkLst>
        <pc:spChg chg="mod">
          <ac:chgData name="Toby Donaldson" userId="2e6e5431-bb17-4c41-9985-d39c50d83c73" providerId="ADAL" clId="{3E49B8A0-82F3-4E5B-B9C4-160B447F8CF8}" dt="2023-06-24T02:33:43.208" v="55" actId="20577"/>
          <ac:spMkLst>
            <pc:docMk/>
            <pc:sldMk cId="930782038" sldId="268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34:36.916" v="83" actId="20577"/>
        <pc:sldMkLst>
          <pc:docMk/>
          <pc:sldMk cId="2462324294" sldId="269"/>
        </pc:sldMkLst>
        <pc:spChg chg="mod">
          <ac:chgData name="Toby Donaldson" userId="2e6e5431-bb17-4c41-9985-d39c50d83c73" providerId="ADAL" clId="{3E49B8A0-82F3-4E5B-B9C4-160B447F8CF8}" dt="2023-06-24T02:34:14.715" v="58"/>
          <ac:spMkLst>
            <pc:docMk/>
            <pc:sldMk cId="2462324294" sldId="269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4:36.916" v="83" actId="20577"/>
          <ac:spMkLst>
            <pc:docMk/>
            <pc:sldMk cId="2462324294" sldId="269"/>
            <ac:spMk id="4" creationId="{9666938B-E24D-4DB2-9F2D-51AE12936068}"/>
          </ac:spMkLst>
        </pc:spChg>
      </pc:sldChg>
      <pc:sldChg chg="modSp mod">
        <pc:chgData name="Toby Donaldson" userId="2e6e5431-bb17-4c41-9985-d39c50d83c73" providerId="ADAL" clId="{3E49B8A0-82F3-4E5B-B9C4-160B447F8CF8}" dt="2023-06-24T02:36:35.433" v="98" actId="14100"/>
        <pc:sldMkLst>
          <pc:docMk/>
          <pc:sldMk cId="677481774" sldId="270"/>
        </pc:sldMkLst>
        <pc:spChg chg="mod">
          <ac:chgData name="Toby Donaldson" userId="2e6e5431-bb17-4c41-9985-d39c50d83c73" providerId="ADAL" clId="{3E49B8A0-82F3-4E5B-B9C4-160B447F8CF8}" dt="2023-06-24T02:36:22.878" v="97" actId="20577"/>
          <ac:spMkLst>
            <pc:docMk/>
            <pc:sldMk cId="677481774" sldId="270"/>
            <ac:spMk id="32" creationId="{79EF6C89-B375-A86E-F6BC-A36B38E75C07}"/>
          </ac:spMkLst>
        </pc:spChg>
        <pc:cxnChg chg="mod">
          <ac:chgData name="Toby Donaldson" userId="2e6e5431-bb17-4c41-9985-d39c50d83c73" providerId="ADAL" clId="{3E49B8A0-82F3-4E5B-B9C4-160B447F8CF8}" dt="2023-06-24T02:36:35.433" v="98" actId="14100"/>
          <ac:cxnSpMkLst>
            <pc:docMk/>
            <pc:sldMk cId="677481774" sldId="270"/>
            <ac:cxnSpMk id="47" creationId="{723C73C1-77F5-88BB-048D-A3AB495C9946}"/>
          </ac:cxnSpMkLst>
        </pc:cxnChg>
      </pc:sldChg>
      <pc:sldChg chg="modSp mod">
        <pc:chgData name="Toby Donaldson" userId="2e6e5431-bb17-4c41-9985-d39c50d83c73" providerId="ADAL" clId="{3E49B8A0-82F3-4E5B-B9C4-160B447F8CF8}" dt="2023-06-24T02:35:02.154" v="85" actId="14100"/>
        <pc:sldMkLst>
          <pc:docMk/>
          <pc:sldMk cId="2728094250" sldId="271"/>
        </pc:sldMkLst>
        <pc:spChg chg="mod">
          <ac:chgData name="Toby Donaldson" userId="2e6e5431-bb17-4c41-9985-d39c50d83c73" providerId="ADAL" clId="{3E49B8A0-82F3-4E5B-B9C4-160B447F8CF8}" dt="2023-06-24T02:34:58.710" v="84"/>
          <ac:spMkLst>
            <pc:docMk/>
            <pc:sldMk cId="2728094250" sldId="271"/>
            <ac:spMk id="3" creationId="{853BEB51-9955-F82A-6F80-41EBE4E2A34E}"/>
          </ac:spMkLst>
        </pc:spChg>
        <pc:cxnChg chg="mod">
          <ac:chgData name="Toby Donaldson" userId="2e6e5431-bb17-4c41-9985-d39c50d83c73" providerId="ADAL" clId="{3E49B8A0-82F3-4E5B-B9C4-160B447F8CF8}" dt="2023-06-24T02:35:02.154" v="85" actId="14100"/>
          <ac:cxnSpMkLst>
            <pc:docMk/>
            <pc:sldMk cId="2728094250" sldId="271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35:37.147" v="88" actId="1076"/>
        <pc:sldMkLst>
          <pc:docMk/>
          <pc:sldMk cId="4291476057" sldId="272"/>
        </pc:sldMkLst>
        <pc:spChg chg="mod">
          <ac:chgData name="Toby Donaldson" userId="2e6e5431-bb17-4c41-9985-d39c50d83c73" providerId="ADAL" clId="{3E49B8A0-82F3-4E5B-B9C4-160B447F8CF8}" dt="2023-06-24T02:35:29.056" v="86"/>
          <ac:spMkLst>
            <pc:docMk/>
            <pc:sldMk cId="4291476057" sldId="272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35:33.429" v="87" actId="1076"/>
          <ac:spMkLst>
            <pc:docMk/>
            <pc:sldMk cId="4291476057" sldId="272"/>
            <ac:spMk id="4" creationId="{9666938B-E24D-4DB2-9F2D-51AE12936068}"/>
          </ac:spMkLst>
        </pc:spChg>
        <pc:cxnChg chg="mod">
          <ac:chgData name="Toby Donaldson" userId="2e6e5431-bb17-4c41-9985-d39c50d83c73" providerId="ADAL" clId="{3E49B8A0-82F3-4E5B-B9C4-160B447F8CF8}" dt="2023-06-24T02:35:37.147" v="88" actId="1076"/>
          <ac:cxnSpMkLst>
            <pc:docMk/>
            <pc:sldMk cId="4291476057" sldId="272"/>
            <ac:cxnSpMk id="6" creationId="{5DDF4121-74C5-6428-DBB7-A6035B220EF0}"/>
          </ac:cxnSpMkLst>
        </pc:cxnChg>
      </pc:sldChg>
      <pc:sldChg chg="modSp mod">
        <pc:chgData name="Toby Donaldson" userId="2e6e5431-bb17-4c41-9985-d39c50d83c73" providerId="ADAL" clId="{3E49B8A0-82F3-4E5B-B9C4-160B447F8CF8}" dt="2023-06-24T02:40:44.524" v="108" actId="1076"/>
        <pc:sldMkLst>
          <pc:docMk/>
          <pc:sldMk cId="213115808" sldId="278"/>
        </pc:sldMkLst>
        <pc:spChg chg="mod">
          <ac:chgData name="Toby Donaldson" userId="2e6e5431-bb17-4c41-9985-d39c50d83c73" providerId="ADAL" clId="{3E49B8A0-82F3-4E5B-B9C4-160B447F8CF8}" dt="2023-06-24T02:40:44.524" v="108" actId="1076"/>
          <ac:spMkLst>
            <pc:docMk/>
            <pc:sldMk cId="213115808" sldId="278"/>
            <ac:spMk id="3" creationId="{B9E20EEC-6230-145F-DD38-08AE7543906E}"/>
          </ac:spMkLst>
        </pc:spChg>
      </pc:sldChg>
      <pc:sldChg chg="modSp mod">
        <pc:chgData name="Toby Donaldson" userId="2e6e5431-bb17-4c41-9985-d39c50d83c73" providerId="ADAL" clId="{3E49B8A0-82F3-4E5B-B9C4-160B447F8CF8}" dt="2023-06-24T02:42:24.191" v="167" actId="20577"/>
        <pc:sldMkLst>
          <pc:docMk/>
          <pc:sldMk cId="12643477" sldId="279"/>
        </pc:sldMkLst>
        <pc:spChg chg="mod">
          <ac:chgData name="Toby Donaldson" userId="2e6e5431-bb17-4c41-9985-d39c50d83c73" providerId="ADAL" clId="{3E49B8A0-82F3-4E5B-B9C4-160B447F8CF8}" dt="2023-06-24T02:42:24.191" v="167" actId="20577"/>
          <ac:spMkLst>
            <pc:docMk/>
            <pc:sldMk cId="12643477" sldId="279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41.592" v="169" actId="20577"/>
        <pc:sldMkLst>
          <pc:docMk/>
          <pc:sldMk cId="1809269518" sldId="280"/>
        </pc:sldMkLst>
        <pc:spChg chg="mod">
          <ac:chgData name="Toby Donaldson" userId="2e6e5431-bb17-4c41-9985-d39c50d83c73" providerId="ADAL" clId="{3E49B8A0-82F3-4E5B-B9C4-160B447F8CF8}" dt="2023-06-24T02:42:41.592" v="169" actId="20577"/>
          <ac:spMkLst>
            <pc:docMk/>
            <pc:sldMk cId="1809269518" sldId="280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2:53.560" v="176" actId="20577"/>
        <pc:sldMkLst>
          <pc:docMk/>
          <pc:sldMk cId="1978690111" sldId="281"/>
        </pc:sldMkLst>
        <pc:spChg chg="mod">
          <ac:chgData name="Toby Donaldson" userId="2e6e5431-bb17-4c41-9985-d39c50d83c73" providerId="ADAL" clId="{3E49B8A0-82F3-4E5B-B9C4-160B447F8CF8}" dt="2023-06-24T02:42:53.560" v="176" actId="20577"/>
          <ac:spMkLst>
            <pc:docMk/>
            <pc:sldMk cId="1978690111" sldId="281"/>
            <ac:spMk id="3" creationId="{BD2CE6D0-608D-D345-C585-BFD028870A45}"/>
          </ac:spMkLst>
        </pc:spChg>
      </pc:sldChg>
      <pc:sldChg chg="modSp mod">
        <pc:chgData name="Toby Donaldson" userId="2e6e5431-bb17-4c41-9985-d39c50d83c73" providerId="ADAL" clId="{3E49B8A0-82F3-4E5B-B9C4-160B447F8CF8}" dt="2023-06-24T02:43:06.600" v="183" actId="20577"/>
        <pc:sldMkLst>
          <pc:docMk/>
          <pc:sldMk cId="2149584888" sldId="282"/>
        </pc:sldMkLst>
        <pc:spChg chg="mod">
          <ac:chgData name="Toby Donaldson" userId="2e6e5431-bb17-4c41-9985-d39c50d83c73" providerId="ADAL" clId="{3E49B8A0-82F3-4E5B-B9C4-160B447F8CF8}" dt="2023-06-24T02:43:06.600" v="183" actId="20577"/>
          <ac:spMkLst>
            <pc:docMk/>
            <pc:sldMk cId="2149584888" sldId="282"/>
            <ac:spMk id="3" creationId="{BD2CE6D0-608D-D345-C585-BFD028870A45}"/>
          </ac:spMkLst>
        </pc:spChg>
      </pc:sldChg>
      <pc:sldChg chg="addSp delSp modSp mod">
        <pc:chgData name="Toby Donaldson" userId="2e6e5431-bb17-4c41-9985-d39c50d83c73" providerId="ADAL" clId="{3E49B8A0-82F3-4E5B-B9C4-160B447F8CF8}" dt="2023-06-27T01:33:58.046" v="1547" actId="20577"/>
        <pc:sldMkLst>
          <pc:docMk/>
          <pc:sldMk cId="740533681" sldId="283"/>
        </pc:sldMkLst>
        <pc:spChg chg="mod">
          <ac:chgData name="Toby Donaldson" userId="2e6e5431-bb17-4c41-9985-d39c50d83c73" providerId="ADAL" clId="{3E49B8A0-82F3-4E5B-B9C4-160B447F8CF8}" dt="2023-06-27T01:21:35.411" v="1099" actId="207"/>
          <ac:spMkLst>
            <pc:docMk/>
            <pc:sldMk cId="740533681" sldId="28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3:58.046" v="1547" actId="20577"/>
          <ac:spMkLst>
            <pc:docMk/>
            <pc:sldMk cId="740533681" sldId="283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4T02:50:00.181" v="433" actId="1076"/>
          <ac:spMkLst>
            <pc:docMk/>
            <pc:sldMk cId="740533681" sldId="283"/>
            <ac:spMk id="4" creationId="{C6E390C3-C23E-8885-F152-D76BE3C03A20}"/>
          </ac:spMkLst>
        </pc:spChg>
        <pc:spChg chg="add mod">
          <ac:chgData name="Toby Donaldson" userId="2e6e5431-bb17-4c41-9985-d39c50d83c73" providerId="ADAL" clId="{3E49B8A0-82F3-4E5B-B9C4-160B447F8CF8}" dt="2023-06-24T02:50:20.721" v="435" actId="208"/>
          <ac:spMkLst>
            <pc:docMk/>
            <pc:sldMk cId="740533681" sldId="283"/>
            <ac:spMk id="5" creationId="{28B8EA08-2981-2FF4-BDF7-59E3A6C2CB08}"/>
          </ac:spMkLst>
        </pc:spChg>
        <pc:spChg chg="add del mod">
          <ac:chgData name="Toby Donaldson" userId="2e6e5431-bb17-4c41-9985-d39c50d83c73" providerId="ADAL" clId="{3E49B8A0-82F3-4E5B-B9C4-160B447F8CF8}" dt="2023-06-27T01:33:04.146" v="1498" actId="21"/>
          <ac:spMkLst>
            <pc:docMk/>
            <pc:sldMk cId="740533681" sldId="283"/>
            <ac:spMk id="6" creationId="{F248A0F4-662E-A9B1-D488-9C2BD8AA70EF}"/>
          </ac:spMkLst>
        </pc:spChg>
        <pc:spChg chg="mod">
          <ac:chgData name="Toby Donaldson" userId="2e6e5431-bb17-4c41-9985-d39c50d83c73" providerId="ADAL" clId="{3E49B8A0-82F3-4E5B-B9C4-160B447F8CF8}" dt="2023-06-24T02:49:43.031" v="430" actId="20577"/>
          <ac:spMkLst>
            <pc:docMk/>
            <pc:sldMk cId="740533681" sldId="283"/>
            <ac:spMk id="8" creationId="{1E340167-FAFF-9E55-2497-F7B2B09CCA2C}"/>
          </ac:spMkLst>
        </pc:spChg>
        <pc:spChg chg="add mod">
          <ac:chgData name="Toby Donaldson" userId="2e6e5431-bb17-4c41-9985-d39c50d83c73" providerId="ADAL" clId="{3E49B8A0-82F3-4E5B-B9C4-160B447F8CF8}" dt="2023-06-27T01:33:32.644" v="1544" actId="1076"/>
          <ac:spMkLst>
            <pc:docMk/>
            <pc:sldMk cId="740533681" sldId="283"/>
            <ac:spMk id="9" creationId="{C27A4809-B9EA-88C8-23BC-CFA217FAFC0A}"/>
          </ac:spMkLst>
        </pc:spChg>
        <pc:cxnChg chg="add">
          <ac:chgData name="Toby Donaldson" userId="2e6e5431-bb17-4c41-9985-d39c50d83c73" providerId="ADAL" clId="{3E49B8A0-82F3-4E5B-B9C4-160B447F8CF8}" dt="2023-06-24T02:49:34.678" v="426" actId="11529"/>
          <ac:cxnSpMkLst>
            <pc:docMk/>
            <pc:sldMk cId="740533681" sldId="283"/>
            <ac:cxnSpMk id="7" creationId="{57D856B2-E747-D2D0-D611-2F0130FE87F2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0" creationId="{CB680526-959C-396D-A75F-2F7881CD7999}"/>
          </ac:cxnSpMkLst>
        </pc:cxnChg>
        <pc:cxnChg chg="del">
          <ac:chgData name="Toby Donaldson" userId="2e6e5431-bb17-4c41-9985-d39c50d83c73" providerId="ADAL" clId="{3E49B8A0-82F3-4E5B-B9C4-160B447F8CF8}" dt="2023-06-24T02:46:45.911" v="261" actId="21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3E49B8A0-82F3-4E5B-B9C4-160B447F8CF8}" dt="2023-06-27T01:46:14.158" v="1845" actId="20577"/>
        <pc:sldMkLst>
          <pc:docMk/>
          <pc:sldMk cId="1981722786" sldId="284"/>
        </pc:sldMkLst>
        <pc:spChg chg="mod">
          <ac:chgData name="Toby Donaldson" userId="2e6e5431-bb17-4c41-9985-d39c50d83c73" providerId="ADAL" clId="{3E49B8A0-82F3-4E5B-B9C4-160B447F8CF8}" dt="2023-06-27T01:46:14.158" v="1845" actId="20577"/>
          <ac:spMkLst>
            <pc:docMk/>
            <pc:sldMk cId="1981722786" sldId="284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8:35.851" v="1055" actId="20577"/>
        <pc:sldMkLst>
          <pc:docMk/>
          <pc:sldMk cId="4235339031" sldId="286"/>
        </pc:sldMkLst>
        <pc:spChg chg="mod">
          <ac:chgData name="Toby Donaldson" userId="2e6e5431-bb17-4c41-9985-d39c50d83c73" providerId="ADAL" clId="{3E49B8A0-82F3-4E5B-B9C4-160B447F8CF8}" dt="2023-06-24T02:58:35.851" v="1055" actId="20577"/>
          <ac:spMkLst>
            <pc:docMk/>
            <pc:sldMk cId="4235339031" sldId="286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6:49.215" v="996" actId="14100"/>
        <pc:sldMkLst>
          <pc:docMk/>
          <pc:sldMk cId="1435161024" sldId="287"/>
        </pc:sldMkLst>
        <pc:spChg chg="mod">
          <ac:chgData name="Toby Donaldson" userId="2e6e5431-bb17-4c41-9985-d39c50d83c73" providerId="ADAL" clId="{3E49B8A0-82F3-4E5B-B9C4-160B447F8CF8}" dt="2023-06-24T02:56:49.215" v="996" actId="14100"/>
          <ac:spMkLst>
            <pc:docMk/>
            <pc:sldMk cId="1435161024" sldId="287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E49B8A0-82F3-4E5B-B9C4-160B447F8CF8}" dt="2023-06-24T02:57:48.572" v="1012" actId="20577"/>
        <pc:sldMkLst>
          <pc:docMk/>
          <pc:sldMk cId="1682691476" sldId="288"/>
        </pc:sldMkLst>
        <pc:spChg chg="mod">
          <ac:chgData name="Toby Donaldson" userId="2e6e5431-bb17-4c41-9985-d39c50d83c73" providerId="ADAL" clId="{3E49B8A0-82F3-4E5B-B9C4-160B447F8CF8}" dt="2023-06-24T02:57:33.074" v="1011" actId="20577"/>
          <ac:spMkLst>
            <pc:docMk/>
            <pc:sldMk cId="1682691476" sldId="288"/>
            <ac:spMk id="3" creationId="{853BEB51-9955-F82A-6F80-41EBE4E2A34E}"/>
          </ac:spMkLst>
        </pc:spChg>
        <pc:spChg chg="mod">
          <ac:chgData name="Toby Donaldson" userId="2e6e5431-bb17-4c41-9985-d39c50d83c73" providerId="ADAL" clId="{3E49B8A0-82F3-4E5B-B9C4-160B447F8CF8}" dt="2023-06-24T02:57:48.572" v="1012" actId="20577"/>
          <ac:spMkLst>
            <pc:docMk/>
            <pc:sldMk cId="1682691476" sldId="288"/>
            <ac:spMk id="7" creationId="{413C3B1B-8956-A95C-683F-18D9074849E9}"/>
          </ac:spMkLst>
        </pc:spChg>
      </pc:sldChg>
      <pc:sldChg chg="modSp mod">
        <pc:chgData name="Toby Donaldson" userId="2e6e5431-bb17-4c41-9985-d39c50d83c73" providerId="ADAL" clId="{3E49B8A0-82F3-4E5B-B9C4-160B447F8CF8}" dt="2023-06-24T02:58:11.937" v="1016" actId="20577"/>
        <pc:sldMkLst>
          <pc:docMk/>
          <pc:sldMk cId="1672341037" sldId="289"/>
        </pc:sldMkLst>
        <pc:spChg chg="mod">
          <ac:chgData name="Toby Donaldson" userId="2e6e5431-bb17-4c41-9985-d39c50d83c73" providerId="ADAL" clId="{3E49B8A0-82F3-4E5B-B9C4-160B447F8CF8}" dt="2023-06-24T02:58:11.937" v="1016" actId="20577"/>
          <ac:spMkLst>
            <pc:docMk/>
            <pc:sldMk cId="1672341037" sldId="289"/>
            <ac:spMk id="2" creationId="{05EEB890-4AE9-E61C-9A74-E115946F8737}"/>
          </ac:spMkLst>
        </pc:spChg>
      </pc:sldChg>
      <pc:sldChg chg="modSp mod">
        <pc:chgData name="Toby Donaldson" userId="2e6e5431-bb17-4c41-9985-d39c50d83c73" providerId="ADAL" clId="{3E49B8A0-82F3-4E5B-B9C4-160B447F8CF8}" dt="2023-06-24T02:59:34.345" v="1058" actId="1076"/>
        <pc:sldMkLst>
          <pc:docMk/>
          <pc:sldMk cId="397900611" sldId="290"/>
        </pc:sldMkLst>
        <pc:spChg chg="mod">
          <ac:chgData name="Toby Donaldson" userId="2e6e5431-bb17-4c41-9985-d39c50d83c73" providerId="ADAL" clId="{3E49B8A0-82F3-4E5B-B9C4-160B447F8CF8}" dt="2023-06-24T02:59:21.537" v="1056" actId="1076"/>
          <ac:spMkLst>
            <pc:docMk/>
            <pc:sldMk cId="397900611" sldId="290"/>
            <ac:spMk id="10" creationId="{C426CA52-5795-6EB4-0560-A7FA9BD70B89}"/>
          </ac:spMkLst>
        </pc:spChg>
        <pc:spChg chg="mod">
          <ac:chgData name="Toby Donaldson" userId="2e6e5431-bb17-4c41-9985-d39c50d83c73" providerId="ADAL" clId="{3E49B8A0-82F3-4E5B-B9C4-160B447F8CF8}" dt="2023-06-24T02:59:34.345" v="1058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modSp mod">
        <pc:chgData name="Toby Donaldson" userId="2e6e5431-bb17-4c41-9985-d39c50d83c73" providerId="ADAL" clId="{3E49B8A0-82F3-4E5B-B9C4-160B447F8CF8}" dt="2023-06-24T02:59:53.656" v="1066" actId="20577"/>
        <pc:sldMkLst>
          <pc:docMk/>
          <pc:sldMk cId="1657589750" sldId="291"/>
        </pc:sldMkLst>
        <pc:spChg chg="mod">
          <ac:chgData name="Toby Donaldson" userId="2e6e5431-bb17-4c41-9985-d39c50d83c73" providerId="ADAL" clId="{3E49B8A0-82F3-4E5B-B9C4-160B447F8CF8}" dt="2023-06-24T02:59:43.353" v="1059" actId="20577"/>
          <ac:spMkLst>
            <pc:docMk/>
            <pc:sldMk cId="1657589750" sldId="291"/>
            <ac:spMk id="2" creationId="{6E6C3240-625C-85D5-9A27-AFC44222D530}"/>
          </ac:spMkLst>
        </pc:spChg>
        <pc:spChg chg="mod">
          <ac:chgData name="Toby Donaldson" userId="2e6e5431-bb17-4c41-9985-d39c50d83c73" providerId="ADAL" clId="{3E49B8A0-82F3-4E5B-B9C4-160B447F8CF8}" dt="2023-06-24T02:59:53.656" v="1066" actId="20577"/>
          <ac:spMkLst>
            <pc:docMk/>
            <pc:sldMk cId="1657589750" sldId="291"/>
            <ac:spMk id="10" creationId="{A4FEAC98-6DC3-B4B1-0754-7C5EDD69E199}"/>
          </ac:spMkLst>
        </pc:spChg>
      </pc:sldChg>
      <pc:sldChg chg="addSp modSp mod">
        <pc:chgData name="Toby Donaldson" userId="2e6e5431-bb17-4c41-9985-d39c50d83c73" providerId="ADAL" clId="{3E49B8A0-82F3-4E5B-B9C4-160B447F8CF8}" dt="2023-06-24T03:01:29.354" v="1081" actId="1076"/>
        <pc:sldMkLst>
          <pc:docMk/>
          <pc:sldMk cId="3118127669" sldId="292"/>
        </pc:sldMkLst>
        <pc:spChg chg="mod">
          <ac:chgData name="Toby Donaldson" userId="2e6e5431-bb17-4c41-9985-d39c50d83c73" providerId="ADAL" clId="{3E49B8A0-82F3-4E5B-B9C4-160B447F8CF8}" dt="2023-06-24T03:00:04.759" v="1067" actId="20577"/>
          <ac:spMkLst>
            <pc:docMk/>
            <pc:sldMk cId="3118127669" sldId="292"/>
            <ac:spMk id="2" creationId="{6E6C3240-625C-85D5-9A27-AFC44222D530}"/>
          </ac:spMkLst>
        </pc:spChg>
        <pc:spChg chg="add mod">
          <ac:chgData name="Toby Donaldson" userId="2e6e5431-bb17-4c41-9985-d39c50d83c73" providerId="ADAL" clId="{3E49B8A0-82F3-4E5B-B9C4-160B447F8CF8}" dt="2023-06-24T03:01:16.646" v="1079" actId="1076"/>
          <ac:spMkLst>
            <pc:docMk/>
            <pc:sldMk cId="3118127669" sldId="292"/>
            <ac:spMk id="3" creationId="{78BC99BD-F5D0-A2B0-AC9A-F3E674D0A94E}"/>
          </ac:spMkLst>
        </pc:spChg>
        <pc:spChg chg="mod">
          <ac:chgData name="Toby Donaldson" userId="2e6e5431-bb17-4c41-9985-d39c50d83c73" providerId="ADAL" clId="{3E49B8A0-82F3-4E5B-B9C4-160B447F8CF8}" dt="2023-06-24T03:01:12.033" v="1077" actId="1076"/>
          <ac:spMkLst>
            <pc:docMk/>
            <pc:sldMk cId="3118127669" sldId="292"/>
            <ac:spMk id="8" creationId="{92625BD6-573B-1828-6710-12D80A93331E}"/>
          </ac:spMkLst>
        </pc:spChg>
        <pc:spChg chg="mod">
          <ac:chgData name="Toby Donaldson" userId="2e6e5431-bb17-4c41-9985-d39c50d83c73" providerId="ADAL" clId="{3E49B8A0-82F3-4E5B-B9C4-160B447F8CF8}" dt="2023-06-24T03:00:45.824" v="1072" actId="113"/>
          <ac:spMkLst>
            <pc:docMk/>
            <pc:sldMk cId="3118127669" sldId="292"/>
            <ac:spMk id="10" creationId="{A4FEAC98-6DC3-B4B1-0754-7C5EDD69E199}"/>
          </ac:spMkLst>
        </pc:spChg>
        <pc:spChg chg="mod">
          <ac:chgData name="Toby Donaldson" userId="2e6e5431-bb17-4c41-9985-d39c50d83c73" providerId="ADAL" clId="{3E49B8A0-82F3-4E5B-B9C4-160B447F8CF8}" dt="2023-06-24T03:00:39.072" v="1071" actId="20577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E49B8A0-82F3-4E5B-B9C4-160B447F8CF8}" dt="2023-06-24T03:01:29.354" v="1081" actId="1076"/>
          <ac:spMkLst>
            <pc:docMk/>
            <pc:sldMk cId="3118127669" sldId="292"/>
            <ac:spMk id="30" creationId="{748401B0-B0E5-3CF5-A28C-53A208B4A7B2}"/>
          </ac:spMkLst>
        </pc:spChg>
        <pc:spChg chg="mod">
          <ac:chgData name="Toby Donaldson" userId="2e6e5431-bb17-4c41-9985-d39c50d83c73" providerId="ADAL" clId="{3E49B8A0-82F3-4E5B-B9C4-160B447F8CF8}" dt="2023-06-24T03:01:06.470" v="1075" actId="1076"/>
          <ac:spMkLst>
            <pc:docMk/>
            <pc:sldMk cId="3118127669" sldId="292"/>
            <ac:spMk id="32" creationId="{FF72C43F-0B6A-EAED-F40F-D40A13AD666B}"/>
          </ac:spMkLst>
        </pc:spChg>
        <pc:spChg chg="mod">
          <ac:chgData name="Toby Donaldson" userId="2e6e5431-bb17-4c41-9985-d39c50d83c73" providerId="ADAL" clId="{3E49B8A0-82F3-4E5B-B9C4-160B447F8CF8}" dt="2023-06-24T03:00:57.082" v="1073" actId="1076"/>
          <ac:spMkLst>
            <pc:docMk/>
            <pc:sldMk cId="3118127669" sldId="292"/>
            <ac:spMk id="33" creationId="{AC02D06A-7F5E-0DAA-8621-9A81ECFB2FDB}"/>
          </ac:spMkLst>
        </pc:spChg>
      </pc:sldChg>
      <pc:sldChg chg="del">
        <pc:chgData name="Toby Donaldson" userId="2e6e5431-bb17-4c41-9985-d39c50d83c73" providerId="ADAL" clId="{3E49B8A0-82F3-4E5B-B9C4-160B447F8CF8}" dt="2023-06-24T03:02:38.848" v="1086" actId="2696"/>
        <pc:sldMkLst>
          <pc:docMk/>
          <pc:sldMk cId="3965035007" sldId="294"/>
        </pc:sldMkLst>
      </pc:sldChg>
      <pc:sldChg chg="modSp mod">
        <pc:chgData name="Toby Donaldson" userId="2e6e5431-bb17-4c41-9985-d39c50d83c73" providerId="ADAL" clId="{3E49B8A0-82F3-4E5B-B9C4-160B447F8CF8}" dt="2023-06-24T03:03:08.357" v="1089"/>
        <pc:sldMkLst>
          <pc:docMk/>
          <pc:sldMk cId="826826618" sldId="295"/>
        </pc:sldMkLst>
        <pc:spChg chg="mod">
          <ac:chgData name="Toby Donaldson" userId="2e6e5431-bb17-4c41-9985-d39c50d83c73" providerId="ADAL" clId="{3E49B8A0-82F3-4E5B-B9C4-160B447F8CF8}" dt="2023-06-24T03:02:48.716" v="1088" actId="113"/>
          <ac:spMkLst>
            <pc:docMk/>
            <pc:sldMk cId="826826618" sldId="295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4T03:03:08.357" v="1089"/>
          <ac:spMkLst>
            <pc:docMk/>
            <pc:sldMk cId="826826618" sldId="295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7.656" v="1091"/>
        <pc:sldMkLst>
          <pc:docMk/>
          <pc:sldMk cId="3247521913" sldId="296"/>
        </pc:sldMkLst>
        <pc:spChg chg="mod">
          <ac:chgData name="Toby Donaldson" userId="2e6e5431-bb17-4c41-9985-d39c50d83c73" providerId="ADAL" clId="{3E49B8A0-82F3-4E5B-B9C4-160B447F8CF8}" dt="2023-06-24T03:03:37.656" v="1091"/>
          <ac:spMkLst>
            <pc:docMk/>
            <pc:sldMk cId="3247521913" sldId="296"/>
            <ac:spMk id="4" creationId="{2D05EE0B-8C9B-F11E-BADA-D9B3F4B68631}"/>
          </ac:spMkLst>
        </pc:spChg>
      </pc:sldChg>
      <pc:sldChg chg="modSp">
        <pc:chgData name="Toby Donaldson" userId="2e6e5431-bb17-4c41-9985-d39c50d83c73" providerId="ADAL" clId="{3E49B8A0-82F3-4E5B-B9C4-160B447F8CF8}" dt="2023-06-24T03:03:31.617" v="1090"/>
        <pc:sldMkLst>
          <pc:docMk/>
          <pc:sldMk cId="566280753" sldId="297"/>
        </pc:sldMkLst>
        <pc:spChg chg="mod">
          <ac:chgData name="Toby Donaldson" userId="2e6e5431-bb17-4c41-9985-d39c50d83c73" providerId="ADAL" clId="{3E49B8A0-82F3-4E5B-B9C4-160B447F8CF8}" dt="2023-06-24T03:03:31.617" v="1090"/>
          <ac:spMkLst>
            <pc:docMk/>
            <pc:sldMk cId="566280753" sldId="297"/>
            <ac:spMk id="4" creationId="{2D05EE0B-8C9B-F11E-BADA-D9B3F4B68631}"/>
          </ac:spMkLst>
        </pc:spChg>
      </pc:sldChg>
      <pc:sldChg chg="add del">
        <pc:chgData name="Toby Donaldson" userId="2e6e5431-bb17-4c41-9985-d39c50d83c73" providerId="ADAL" clId="{3E49B8A0-82F3-4E5B-B9C4-160B447F8CF8}" dt="2023-06-24T02:54:48.847" v="906" actId="2696"/>
        <pc:sldMkLst>
          <pc:docMk/>
          <pc:sldMk cId="2926371896" sldId="300"/>
        </pc:sldMkLst>
      </pc:sldChg>
      <pc:sldChg chg="addSp delSp modSp add mod">
        <pc:chgData name="Toby Donaldson" userId="2e6e5431-bb17-4c41-9985-d39c50d83c73" providerId="ADAL" clId="{3E49B8A0-82F3-4E5B-B9C4-160B447F8CF8}" dt="2023-06-27T01:33:35.945" v="1545"/>
        <pc:sldMkLst>
          <pc:docMk/>
          <pc:sldMk cId="2976736663" sldId="301"/>
        </pc:sldMkLst>
        <pc:spChg chg="mod">
          <ac:chgData name="Toby Donaldson" userId="2e6e5431-bb17-4c41-9985-d39c50d83c73" providerId="ADAL" clId="{3E49B8A0-82F3-4E5B-B9C4-160B447F8CF8}" dt="2023-06-27T01:21:40.114" v="1100" actId="207"/>
          <ac:spMkLst>
            <pc:docMk/>
            <pc:sldMk cId="2976736663" sldId="301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2:16.555" v="1495" actId="20577"/>
          <ac:spMkLst>
            <pc:docMk/>
            <pc:sldMk cId="2976736663" sldId="301"/>
            <ac:spMk id="3" creationId="{853BEB51-9955-F82A-6F80-41EBE4E2A34E}"/>
          </ac:spMkLst>
        </pc:spChg>
        <pc:spChg chg="add mod">
          <ac:chgData name="Toby Donaldson" userId="2e6e5431-bb17-4c41-9985-d39c50d83c73" providerId="ADAL" clId="{3E49B8A0-82F3-4E5B-B9C4-160B447F8CF8}" dt="2023-06-27T01:33:35.945" v="1545"/>
          <ac:spMkLst>
            <pc:docMk/>
            <pc:sldMk cId="2976736663" sldId="301"/>
            <ac:spMk id="4" creationId="{4CE21BD3-4F8D-2A9C-FF27-736292ABED5C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4" creationId="{C6E390C3-C23E-8885-F152-D76BE3C03A20}"/>
          </ac:spMkLst>
        </pc:spChg>
        <pc:spChg chg="mod">
          <ac:chgData name="Toby Donaldson" userId="2e6e5431-bb17-4c41-9985-d39c50d83c73" providerId="ADAL" clId="{3E49B8A0-82F3-4E5B-B9C4-160B447F8CF8}" dt="2023-06-24T02:53:49.472" v="882" actId="113"/>
          <ac:spMkLst>
            <pc:docMk/>
            <pc:sldMk cId="2976736663" sldId="301"/>
            <ac:spMk id="5" creationId="{28B8EA08-2981-2FF4-BDF7-59E3A6C2CB08}"/>
          </ac:spMkLst>
        </pc:spChg>
        <pc:spChg chg="del">
          <ac:chgData name="Toby Donaldson" userId="2e6e5431-bb17-4c41-9985-d39c50d83c73" providerId="ADAL" clId="{3E49B8A0-82F3-4E5B-B9C4-160B447F8CF8}" dt="2023-06-24T02:50:44.201" v="454" actId="21"/>
          <ac:spMkLst>
            <pc:docMk/>
            <pc:sldMk cId="2976736663" sldId="301"/>
            <ac:spMk id="8" creationId="{1E340167-FAFF-9E55-2497-F7B2B09CCA2C}"/>
          </ac:spMkLst>
        </pc:spChg>
        <pc:cxnChg chg="del">
          <ac:chgData name="Toby Donaldson" userId="2e6e5431-bb17-4c41-9985-d39c50d83c73" providerId="ADAL" clId="{3E49B8A0-82F3-4E5B-B9C4-160B447F8CF8}" dt="2023-06-24T02:50:44.201" v="454" actId="21"/>
          <ac:cxnSpMkLst>
            <pc:docMk/>
            <pc:sldMk cId="2976736663" sldId="301"/>
            <ac:cxnSpMk id="7" creationId="{57D856B2-E747-D2D0-D611-2F0130FE87F2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4T03:02:16.313" v="1085"/>
        <pc:sldMkLst>
          <pc:docMk/>
          <pc:sldMk cId="2859941842" sldId="302"/>
        </pc:sldMkLst>
        <pc:spChg chg="add mod">
          <ac:chgData name="Toby Donaldson" userId="2e6e5431-bb17-4c41-9985-d39c50d83c73" providerId="ADAL" clId="{3E49B8A0-82F3-4E5B-B9C4-160B447F8CF8}" dt="2023-06-24T03:02:16.313" v="1085"/>
          <ac:spMkLst>
            <pc:docMk/>
            <pc:sldMk cId="2859941842" sldId="302"/>
            <ac:spMk id="4" creationId="{2736AC0A-DE43-D386-CF8D-3EF883453115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12" creationId="{30E81C47-38A2-4FB2-2322-0763897119E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0" creationId="{748401B0-B0E5-3CF5-A28C-53A208B4A7B2}"/>
          </ac:spMkLst>
        </pc:spChg>
        <pc:spChg chg="del">
          <ac:chgData name="Toby Donaldson" userId="2e6e5431-bb17-4c41-9985-d39c50d83c73" providerId="ADAL" clId="{3E49B8A0-82F3-4E5B-B9C4-160B447F8CF8}" dt="2023-06-24T03:02:04.450" v="1083" actId="21"/>
          <ac:spMkLst>
            <pc:docMk/>
            <pc:sldMk cId="2859941842" sldId="302"/>
            <ac:spMk id="31" creationId="{6FC95193-ACB8-5743-20F0-FE1FA36B44AB}"/>
          </ac:spMkLst>
        </pc:sp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3E49B8A0-82F3-4E5B-B9C4-160B447F8CF8}" dt="2023-06-24T03:02:09.708" v="1084" actId="21"/>
          <ac:cxnSpMkLst>
            <pc:docMk/>
            <pc:sldMk cId="2859941842" sldId="302"/>
            <ac:cxnSpMk id="27" creationId="{FF90B311-4177-46AF-51F2-C3BF15EA52D0}"/>
          </ac:cxnSpMkLst>
        </pc:cxnChg>
      </pc:sldChg>
      <pc:sldChg chg="addSp delSp modSp add mod">
        <pc:chgData name="Toby Donaldson" userId="2e6e5431-bb17-4c41-9985-d39c50d83c73" providerId="ADAL" clId="{3E49B8A0-82F3-4E5B-B9C4-160B447F8CF8}" dt="2023-06-27T01:33:38.408" v="1546"/>
        <pc:sldMkLst>
          <pc:docMk/>
          <pc:sldMk cId="2136513501" sldId="303"/>
        </pc:sldMkLst>
        <pc:spChg chg="mod">
          <ac:chgData name="Toby Donaldson" userId="2e6e5431-bb17-4c41-9985-d39c50d83c73" providerId="ADAL" clId="{3E49B8A0-82F3-4E5B-B9C4-160B447F8CF8}" dt="2023-06-27T01:21:45.034" v="1101" actId="207"/>
          <ac:spMkLst>
            <pc:docMk/>
            <pc:sldMk cId="2136513501" sldId="303"/>
            <ac:spMk id="2" creationId="{05EEB890-4AE9-E61C-9A74-E115946F8737}"/>
          </ac:spMkLst>
        </pc:spChg>
        <pc:spChg chg="mod">
          <ac:chgData name="Toby Donaldson" userId="2e6e5431-bb17-4c41-9985-d39c50d83c73" providerId="ADAL" clId="{3E49B8A0-82F3-4E5B-B9C4-160B447F8CF8}" dt="2023-06-27T01:31:59.366" v="1487" actId="20577"/>
          <ac:spMkLst>
            <pc:docMk/>
            <pc:sldMk cId="2136513501" sldId="303"/>
            <ac:spMk id="3" creationId="{853BEB51-9955-F82A-6F80-41EBE4E2A34E}"/>
          </ac:spMkLst>
        </pc:spChg>
        <pc:spChg chg="add del mod">
          <ac:chgData name="Toby Donaldson" userId="2e6e5431-bb17-4c41-9985-d39c50d83c73" providerId="ADAL" clId="{3E49B8A0-82F3-4E5B-B9C4-160B447F8CF8}" dt="2023-06-27T01:26:58.649" v="1214" actId="21"/>
          <ac:spMkLst>
            <pc:docMk/>
            <pc:sldMk cId="2136513501" sldId="303"/>
            <ac:spMk id="4" creationId="{EA29819E-4FE3-A684-5303-9930D5EFD656}"/>
          </ac:spMkLst>
        </pc:spChg>
        <pc:spChg chg="mod">
          <ac:chgData name="Toby Donaldson" userId="2e6e5431-bb17-4c41-9985-d39c50d83c73" providerId="ADAL" clId="{3E49B8A0-82F3-4E5B-B9C4-160B447F8CF8}" dt="2023-06-27T01:31:49.171" v="1486" actId="113"/>
          <ac:spMkLst>
            <pc:docMk/>
            <pc:sldMk cId="2136513501" sldId="303"/>
            <ac:spMk id="5" creationId="{28B8EA08-2981-2FF4-BDF7-59E3A6C2CB08}"/>
          </ac:spMkLst>
        </pc:spChg>
        <pc:spChg chg="add mod">
          <ac:chgData name="Toby Donaldson" userId="2e6e5431-bb17-4c41-9985-d39c50d83c73" providerId="ADAL" clId="{3E49B8A0-82F3-4E5B-B9C4-160B447F8CF8}" dt="2023-06-27T01:27:52.459" v="1284" actId="1076"/>
          <ac:spMkLst>
            <pc:docMk/>
            <pc:sldMk cId="2136513501" sldId="303"/>
            <ac:spMk id="6" creationId="{CD206C89-06DD-A5B3-CF93-CBB77E1B2806}"/>
          </ac:spMkLst>
        </pc:spChg>
        <pc:spChg chg="add mod">
          <ac:chgData name="Toby Donaldson" userId="2e6e5431-bb17-4c41-9985-d39c50d83c73" providerId="ADAL" clId="{3E49B8A0-82F3-4E5B-B9C4-160B447F8CF8}" dt="2023-06-27T01:28:27.838" v="1306" actId="20577"/>
          <ac:spMkLst>
            <pc:docMk/>
            <pc:sldMk cId="2136513501" sldId="303"/>
            <ac:spMk id="7" creationId="{1C9444AC-3489-8CE2-ECE3-6DBEDA957589}"/>
          </ac:spMkLst>
        </pc:spChg>
        <pc:spChg chg="add mod">
          <ac:chgData name="Toby Donaldson" userId="2e6e5431-bb17-4c41-9985-d39c50d83c73" providerId="ADAL" clId="{3E49B8A0-82F3-4E5B-B9C4-160B447F8CF8}" dt="2023-06-27T01:29:00.562" v="1353" actId="114"/>
          <ac:spMkLst>
            <pc:docMk/>
            <pc:sldMk cId="2136513501" sldId="303"/>
            <ac:spMk id="8" creationId="{73D442C4-7A80-9563-853F-645233E72599}"/>
          </ac:spMkLst>
        </pc:spChg>
        <pc:spChg chg="add mod">
          <ac:chgData name="Toby Donaldson" userId="2e6e5431-bb17-4c41-9985-d39c50d83c73" providerId="ADAL" clId="{3E49B8A0-82F3-4E5B-B9C4-160B447F8CF8}" dt="2023-06-27T01:28:55.502" v="1352" actId="14100"/>
          <ac:spMkLst>
            <pc:docMk/>
            <pc:sldMk cId="2136513501" sldId="303"/>
            <ac:spMk id="9" creationId="{CC47DAEE-4677-35E8-4142-7447F9268379}"/>
          </ac:spMkLst>
        </pc:spChg>
        <pc:spChg chg="add mod">
          <ac:chgData name="Toby Donaldson" userId="2e6e5431-bb17-4c41-9985-d39c50d83c73" providerId="ADAL" clId="{3E49B8A0-82F3-4E5B-B9C4-160B447F8CF8}" dt="2023-06-27T01:31:03.629" v="1467" actId="20577"/>
          <ac:spMkLst>
            <pc:docMk/>
            <pc:sldMk cId="2136513501" sldId="303"/>
            <ac:spMk id="10" creationId="{E6F8C828-5CB8-AD60-04D3-2017A6A7A908}"/>
          </ac:spMkLst>
        </pc:spChg>
        <pc:spChg chg="add mod">
          <ac:chgData name="Toby Donaldson" userId="2e6e5431-bb17-4c41-9985-d39c50d83c73" providerId="ADAL" clId="{3E49B8A0-82F3-4E5B-B9C4-160B447F8CF8}" dt="2023-06-27T01:33:38.408" v="1546"/>
          <ac:spMkLst>
            <pc:docMk/>
            <pc:sldMk cId="2136513501" sldId="303"/>
            <ac:spMk id="16" creationId="{DA1D3C3B-9047-5DEA-0626-027882A4826F}"/>
          </ac:spMkLst>
        </pc:spChg>
        <pc:cxnChg chg="add mod">
          <ac:chgData name="Toby Donaldson" userId="2e6e5431-bb17-4c41-9985-d39c50d83c73" providerId="ADAL" clId="{3E49B8A0-82F3-4E5B-B9C4-160B447F8CF8}" dt="2023-06-27T01:30:48.055" v="1463" actId="14100"/>
          <ac:cxnSpMkLst>
            <pc:docMk/>
            <pc:sldMk cId="2136513501" sldId="303"/>
            <ac:cxnSpMk id="12" creationId="{695C668C-6C69-7876-5077-5A7730559343}"/>
          </ac:cxnSpMkLst>
        </pc:cxn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26/06/2023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207195" y="5408859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binary search.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1902220" y="5441126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Putting</a:t>
            </a:r>
            <a:r>
              <a:rPr lang="en-CA" dirty="0"/>
              <a:t> and </a:t>
            </a:r>
            <a:r>
              <a:rPr lang="en-CA" b="1" dirty="0"/>
              <a:t>removing</a:t>
            </a:r>
            <a:r>
              <a:rPr lang="en-CA" dirty="0"/>
              <a:t> is still O(n) since they require making a gap or filling a gap by shuffling array elements.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Hash tables </a:t>
            </a:r>
            <a:r>
              <a:rPr lang="en-CA" dirty="0"/>
              <a:t>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93078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30392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This is a 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capacity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 necessarily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soon start to cluster together in long sequences, slowing down the operations.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prime, otherwise might not find an empty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Keys that differ only in the ignored bits will have the same hash value</a:t>
            </a:r>
          </a:p>
          <a:p>
            <a:pPr lvl="2"/>
            <a:r>
              <a:rPr lang="en-CA" dirty="0"/>
              <a:t>This means collisions are more likely!</a:t>
            </a:r>
          </a:p>
          <a:p>
            <a:pPr lvl="1"/>
            <a:r>
              <a:rPr lang="en-CA" dirty="0"/>
              <a:t>Give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just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1897321"/>
                <a:ext cx="2896370" cy="461665"/>
              </a:xfrm>
              <a:prstGeom prst="rect">
                <a:avLst/>
              </a:prstGeom>
              <a:blipFill>
                <a:blip r:embed="rId5"/>
                <a:stretch>
                  <a:fillRect l="-419" t="-8974" r="-167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72" y="3226788"/>
                <a:ext cx="2747740" cy="461665"/>
              </a:xfrm>
              <a:prstGeom prst="rect">
                <a:avLst/>
              </a:prstGeom>
              <a:blipFill>
                <a:blip r:embed="rId6"/>
                <a:stretch>
                  <a:fillRect l="-442" t="-8974" r="-176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8996318" y="2463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8" y="450753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26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8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</a:t>
            </a:r>
            <a:r>
              <a:rPr lang="en-CA" b="1" dirty="0"/>
              <a:t>buckets</a:t>
            </a:r>
            <a:r>
              <a:rPr lang="en-CA" dirty="0"/>
              <a:t>, the load factor can be very high since n could possibly be much bigger than N. 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0ACD1D-AAF0-A15A-F8AB-C419FFF6A6CC}"/>
              </a:ext>
            </a:extLst>
          </p:cNvPr>
          <p:cNvSpPr txBox="1"/>
          <p:nvPr/>
        </p:nvSpPr>
        <p:spPr>
          <a:xfrm>
            <a:off x="8863363" y="584180"/>
            <a:ext cx="208268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number of entries in the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6FD00-CA08-B60A-812B-6FA3F9C96643}"/>
              </a:ext>
            </a:extLst>
          </p:cNvPr>
          <p:cNvCxnSpPr>
            <a:cxnSpLocks/>
          </p:cNvCxnSpPr>
          <p:nvPr/>
        </p:nvCxnSpPr>
        <p:spPr>
          <a:xfrm flipH="1">
            <a:off x="8526966" y="1286107"/>
            <a:ext cx="336397" cy="72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dirty="0"/>
              <a:t>Load Factors and Re-hashing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C62BE-B76F-B311-3756-9588AF100F92}"/>
              </a:ext>
            </a:extLst>
          </p:cNvPr>
          <p:cNvSpPr txBox="1"/>
          <p:nvPr/>
        </p:nvSpPr>
        <p:spPr>
          <a:xfrm>
            <a:off x="2350183" y="5344205"/>
            <a:ext cx="24157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Slow!</a:t>
            </a:r>
            <a:br>
              <a:rPr lang="en-CA" dirty="0"/>
            </a:br>
            <a:r>
              <a:rPr lang="en-CA" dirty="0"/>
              <a:t>Operations need to do an O(n) linear search to find an entry.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4797</Words>
  <Application>Microsoft Office PowerPoint</Application>
  <PresentationFormat>Widescreen</PresentationFormat>
  <Paragraphs>607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Map ADT: Unordered List Implementation</vt:lpstr>
      <vt:lpstr>Map ADT: Unordered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dcterms:created xsi:type="dcterms:W3CDTF">2023-06-22T21:45:49Z</dcterms:created>
  <dcterms:modified xsi:type="dcterms:W3CDTF">2023-06-27T01:46:17Z</dcterms:modified>
</cp:coreProperties>
</file>