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85" r:id="rId4"/>
    <p:sldId id="286" r:id="rId5"/>
    <p:sldId id="287" r:id="rId6"/>
    <p:sldId id="276" r:id="rId7"/>
    <p:sldId id="281" r:id="rId8"/>
    <p:sldId id="282" r:id="rId9"/>
    <p:sldId id="288" r:id="rId10"/>
    <p:sldId id="320" r:id="rId11"/>
    <p:sldId id="337" r:id="rId12"/>
    <p:sldId id="324" r:id="rId13"/>
    <p:sldId id="299" r:id="rId14"/>
    <p:sldId id="302" r:id="rId15"/>
    <p:sldId id="304" r:id="rId16"/>
    <p:sldId id="313" r:id="rId17"/>
    <p:sldId id="314" r:id="rId18"/>
    <p:sldId id="315" r:id="rId19"/>
    <p:sldId id="316" r:id="rId20"/>
    <p:sldId id="325" r:id="rId21"/>
    <p:sldId id="326" r:id="rId22"/>
    <p:sldId id="327" r:id="rId23"/>
    <p:sldId id="328" r:id="rId24"/>
    <p:sldId id="330" r:id="rId25"/>
    <p:sldId id="329" r:id="rId26"/>
    <p:sldId id="331" r:id="rId27"/>
    <p:sldId id="332" r:id="rId28"/>
    <p:sldId id="333" r:id="rId29"/>
    <p:sldId id="334" r:id="rId30"/>
    <p:sldId id="335" r:id="rId31"/>
    <p:sldId id="339" r:id="rId32"/>
    <p:sldId id="340" r:id="rId33"/>
    <p:sldId id="341" r:id="rId34"/>
    <p:sldId id="343" r:id="rId35"/>
    <p:sldId id="342" r:id="rId36"/>
    <p:sldId id="344" r:id="rId3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336D7-3E3E-41D5-A46E-72C6E1B96305}" v="9" dt="2023-06-11T01:57:40.877"/>
    <p1510:client id="{FB877F25-D805-4191-9DF8-340CDBADAB86}" v="3" dt="2023-06-11T01:43:05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7486" autoAdjust="0"/>
  </p:normalViewPr>
  <p:slideViewPr>
    <p:cSldViewPr snapToGrid="0">
      <p:cViewPr varScale="1">
        <p:scale>
          <a:sx n="161" d="100"/>
          <a:sy n="161" d="100"/>
        </p:scale>
        <p:origin x="258" y="144"/>
      </p:cViewPr>
      <p:guideLst/>
    </p:cSldViewPr>
  </p:slideViewPr>
  <p:outlineViewPr>
    <p:cViewPr>
      <p:scale>
        <a:sx n="33" d="100"/>
        <a:sy n="33" d="100"/>
      </p:scale>
      <p:origin x="0" y="-6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201389A7-90CB-4A45-B4A2-6C7E1CF1294F}"/>
    <pc:docChg chg="addSld modSld modNotesMaster">
      <pc:chgData name="Toby Donaldson" userId="2e6e5431-bb17-4c41-9985-d39c50d83c73" providerId="ADAL" clId="{201389A7-90CB-4A45-B4A2-6C7E1CF1294F}" dt="2023-06-09T19:08:54.328" v="196"/>
      <pc:docMkLst>
        <pc:docMk/>
      </pc:docMkLst>
      <pc:sldChg chg="addSp delSp modSp mod">
        <pc:chgData name="Toby Donaldson" userId="2e6e5431-bb17-4c41-9985-d39c50d83c73" providerId="ADAL" clId="{201389A7-90CB-4A45-B4A2-6C7E1CF1294F}" dt="2023-06-06T21:14:26.017" v="192"/>
        <pc:sldMkLst>
          <pc:docMk/>
          <pc:sldMk cId="1240742714" sldId="282"/>
        </pc:sldMkLst>
        <pc:grpChg chg="del 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38" creationId="{47F7B17C-AC92-22B5-1435-98DD0157834B}"/>
          </ac:grpSpMkLst>
        </pc:grpChg>
        <pc:grpChg chg="del 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45" creationId="{6C4F0F6D-15AF-D911-7D9B-7070E8AC9AE2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6" creationId="{36DECD87-9ABA-666A-97A1-194C4C8471F0}"/>
          </ac:grpSpMkLst>
        </pc:grpChg>
        <pc:grpChg chg="mod">
          <ac:chgData name="Toby Donaldson" userId="2e6e5431-bb17-4c41-9985-d39c50d83c73" providerId="ADAL" clId="{201389A7-90CB-4A45-B4A2-6C7E1CF1294F}" dt="2023-06-06T21:06:30.471" v="29"/>
          <ac:grpSpMkLst>
            <pc:docMk/>
            <pc:sldMk cId="1240742714" sldId="282"/>
            <ac:grpSpMk id="47" creationId="{D1F2AE34-555F-3691-A3FE-C548B8EE496A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4" creationId="{64E7E37A-2571-5F05-BD4A-9320390EBE9C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5" creationId="{67E485AE-DFAE-B393-80CC-9D2157DBDAC1}"/>
          </ac:grpSpMkLst>
        </pc:grpChg>
        <pc:grpChg chg="mod">
          <ac:chgData name="Toby Donaldson" userId="2e6e5431-bb17-4c41-9985-d39c50d83c73" providerId="ADAL" clId="{201389A7-90CB-4A45-B4A2-6C7E1CF1294F}" dt="2023-06-06T21:06:34.895" v="36"/>
          <ac:grpSpMkLst>
            <pc:docMk/>
            <pc:sldMk cId="1240742714" sldId="282"/>
            <ac:grpSpMk id="56" creationId="{9C80CFF9-FD4A-60E0-090C-C6E9BA3C5FD4}"/>
          </ac:grpSpMkLst>
        </pc:grpChg>
        <pc:grpChg chg="del mod">
          <ac:chgData name="Toby Donaldson" userId="2e6e5431-bb17-4c41-9985-d39c50d83c73" providerId="ADAL" clId="{201389A7-90CB-4A45-B4A2-6C7E1CF1294F}" dt="2023-06-06T21:07:39.656" v="43"/>
          <ac:grpSpMkLst>
            <pc:docMk/>
            <pc:sldMk cId="1240742714" sldId="282"/>
            <ac:grpSpMk id="61" creationId="{E9AD52A3-B13C-8D20-65E2-28A2B67702EC}"/>
          </ac:grpSpMkLst>
        </pc:grpChg>
        <pc:grpChg chg="del mod">
          <ac:chgData name="Toby Donaldson" userId="2e6e5431-bb17-4c41-9985-d39c50d83c73" providerId="ADAL" clId="{201389A7-90CB-4A45-B4A2-6C7E1CF1294F}" dt="2023-06-06T21:07:51.871" v="57"/>
          <ac:grpSpMkLst>
            <pc:docMk/>
            <pc:sldMk cId="1240742714" sldId="282"/>
            <ac:grpSpMk id="63" creationId="{DF96CA76-38DF-7AEF-09AA-B14B6C7DA6C8}"/>
          </ac:grpSpMkLst>
        </pc:grpChg>
        <pc:grpChg chg="del mod">
          <ac:chgData name="Toby Donaldson" userId="2e6e5431-bb17-4c41-9985-d39c50d83c73" providerId="ADAL" clId="{201389A7-90CB-4A45-B4A2-6C7E1CF1294F}" dt="2023-06-06T21:07:56.042" v="62"/>
          <ac:grpSpMkLst>
            <pc:docMk/>
            <pc:sldMk cId="1240742714" sldId="282"/>
            <ac:grpSpMk id="77" creationId="{DD6CC11F-DA57-C9CC-A0D3-E534F6FBD695}"/>
          </ac:grpSpMkLst>
        </pc:grpChg>
        <pc:grpChg chg="del mod">
          <ac:chgData name="Toby Donaldson" userId="2e6e5431-bb17-4c41-9985-d39c50d83c73" providerId="ADAL" clId="{201389A7-90CB-4A45-B4A2-6C7E1CF1294F}" dt="2023-06-06T21:07:57.774" v="66"/>
          <ac:grpSpMkLst>
            <pc:docMk/>
            <pc:sldMk cId="1240742714" sldId="282"/>
            <ac:grpSpMk id="82" creationId="{A487EE21-1662-DEB2-2965-F31E4801644D}"/>
          </ac:grpSpMkLst>
        </pc:grpChg>
        <pc:grpChg chg="del mod">
          <ac:chgData name="Toby Donaldson" userId="2e6e5431-bb17-4c41-9985-d39c50d83c73" providerId="ADAL" clId="{201389A7-90CB-4A45-B4A2-6C7E1CF1294F}" dt="2023-06-06T21:07:59.734" v="71"/>
          <ac:grpSpMkLst>
            <pc:docMk/>
            <pc:sldMk cId="1240742714" sldId="282"/>
            <ac:grpSpMk id="86" creationId="{39F23CF9-2615-3B18-BD4A-D6E800668DEB}"/>
          </ac:grpSpMkLst>
        </pc:grpChg>
        <pc:grpChg chg="del mod">
          <ac:chgData name="Toby Donaldson" userId="2e6e5431-bb17-4c41-9985-d39c50d83c73" providerId="ADAL" clId="{201389A7-90CB-4A45-B4A2-6C7E1CF1294F}" dt="2023-06-06T21:08:12.222" v="81"/>
          <ac:grpSpMkLst>
            <pc:docMk/>
            <pc:sldMk cId="1240742714" sldId="282"/>
            <ac:grpSpMk id="91" creationId="{179C20F4-DA5E-3504-4977-44A58FDB4355}"/>
          </ac:grpSpMkLst>
        </pc:grpChg>
        <pc:grpChg chg="del mod">
          <ac:chgData name="Toby Donaldson" userId="2e6e5431-bb17-4c41-9985-d39c50d83c73" providerId="ADAL" clId="{201389A7-90CB-4A45-B4A2-6C7E1CF1294F}" dt="2023-06-06T21:08:18.249" v="94"/>
          <ac:grpSpMkLst>
            <pc:docMk/>
            <pc:sldMk cId="1240742714" sldId="282"/>
            <ac:grpSpMk id="101" creationId="{8C0ABB84-D303-BEA8-0F6D-55073E9AFDFD}"/>
          </ac:grpSpMkLst>
        </pc:grpChg>
        <pc:grpChg chg="del mod">
          <ac:chgData name="Toby Donaldson" userId="2e6e5431-bb17-4c41-9985-d39c50d83c73" providerId="ADAL" clId="{201389A7-90CB-4A45-B4A2-6C7E1CF1294F}" dt="2023-06-06T21:08:36.103" v="100"/>
          <ac:grpSpMkLst>
            <pc:docMk/>
            <pc:sldMk cId="1240742714" sldId="282"/>
            <ac:grpSpMk id="114" creationId="{A811161A-C227-64DD-2D2E-AD17CEAE9AF5}"/>
          </ac:grpSpMkLst>
        </pc:grpChg>
        <pc:grpChg chg="del mod">
          <ac:chgData name="Toby Donaldson" userId="2e6e5431-bb17-4c41-9985-d39c50d83c73" providerId="ADAL" clId="{201389A7-90CB-4A45-B4A2-6C7E1CF1294F}" dt="2023-06-06T21:08:43.286" v="108"/>
          <ac:grpSpMkLst>
            <pc:docMk/>
            <pc:sldMk cId="1240742714" sldId="282"/>
            <ac:grpSpMk id="117" creationId="{84EBE892-6783-15CE-3905-8665BA654908}"/>
          </ac:grpSpMkLst>
        </pc:grpChg>
        <pc:grpChg chg="del mod">
          <ac:chgData name="Toby Donaldson" userId="2e6e5431-bb17-4c41-9985-d39c50d83c73" providerId="ADAL" clId="{201389A7-90CB-4A45-B4A2-6C7E1CF1294F}" dt="2023-06-06T21:08:46.323" v="111"/>
          <ac:grpSpMkLst>
            <pc:docMk/>
            <pc:sldMk cId="1240742714" sldId="282"/>
            <ac:grpSpMk id="125" creationId="{B8E46ADA-F0A8-E262-91DF-A274FA5F50D4}"/>
          </ac:grpSpMkLst>
        </pc:grpChg>
        <pc:grpChg chg="del mod">
          <ac:chgData name="Toby Donaldson" userId="2e6e5431-bb17-4c41-9985-d39c50d83c73" providerId="ADAL" clId="{201389A7-90CB-4A45-B4A2-6C7E1CF1294F}" dt="2023-06-06T21:08:48.300" v="113"/>
          <ac:grpSpMkLst>
            <pc:docMk/>
            <pc:sldMk cId="1240742714" sldId="282"/>
            <ac:grpSpMk id="128" creationId="{A8423041-FE3F-6DAF-9F31-5BC0B474800F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0" creationId="{28E67EF8-7877-4EB8-2D22-3BA6488CCE49}"/>
          </ac:grpSpMkLst>
        </pc:grpChg>
        <pc:grpChg chg="del mod">
          <ac:chgData name="Toby Donaldson" userId="2e6e5431-bb17-4c41-9985-d39c50d83c73" providerId="ADAL" clId="{201389A7-90CB-4A45-B4A2-6C7E1CF1294F}" dt="2023-06-06T21:09:07.020" v="130"/>
          <ac:grpSpMkLst>
            <pc:docMk/>
            <pc:sldMk cId="1240742714" sldId="282"/>
            <ac:grpSpMk id="136" creationId="{54A6E419-257D-36EF-BFB2-62F14708E30C}"/>
          </ac:grpSpMkLst>
        </pc:grpChg>
        <pc:grpChg chg="del mod">
          <ac:chgData name="Toby Donaldson" userId="2e6e5431-bb17-4c41-9985-d39c50d83c73" providerId="ADAL" clId="{201389A7-90CB-4A45-B4A2-6C7E1CF1294F}" dt="2023-06-06T21:09:22.084" v="152"/>
          <ac:grpSpMkLst>
            <pc:docMk/>
            <pc:sldMk cId="1240742714" sldId="282"/>
            <ac:grpSpMk id="144" creationId="{36360AF4-C00E-6989-16FB-BEBE12E3EB41}"/>
          </ac:grpSpMkLst>
        </pc:grpChg>
        <pc:grpChg chg="del mod">
          <ac:chgData name="Toby Donaldson" userId="2e6e5431-bb17-4c41-9985-d39c50d83c73" providerId="ADAL" clId="{201389A7-90CB-4A45-B4A2-6C7E1CF1294F}" dt="2023-06-06T21:10:03.024" v="165"/>
          <ac:grpSpMkLst>
            <pc:docMk/>
            <pc:sldMk cId="1240742714" sldId="282"/>
            <ac:grpSpMk id="166" creationId="{E17F4AB3-EF56-6B1F-4DAC-01129C3C05F1}"/>
          </ac:grpSpMkLst>
        </pc:grpChg>
        <pc:grpChg chg="del mod">
          <ac:chgData name="Toby Donaldson" userId="2e6e5431-bb17-4c41-9985-d39c50d83c73" providerId="ADAL" clId="{201389A7-90CB-4A45-B4A2-6C7E1CF1294F}" dt="2023-06-06T21:09:32.068" v="159"/>
          <ac:grpSpMkLst>
            <pc:docMk/>
            <pc:sldMk cId="1240742714" sldId="282"/>
            <ac:grpSpMk id="171" creationId="{B33F919F-E824-2EBC-1879-3416A469FC8E}"/>
          </ac:grpSpMkLst>
        </pc:grpChg>
        <pc:grpChg chg="del 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3" creationId="{4A659227-BACA-92E2-A551-D906A3C818B6}"/>
          </ac:grpSpMkLst>
        </pc:grpChg>
        <pc:grpChg chg="mod">
          <ac:chgData name="Toby Donaldson" userId="2e6e5431-bb17-4c41-9985-d39c50d83c73" providerId="ADAL" clId="{201389A7-90CB-4A45-B4A2-6C7E1CF1294F}" dt="2023-06-06T21:09:33.907" v="161"/>
          <ac:grpSpMkLst>
            <pc:docMk/>
            <pc:sldMk cId="1240742714" sldId="282"/>
            <ac:grpSpMk id="175" creationId="{57665006-BB7E-7F07-0A8D-B2EF95CA0DB4}"/>
          </ac:grpSpMkLst>
        </pc:grpChg>
        <pc:grpChg chg="del 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79" creationId="{785B4BE4-427D-4F06-8D0D-140FF70B18A9}"/>
          </ac:grpSpMkLst>
        </pc:grpChg>
        <pc:grpChg chg="mod">
          <ac:chgData name="Toby Donaldson" userId="2e6e5431-bb17-4c41-9985-d39c50d83c73" providerId="ADAL" clId="{201389A7-90CB-4A45-B4A2-6C7E1CF1294F}" dt="2023-06-06T21:10:05.331" v="167"/>
          <ac:grpSpMkLst>
            <pc:docMk/>
            <pc:sldMk cId="1240742714" sldId="282"/>
            <ac:grpSpMk id="181" creationId="{C9055841-8724-AA3A-DC9E-0FBB33DB3CFD}"/>
          </ac:grpSpMkLst>
        </pc:grpChg>
        <pc:grpChg chg="mod">
          <ac:chgData name="Toby Donaldson" userId="2e6e5431-bb17-4c41-9985-d39c50d83c73" providerId="ADAL" clId="{201389A7-90CB-4A45-B4A2-6C7E1CF1294F}" dt="2023-06-06T21:11:37.902" v="172"/>
          <ac:grpSpMkLst>
            <pc:docMk/>
            <pc:sldMk cId="1240742714" sldId="282"/>
            <ac:grpSpMk id="186" creationId="{985F9BB3-25CA-D694-F8A1-43F775145F87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1" creationId="{3F5C54FA-907E-EC90-25D7-67B4693CCD02}"/>
          </ac:grpSpMkLst>
        </pc:grpChg>
        <pc:grpChg chg="mod">
          <ac:chgData name="Toby Donaldson" userId="2e6e5431-bb17-4c41-9985-d39c50d83c73" providerId="ADAL" clId="{201389A7-90CB-4A45-B4A2-6C7E1CF1294F}" dt="2023-06-06T21:11:41.274" v="177"/>
          <ac:grpSpMkLst>
            <pc:docMk/>
            <pc:sldMk cId="1240742714" sldId="282"/>
            <ac:grpSpMk id="192" creationId="{8CCBE3BA-FD67-613A-F2FA-2665AE197143}"/>
          </ac:grpSpMkLst>
        </pc:grpChg>
        <pc:grpChg chg="mod">
          <ac:chgData name="Toby Donaldson" userId="2e6e5431-bb17-4c41-9985-d39c50d83c73" providerId="ADAL" clId="{201389A7-90CB-4A45-B4A2-6C7E1CF1294F}" dt="2023-06-06T21:14:22.247" v="186"/>
          <ac:grpSpMkLst>
            <pc:docMk/>
            <pc:sldMk cId="1240742714" sldId="282"/>
            <ac:grpSpMk id="198" creationId="{52484E17-28C7-7F92-5BA4-BE5903F094A1}"/>
          </ac:grpSpMkLst>
        </pc:grpChg>
        <pc:grpChg chg="mod">
          <ac:chgData name="Toby Donaldson" userId="2e6e5431-bb17-4c41-9985-d39c50d83c73" providerId="ADAL" clId="{201389A7-90CB-4A45-B4A2-6C7E1CF1294F}" dt="2023-06-06T21:14:26.017" v="192"/>
          <ac:grpSpMkLst>
            <pc:docMk/>
            <pc:sldMk cId="1240742714" sldId="282"/>
            <ac:grpSpMk id="204" creationId="{59096D57-7C7A-EC9A-49D2-280589614B3D}"/>
          </ac:grpSpMkLst>
        </pc:grp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6" creationId="{BF597E10-6F43-5E6C-48A9-31EB8A833A79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37" creationId="{0A745119-0124-F384-E3FB-AB966D4D6CD6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39" creationId="{F74D380D-7E83-0F67-2190-80F803319C2F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0" creationId="{567F2499-F1CD-6612-5821-480A1C96333E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1" creationId="{0C7F19C7-E861-738E-A93D-0E0DB97433D0}"/>
          </ac:inkMkLst>
        </pc:inkChg>
        <pc:inkChg chg="add mod">
          <ac:chgData name="Toby Donaldson" userId="2e6e5431-bb17-4c41-9985-d39c50d83c73" providerId="ADAL" clId="{201389A7-90CB-4A45-B4A2-6C7E1CF1294F}" dt="2023-06-06T21:06:30.471" v="29"/>
          <ac:inkMkLst>
            <pc:docMk/>
            <pc:sldMk cId="1240742714" sldId="282"/>
            <ac:inkMk id="42" creationId="{89EE5BCC-0775-1B84-FDC8-4421B9977CEE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3" creationId="{36A0D85F-78C0-FBAE-FE4A-F66C4FFD3902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4" creationId="{D1C44DD2-AC37-F2E5-87A3-F86C33E2D421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8" creationId="{7963829E-927B-D6BC-9E65-F57B83D8A0C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49" creationId="{218001DB-983B-AE8D-B86C-B1476E21AF58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0" creationId="{4F05546B-9D1B-BA8E-C1E2-A176CF01FB34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1" creationId="{50D9296C-91DE-2AE4-977D-5B2445B9D3FD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2" creationId="{F16BF687-6EAE-F167-7494-4FA467BF0E6A}"/>
          </ac:inkMkLst>
        </pc:inkChg>
        <pc:inkChg chg="add mod">
          <ac:chgData name="Toby Donaldson" userId="2e6e5431-bb17-4c41-9985-d39c50d83c73" providerId="ADAL" clId="{201389A7-90CB-4A45-B4A2-6C7E1CF1294F}" dt="2023-06-06T21:06:34.895" v="36"/>
          <ac:inkMkLst>
            <pc:docMk/>
            <pc:sldMk cId="1240742714" sldId="282"/>
            <ac:inkMk id="53" creationId="{24DA2037-7D66-D98D-F3D7-DBF38E86C53C}"/>
          </ac:inkMkLst>
        </pc:inkChg>
        <pc:inkChg chg="add">
          <ac:chgData name="Toby Donaldson" userId="2e6e5431-bb17-4c41-9985-d39c50d83c73" providerId="ADAL" clId="{201389A7-90CB-4A45-B4A2-6C7E1CF1294F}" dt="2023-06-06T21:06:46.221" v="37" actId="9405"/>
          <ac:inkMkLst>
            <pc:docMk/>
            <pc:sldMk cId="1240742714" sldId="282"/>
            <ac:inkMk id="57" creationId="{510DF17B-CB6A-620A-935D-1F866EC9E1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8" creationId="{384AF9DB-84AF-BE9B-EB17-D020051CACE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59" creationId="{8543C5EE-C0B1-DC40-B7CE-A36CD634512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0" creationId="{2D87F46E-F1AC-FD89-82A9-DA1FDAD9353F}"/>
          </ac:inkMkLst>
        </pc:inkChg>
        <pc:inkChg chg="add mod">
          <ac:chgData name="Toby Donaldson" userId="2e6e5431-bb17-4c41-9985-d39c50d83c73" providerId="ADAL" clId="{201389A7-90CB-4A45-B4A2-6C7E1CF1294F}" dt="2023-06-06T21:07:51.871" v="57"/>
          <ac:inkMkLst>
            <pc:docMk/>
            <pc:sldMk cId="1240742714" sldId="282"/>
            <ac:inkMk id="62" creationId="{8B41A638-AB27-33CF-F183-4BFA1552889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4" creationId="{560F19FC-A6E0-8DBA-AEB4-A7968C1BFB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5" creationId="{00454C6D-E83C-FED3-6C6A-E5C4609206A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6" creationId="{84F242E9-DBBE-44B2-8C7D-05B7F34D68D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7" creationId="{B23473AB-F467-DE38-2752-FAF456542BE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8" creationId="{B2BE8CDE-5399-E87D-F04B-A3BDB249852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69" creationId="{44B303A9-1E2E-D68D-009A-8DE2EEFE366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0" creationId="{A19A77DF-19ED-8578-2D23-44DBAA0F7F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1" creationId="{48A1FC0D-6343-8996-CB9A-C1269F0453B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2" creationId="{49FCFAB0-FC5F-A751-8B83-CE8ADAC5935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3" creationId="{A1553EDA-AE1A-8B82-2603-7ED684D29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4" creationId="{0B2A6502-66DD-208B-4A00-9B6D3564CEC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5" creationId="{78892F46-1084-8B50-BC9B-65CCA25B6A7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6" creationId="{708AAE96-B8C2-F77A-81E5-FAB42A95EE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8" creationId="{E7A53D20-93E1-313E-7D7E-9B16226B532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79" creationId="{F99D6AB6-23F6-986B-D90E-B21C94F8E3D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0" creationId="{1FC3FBA2-4F71-18CB-77E3-28179A972A0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1" creationId="{C44FC6B2-8A33-872C-E5E6-3F6B423804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3" creationId="{AE9337B3-7261-7EF2-C6D9-C00B1BB34BC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4" creationId="{97EF5BD4-8596-156F-BD64-E3E4B83B9B5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85" creationId="{BDF98963-14EF-88ED-2A2C-60FCA9339BB0}"/>
          </ac:inkMkLst>
        </pc:inkChg>
        <pc:inkChg chg="add del mod">
          <ac:chgData name="Toby Donaldson" userId="2e6e5431-bb17-4c41-9985-d39c50d83c73" providerId="ADAL" clId="{201389A7-90CB-4A45-B4A2-6C7E1CF1294F}" dt="2023-06-06T21:08:30.891" v="96"/>
          <ac:inkMkLst>
            <pc:docMk/>
            <pc:sldMk cId="1240742714" sldId="282"/>
            <ac:inkMk id="87" creationId="{B4B86468-0406-7BEC-26E6-3429B50DDBD8}"/>
          </ac:inkMkLst>
        </pc:inkChg>
        <pc:inkChg chg="add del mod">
          <ac:chgData name="Toby Donaldson" userId="2e6e5431-bb17-4c41-9985-d39c50d83c73" providerId="ADAL" clId="{201389A7-90CB-4A45-B4A2-6C7E1CF1294F}" dt="2023-06-06T21:08:30.892" v="97"/>
          <ac:inkMkLst>
            <pc:docMk/>
            <pc:sldMk cId="1240742714" sldId="282"/>
            <ac:inkMk id="88" creationId="{1B0C846E-C5F5-FCBF-A97B-97D590F8029A}"/>
          </ac:inkMkLst>
        </pc:inkChg>
        <pc:inkChg chg="add del mod">
          <ac:chgData name="Toby Donaldson" userId="2e6e5431-bb17-4c41-9985-d39c50d83c73" providerId="ADAL" clId="{201389A7-90CB-4A45-B4A2-6C7E1CF1294F}" dt="2023-06-06T21:08:30.890" v="95"/>
          <ac:inkMkLst>
            <pc:docMk/>
            <pc:sldMk cId="1240742714" sldId="282"/>
            <ac:inkMk id="89" creationId="{2581C71C-66F2-E00E-5904-BB9E41E0EDA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0" creationId="{F983532E-A78D-B6B4-C3BF-3F8C2E9F0A1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2" creationId="{0ED96C6B-AE9A-CF9F-7658-31276AA23B9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3" creationId="{2A6CFA8F-BC47-404A-F040-C70C98DB9F1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4" creationId="{32060194-4FCF-70D9-D4E9-717AB823598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5" creationId="{F02DBFB1-D2A6-217F-1E0D-DABF481F987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6" creationId="{BAEC9A43-9917-99D0-6107-5ABC2E42322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7" creationId="{A72810A0-55A9-9C4C-CA65-0DC6A6B74BA4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8" creationId="{2E06A65C-E33D-2E14-A6CB-0BE09FE9A9B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99" creationId="{BDBDA736-591B-B997-A867-D91909BE70B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0" creationId="{F62DDBA7-60E2-7925-EE9C-37B4EC2EFA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2" creationId="{58DF4EC3-246E-FAE6-BA41-2F4AE44C79C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3" creationId="{0C8A345F-0656-039D-B691-479D01E3183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4" creationId="{24444C42-C9B3-6294-A580-55C55BCA254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5" creationId="{AD3FB460-794B-BE24-8EFE-2642920389C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6" creationId="{7D65BE63-3EE3-829B-7BBE-B1E55C45DE6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7" creationId="{28C3076F-1F11-08F2-ABA6-9047905ADCD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8" creationId="{11CA57C0-6A8A-3BF7-5E91-291B2FE3669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09" creationId="{C77E265E-4E58-DB82-3B87-1BB14337476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0" creationId="{EE164C81-3A52-A136-58B3-0118127FAB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1" creationId="{1713A4E2-8347-75DD-9FEB-A0CF8579126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2" creationId="{5048E6AD-6404-91E4-0D54-359AE6DD014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3" creationId="{722685CF-8A2A-3A1D-0A46-D043DEFFEA7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5" creationId="{2A71EE14-2AC6-DBA9-ABEF-B8ECA6E1A29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6" creationId="{71874981-75D7-5E15-0ED7-B9AF8B3937B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8" creationId="{4389C9DA-6A7C-0B89-CEB2-8554FD2363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19" creationId="{C844BAB4-724F-CC2B-E499-CA1C5B31BFB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0" creationId="{F80EB2E8-BB65-B2D5-7D4F-1264E5E0144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1" creationId="{EBFA0599-6F9D-BADA-75DB-A6183EF575DC}"/>
          </ac:inkMkLst>
        </pc:inkChg>
        <pc:inkChg chg="add del mod">
          <ac:chgData name="Toby Donaldson" userId="2e6e5431-bb17-4c41-9985-d39c50d83c73" providerId="ADAL" clId="{201389A7-90CB-4A45-B4A2-6C7E1CF1294F}" dt="2023-06-06T21:08:59.088" v="121"/>
          <ac:inkMkLst>
            <pc:docMk/>
            <pc:sldMk cId="1240742714" sldId="282"/>
            <ac:inkMk id="122" creationId="{8944F452-46FA-8C74-F87F-BFC40DAA1EF8}"/>
          </ac:inkMkLst>
        </pc:inkChg>
        <pc:inkChg chg="add del mod">
          <ac:chgData name="Toby Donaldson" userId="2e6e5431-bb17-4c41-9985-d39c50d83c73" providerId="ADAL" clId="{201389A7-90CB-4A45-B4A2-6C7E1CF1294F}" dt="2023-06-06T21:08:59.088" v="120"/>
          <ac:inkMkLst>
            <pc:docMk/>
            <pc:sldMk cId="1240742714" sldId="282"/>
            <ac:inkMk id="123" creationId="{4F265465-8786-5ECB-3A2F-45EA804665E6}"/>
          </ac:inkMkLst>
        </pc:inkChg>
        <pc:inkChg chg="add del mod">
          <ac:chgData name="Toby Donaldson" userId="2e6e5431-bb17-4c41-9985-d39c50d83c73" providerId="ADAL" clId="{201389A7-90CB-4A45-B4A2-6C7E1CF1294F}" dt="2023-06-06T21:08:59.088" v="122"/>
          <ac:inkMkLst>
            <pc:docMk/>
            <pc:sldMk cId="1240742714" sldId="282"/>
            <ac:inkMk id="124" creationId="{54118C38-8140-EA1D-9AB5-8566B90CD62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6" creationId="{37E6DE8E-58F6-C37C-A690-E52E30AFB9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7" creationId="{FA34FC75-7671-870D-0789-5571268B6FE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29" creationId="{FAB8C5A3-00A4-AF2D-DA96-F20C8DC3C56B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1" creationId="{D8C38425-D462-AA0F-4BDA-1B9A8CDB20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2" creationId="{250B7C41-6EF2-3C6E-38F6-F905F030604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3" creationId="{9C0A7FEA-BAA6-A4FB-D9B0-48DA32C05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4" creationId="{356ECCDB-B8F5-296D-745E-287033DF4C3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5" creationId="{3D6C5DCE-EBFA-A104-5D95-69C4404C99A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7" creationId="{3B7EBDF1-6AA9-D329-1160-94F33A2C986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8" creationId="{172D6420-9C45-E9A9-594B-243DA6ED71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39" creationId="{EC667947-85AD-F586-DB93-6E0D4290DC1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0" creationId="{701DFA58-B6E3-6FF8-980C-EB6974F7CA5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1" creationId="{4791DA89-A548-8759-9AC6-B5E9101A8F6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2" creationId="{131710F8-1DB9-71C9-EC5F-545A31EA37F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3" creationId="{64AA2C3A-FF37-D8E4-B3CA-FDC59641F09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5" creationId="{35DFE72C-674F-692A-1B5B-439E04CF7DC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6" creationId="{2330AD61-CB41-3093-9A3C-B5A6733B60F1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7" creationId="{61C7D9BB-734D-0291-47E4-28C4D588BB7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8" creationId="{65D626D1-8B13-B09B-8885-FD8E61F8B47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49" creationId="{41501A2A-B814-A949-B6EF-4A21CB20985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0" creationId="{14363B83-1E82-DB9C-268F-3744C77A83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1" creationId="{19F9D502-4F27-AC00-7C30-C5FCC66D711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2" creationId="{13E284C2-8C6C-5F00-CD65-4CE49F70BE2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3" creationId="{15E8B327-9EC0-9F12-2C1C-0839D339BD7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4" creationId="{E14A98EB-D541-EFED-CE2E-80E54E54CFE7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5" creationId="{526DB51B-CBCA-147C-E069-FE706EA0EDF2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6" creationId="{61CF9DE8-9FB3-EF20-C15A-DAA5FA8D155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7" creationId="{02170AB1-E3B2-C18F-BDF7-0C04A5A6F8A3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8" creationId="{76F47734-3D65-6C3D-EF76-E751CFF8B9F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59" creationId="{4FE941CC-3CE2-2A20-653B-B47371C3EFDE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0" creationId="{D508A295-0B74-643C-AEDD-2F4021166536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1" creationId="{F365F2A7-8473-0A6B-DCEF-1FA9A0A4E58C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2" creationId="{9500560D-A02A-E59F-9535-56352E3CFFED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3" creationId="{69E23194-4B7D-4FF0-E600-054EEE14F1A9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4" creationId="{46B0B5C8-FF4B-4EEC-0F4A-B4D49247ADE5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65" creationId="{FC1A62DF-B34D-30ED-E5AD-CA1B50A9F96C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7" creationId="{2F86891C-2336-14FB-95EB-50A866AB52B2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8" creationId="{06BE0611-B49B-8D4B-850B-9295267564A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69" creationId="{31918102-341F-273E-1266-28F46538D721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0" creationId="{39028AA0-EFF4-0260-C698-F533F874FABE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2" creationId="{B076653F-AD1E-7675-76B1-0B7810F1358B}"/>
          </ac:inkMkLst>
        </pc:inkChg>
        <pc:inkChg chg="add mod">
          <ac:chgData name="Toby Donaldson" userId="2e6e5431-bb17-4c41-9985-d39c50d83c73" providerId="ADAL" clId="{201389A7-90CB-4A45-B4A2-6C7E1CF1294F}" dt="2023-06-06T21:09:33.907" v="161"/>
          <ac:inkMkLst>
            <pc:docMk/>
            <pc:sldMk cId="1240742714" sldId="282"/>
            <ac:inkMk id="174" creationId="{8CE93A00-F6A5-A387-3C3B-3C01A794098F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6" creationId="{D29563BE-EA60-B68C-7C25-5DF81206871A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7" creationId="{125A0225-CEB6-4FC8-0C87-A1845FDEE030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78" creationId="{C8D3D3F7-E969-24D9-41DE-E559A1637C48}"/>
          </ac:inkMkLst>
        </pc:inkChg>
        <pc:inkChg chg="add mod">
          <ac:chgData name="Toby Donaldson" userId="2e6e5431-bb17-4c41-9985-d39c50d83c73" providerId="ADAL" clId="{201389A7-90CB-4A45-B4A2-6C7E1CF1294F}" dt="2023-06-06T21:10:05.331" v="167"/>
          <ac:inkMkLst>
            <pc:docMk/>
            <pc:sldMk cId="1240742714" sldId="282"/>
            <ac:inkMk id="180" creationId="{FECEED46-EB26-48A8-0B00-3FF0250A06AC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2" creationId="{518BAFAB-395D-DB4B-4046-85EF46866A48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3" creationId="{51401A5F-BEE8-BD38-137A-4D4F6C5575D2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4" creationId="{A50B2886-28B2-A8B1-7F4C-E9724BD0EF3D}"/>
          </ac:inkMkLst>
        </pc:inkChg>
        <pc:inkChg chg="add mod">
          <ac:chgData name="Toby Donaldson" userId="2e6e5431-bb17-4c41-9985-d39c50d83c73" providerId="ADAL" clId="{201389A7-90CB-4A45-B4A2-6C7E1CF1294F}" dt="2023-06-06T21:11:37.902" v="172"/>
          <ac:inkMkLst>
            <pc:docMk/>
            <pc:sldMk cId="1240742714" sldId="282"/>
            <ac:inkMk id="185" creationId="{A7FC408A-F1A6-0FC3-E12A-4B3773992CAD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7" creationId="{1033DD2A-1BF3-E200-9045-D9DB1F99E06F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8" creationId="{8B855124-7DD1-83AD-1483-FE5AC7CECF78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89" creationId="{5A02E58B-A05A-6169-9C18-AF7CE2499142}"/>
          </ac:inkMkLst>
        </pc:inkChg>
        <pc:inkChg chg="add mod">
          <ac:chgData name="Toby Donaldson" userId="2e6e5431-bb17-4c41-9985-d39c50d83c73" providerId="ADAL" clId="{201389A7-90CB-4A45-B4A2-6C7E1CF1294F}" dt="2023-06-06T21:11:41.274" v="177"/>
          <ac:inkMkLst>
            <pc:docMk/>
            <pc:sldMk cId="1240742714" sldId="282"/>
            <ac:inkMk id="190" creationId="{DE77FF8B-9732-8917-CA30-CE808ACBB64F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3" creationId="{A9F58DCD-648E-7762-CF65-00A9E2905F6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4" creationId="{1709DE6C-62C1-054D-06A2-CBD179EABE74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5" creationId="{25490D00-40CC-6BBB-7343-10E4352F6D25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6" creationId="{A707D78F-E056-B18C-1191-0B57FF711069}"/>
          </ac:inkMkLst>
        </pc:inkChg>
        <pc:inkChg chg="add mod">
          <ac:chgData name="Toby Donaldson" userId="2e6e5431-bb17-4c41-9985-d39c50d83c73" providerId="ADAL" clId="{201389A7-90CB-4A45-B4A2-6C7E1CF1294F}" dt="2023-06-06T21:14:22.247" v="186"/>
          <ac:inkMkLst>
            <pc:docMk/>
            <pc:sldMk cId="1240742714" sldId="282"/>
            <ac:inkMk id="197" creationId="{07BD58F9-AC4C-229D-E489-7C85E0A43E5F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199" creationId="{11095F42-9DFA-C853-D2E1-764D30CDB5A7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0" creationId="{BFB66B12-CAF2-EBB7-D2EA-BDC617DEC1AA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1" creationId="{8DF78ED5-79D9-6B59-E3AC-6DDA0966567D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2" creationId="{E94A821E-AADB-7CB7-BAC5-B201B35D8238}"/>
          </ac:inkMkLst>
        </pc:inkChg>
        <pc:inkChg chg="add mod">
          <ac:chgData name="Toby Donaldson" userId="2e6e5431-bb17-4c41-9985-d39c50d83c73" providerId="ADAL" clId="{201389A7-90CB-4A45-B4A2-6C7E1CF1294F}" dt="2023-06-06T21:14:26.017" v="192"/>
          <ac:inkMkLst>
            <pc:docMk/>
            <pc:sldMk cId="1240742714" sldId="282"/>
            <ac:inkMk id="203" creationId="{12A8EE57-D170-EB26-24A2-346601BEA180}"/>
          </ac:inkMkLst>
        </pc:inkChg>
      </pc:sldChg>
      <pc:sldChg chg="modSp mod">
        <pc:chgData name="Toby Donaldson" userId="2e6e5431-bb17-4c41-9985-d39c50d83c73" providerId="ADAL" clId="{201389A7-90CB-4A45-B4A2-6C7E1CF1294F}" dt="2023-06-06T08:19:36.621" v="7" actId="20577"/>
        <pc:sldMkLst>
          <pc:docMk/>
          <pc:sldMk cId="1380517048" sldId="284"/>
        </pc:sldMkLst>
        <pc:spChg chg="mod">
          <ac:chgData name="Toby Donaldson" userId="2e6e5431-bb17-4c41-9985-d39c50d83c73" providerId="ADAL" clId="{201389A7-90CB-4A45-B4A2-6C7E1CF1294F}" dt="2023-06-06T08:19:13.715" v="6" actId="20577"/>
          <ac:spMkLst>
            <pc:docMk/>
            <pc:sldMk cId="1380517048" sldId="284"/>
            <ac:spMk id="130" creationId="{461190B6-66F3-1225-871B-EB84C64BE0C0}"/>
          </ac:spMkLst>
        </pc:spChg>
        <pc:spChg chg="mod">
          <ac:chgData name="Toby Donaldson" userId="2e6e5431-bb17-4c41-9985-d39c50d83c73" providerId="ADAL" clId="{201389A7-90CB-4A45-B4A2-6C7E1CF1294F}" dt="2023-06-06T08:19:10.494" v="5" actId="20577"/>
          <ac:spMkLst>
            <pc:docMk/>
            <pc:sldMk cId="1380517048" sldId="284"/>
            <ac:spMk id="133" creationId="{B26D68FE-8AD9-CAE1-17F2-182767FB6747}"/>
          </ac:spMkLst>
        </pc:spChg>
        <pc:spChg chg="mod">
          <ac:chgData name="Toby Donaldson" userId="2e6e5431-bb17-4c41-9985-d39c50d83c73" providerId="ADAL" clId="{201389A7-90CB-4A45-B4A2-6C7E1CF1294F}" dt="2023-06-06T08:19:07.823" v="4" actId="20577"/>
          <ac:spMkLst>
            <pc:docMk/>
            <pc:sldMk cId="1380517048" sldId="284"/>
            <ac:spMk id="136" creationId="{72F41C6E-6E72-F107-80A3-D48703316D95}"/>
          </ac:spMkLst>
        </pc:spChg>
        <pc:spChg chg="mod">
          <ac:chgData name="Toby Donaldson" userId="2e6e5431-bb17-4c41-9985-d39c50d83c73" providerId="ADAL" clId="{201389A7-90CB-4A45-B4A2-6C7E1CF1294F}" dt="2023-06-06T08:19:04.793" v="2" actId="20577"/>
          <ac:spMkLst>
            <pc:docMk/>
            <pc:sldMk cId="1380517048" sldId="284"/>
            <ac:spMk id="139" creationId="{10306EAF-4D9C-9E38-4224-8DE44647EA39}"/>
          </ac:spMkLst>
        </pc:spChg>
        <pc:spChg chg="mod">
          <ac:chgData name="Toby Donaldson" userId="2e6e5431-bb17-4c41-9985-d39c50d83c73" providerId="ADAL" clId="{201389A7-90CB-4A45-B4A2-6C7E1CF1294F}" dt="2023-06-06T08:19:00.430" v="0" actId="20577"/>
          <ac:spMkLst>
            <pc:docMk/>
            <pc:sldMk cId="1380517048" sldId="284"/>
            <ac:spMk id="142" creationId="{BFBDAD64-6540-0235-5BF7-4D79D09F5C00}"/>
          </ac:spMkLst>
        </pc:spChg>
        <pc:spChg chg="mod">
          <ac:chgData name="Toby Donaldson" userId="2e6e5431-bb17-4c41-9985-d39c50d83c73" providerId="ADAL" clId="{201389A7-90CB-4A45-B4A2-6C7E1CF1294F}" dt="2023-06-06T08:19:36.621" v="7" actId="20577"/>
          <ac:spMkLst>
            <pc:docMk/>
            <pc:sldMk cId="1380517048" sldId="284"/>
            <ac:spMk id="161" creationId="{93D7BEDC-A112-3D43-B9CD-59C3580EA9FE}"/>
          </ac:spMkLst>
        </pc:spChg>
      </pc:sldChg>
      <pc:sldChg chg="addSp delSp modSp mod">
        <pc:chgData name="Toby Donaldson" userId="2e6e5431-bb17-4c41-9985-d39c50d83c73" providerId="ADAL" clId="{201389A7-90CB-4A45-B4A2-6C7E1CF1294F}" dt="2023-06-06T21:15:15.036" v="194" actId="9405"/>
        <pc:sldMkLst>
          <pc:docMk/>
          <pc:sldMk cId="213665527" sldId="288"/>
        </pc:sldMkLst>
        <pc:grpChg chg="del mod">
          <ac:chgData name="Toby Donaldson" userId="2e6e5431-bb17-4c41-9985-d39c50d83c73" providerId="ADAL" clId="{201389A7-90CB-4A45-B4A2-6C7E1CF1294F}" dt="2023-06-06T21:14:09.940" v="178"/>
          <ac:grpSpMkLst>
            <pc:docMk/>
            <pc:sldMk cId="213665527" sldId="288"/>
            <ac:grpSpMk id="38" creationId="{00BD6CA1-9AA9-8041-A3D5-C62E0D9B0091}"/>
          </ac:grpSpMkLst>
        </pc:grpChg>
        <pc:grpChg chg="del mod">
          <ac:chgData name="Toby Donaldson" userId="2e6e5431-bb17-4c41-9985-d39c50d83c73" providerId="ADAL" clId="{201389A7-90CB-4A45-B4A2-6C7E1CF1294F}" dt="2023-06-06T21:14:10.676" v="179"/>
          <ac:grpSpMkLst>
            <pc:docMk/>
            <pc:sldMk cId="213665527" sldId="288"/>
            <ac:grpSpMk id="41" creationId="{5D54C6DC-16D6-60AD-8CDC-9C6CAE8620A6}"/>
          </ac:grpSpMkLst>
        </pc:grpChg>
        <pc:inkChg chg="add del">
          <ac:chgData name="Toby Donaldson" userId="2e6e5431-bb17-4c41-9985-d39c50d83c73" providerId="ADAL" clId="{201389A7-90CB-4A45-B4A2-6C7E1CF1294F}" dt="2023-06-06T21:06:12.470" v="13"/>
          <ac:inkMkLst>
            <pc:docMk/>
            <pc:sldMk cId="213665527" sldId="288"/>
            <ac:inkMk id="35" creationId="{B8B5884E-0ABE-805A-A185-0E9506F823AC}"/>
          </ac:inkMkLst>
        </pc:inkChg>
        <pc:inkChg chg="add del mod">
          <ac:chgData name="Toby Donaldson" userId="2e6e5431-bb17-4c41-9985-d39c50d83c73" providerId="ADAL" clId="{201389A7-90CB-4A45-B4A2-6C7E1CF1294F}" dt="2023-06-06T21:14:09.940" v="178"/>
          <ac:inkMkLst>
            <pc:docMk/>
            <pc:sldMk cId="213665527" sldId="288"/>
            <ac:inkMk id="36" creationId="{6D4A0B1A-1F18-2795-E2EE-0F2E82932F1F}"/>
          </ac:inkMkLst>
        </pc:inkChg>
        <pc:inkChg chg="add del mod">
          <ac:chgData name="Toby Donaldson" userId="2e6e5431-bb17-4c41-9985-d39c50d83c73" providerId="ADAL" clId="{201389A7-90CB-4A45-B4A2-6C7E1CF1294F}" dt="2023-06-06T21:15:08.758" v="193"/>
          <ac:inkMkLst>
            <pc:docMk/>
            <pc:sldMk cId="213665527" sldId="288"/>
            <ac:inkMk id="37" creationId="{43FAC309-9377-DD39-4C23-49BE99458A1C}"/>
          </ac:inkMkLst>
        </pc:inkChg>
        <pc:inkChg chg="add del mod">
          <ac:chgData name="Toby Donaldson" userId="2e6e5431-bb17-4c41-9985-d39c50d83c73" providerId="ADAL" clId="{201389A7-90CB-4A45-B4A2-6C7E1CF1294F}" dt="2023-06-06T21:14:10.676" v="179"/>
          <ac:inkMkLst>
            <pc:docMk/>
            <pc:sldMk cId="213665527" sldId="288"/>
            <ac:inkMk id="39" creationId="{58679CF8-AAF7-B196-3331-1B3BF1A90C21}"/>
          </ac:inkMkLst>
        </pc:inkChg>
        <pc:inkChg chg="add del mod">
          <ac:chgData name="Toby Donaldson" userId="2e6e5431-bb17-4c41-9985-d39c50d83c73" providerId="ADAL" clId="{201389A7-90CB-4A45-B4A2-6C7E1CF1294F}" dt="2023-06-06T21:14:10.676" v="180"/>
          <ac:inkMkLst>
            <pc:docMk/>
            <pc:sldMk cId="213665527" sldId="288"/>
            <ac:inkMk id="40" creationId="{5047E293-49A3-B669-D5D1-BC6F61E8A71E}"/>
          </ac:inkMkLst>
        </pc:inkChg>
        <pc:inkChg chg="add">
          <ac:chgData name="Toby Donaldson" userId="2e6e5431-bb17-4c41-9985-d39c50d83c73" providerId="ADAL" clId="{201389A7-90CB-4A45-B4A2-6C7E1CF1294F}" dt="2023-06-06T21:15:15.036" v="194" actId="9405"/>
          <ac:inkMkLst>
            <pc:docMk/>
            <pc:sldMk cId="213665527" sldId="288"/>
            <ac:inkMk id="42" creationId="{DA01EF27-E61F-7177-0B06-5309F2DF5EC0}"/>
          </ac:inkMkLst>
        </pc:inkChg>
      </pc:sldChg>
      <pc:sldChg chg="modSp add mod">
        <pc:chgData name="Toby Donaldson" userId="2e6e5431-bb17-4c41-9985-d39c50d83c73" providerId="ADAL" clId="{201389A7-90CB-4A45-B4A2-6C7E1CF1294F}" dt="2023-06-06T08:21:31.827" v="11" actId="14100"/>
        <pc:sldMkLst>
          <pc:docMk/>
          <pc:sldMk cId="1912664397" sldId="291"/>
        </pc:sldMkLst>
        <pc:cxnChg chg="mod">
          <ac:chgData name="Toby Donaldson" userId="2e6e5431-bb17-4c41-9985-d39c50d83c73" providerId="ADAL" clId="{201389A7-90CB-4A45-B4A2-6C7E1CF1294F}" dt="2023-06-06T08:21:31.827" v="11" actId="14100"/>
          <ac:cxnSpMkLst>
            <pc:docMk/>
            <pc:sldMk cId="1912664397" sldId="291"/>
            <ac:cxnSpMk id="3" creationId="{DE3F7CFD-9D4F-943E-0B8B-F6538CFC8F85}"/>
          </ac:cxnSpMkLst>
        </pc:cxnChg>
      </pc:sldChg>
      <pc:sldChg chg="add">
        <pc:chgData name="Toby Donaldson" userId="2e6e5431-bb17-4c41-9985-d39c50d83c73" providerId="ADAL" clId="{201389A7-90CB-4A45-B4A2-6C7E1CF1294F}" dt="2023-06-09T19:08:54.328" v="196"/>
        <pc:sldMkLst>
          <pc:docMk/>
          <pc:sldMk cId="2767087268" sldId="345"/>
        </pc:sldMkLst>
      </pc:sldChg>
    </pc:docChg>
  </pc:docChgLst>
  <pc:docChgLst>
    <pc:chgData name="Toby Donaldson" userId="2e6e5431-bb17-4c41-9985-d39c50d83c73" providerId="ADAL" clId="{FB877F25-D805-4191-9DF8-340CDBADAB86}"/>
    <pc:docChg chg="undo redo custSel addSld delSld modSld sldOrd">
      <pc:chgData name="Toby Donaldson" userId="2e6e5431-bb17-4c41-9985-d39c50d83c73" providerId="ADAL" clId="{FB877F25-D805-4191-9DF8-340CDBADAB86}" dt="2023-06-11T01:43:49.921" v="11688" actId="2696"/>
      <pc:docMkLst>
        <pc:docMk/>
      </pc:docMkLst>
      <pc:sldChg chg="modSp new mod">
        <pc:chgData name="Toby Donaldson" userId="2e6e5431-bb17-4c41-9985-d39c50d83c73" providerId="ADAL" clId="{FB877F25-D805-4191-9DF8-340CDBADAB86}" dt="2023-06-04T04:24:20.266" v="572" actId="20577"/>
        <pc:sldMkLst>
          <pc:docMk/>
          <pc:sldMk cId="526246408" sldId="256"/>
        </pc:sldMkLst>
        <pc:spChg chg="mod">
          <ac:chgData name="Toby Donaldson" userId="2e6e5431-bb17-4c41-9985-d39c50d83c73" providerId="ADAL" clId="{FB877F25-D805-4191-9DF8-340CDBADAB86}" dt="2023-06-04T04:24:15.954" v="564" actId="20577"/>
          <ac:spMkLst>
            <pc:docMk/>
            <pc:sldMk cId="526246408" sldId="256"/>
            <ac:spMk id="2" creationId="{2991E635-9C12-1FB1-849D-9CBEE2F28135}"/>
          </ac:spMkLst>
        </pc:spChg>
        <pc:spChg chg="mod">
          <ac:chgData name="Toby Donaldson" userId="2e6e5431-bb17-4c41-9985-d39c50d83c73" providerId="ADAL" clId="{FB877F25-D805-4191-9DF8-340CDBADAB86}" dt="2023-06-04T04:24:20.266" v="572" actId="20577"/>
          <ac:spMkLst>
            <pc:docMk/>
            <pc:sldMk cId="526246408" sldId="256"/>
            <ac:spMk id="3" creationId="{366513FD-836C-4060-01C1-667D50030508}"/>
          </ac:spMkLst>
        </pc:spChg>
      </pc:sldChg>
      <pc:sldChg chg="addSp delSp modSp new mod">
        <pc:chgData name="Toby Donaldson" userId="2e6e5431-bb17-4c41-9985-d39c50d83c73" providerId="ADAL" clId="{FB877F25-D805-4191-9DF8-340CDBADAB86}" dt="2023-06-04T04:07:01.224" v="30" actId="207"/>
        <pc:sldMkLst>
          <pc:docMk/>
          <pc:sldMk cId="663854366" sldId="257"/>
        </pc:sldMkLst>
        <pc:spChg chg="del">
          <ac:chgData name="Toby Donaldson" userId="2e6e5431-bb17-4c41-9985-d39c50d83c73" providerId="ADAL" clId="{FB877F25-D805-4191-9DF8-340CDBADAB86}" dt="2023-06-04T04:05:42.157" v="4" actId="21"/>
          <ac:spMkLst>
            <pc:docMk/>
            <pc:sldMk cId="663854366" sldId="257"/>
            <ac:spMk id="2" creationId="{931FCEB4-5132-F429-02D4-6A514614FC01}"/>
          </ac:spMkLst>
        </pc:spChg>
        <pc:spChg chg="del">
          <ac:chgData name="Toby Donaldson" userId="2e6e5431-bb17-4c41-9985-d39c50d83c73" providerId="ADAL" clId="{FB877F25-D805-4191-9DF8-340CDBADAB86}" dt="2023-06-04T04:05:22.940" v="2" actId="21"/>
          <ac:spMkLst>
            <pc:docMk/>
            <pc:sldMk cId="663854366" sldId="257"/>
            <ac:spMk id="3" creationId="{C4AAA586-B43B-9A64-1A5D-C9538F6AB45A}"/>
          </ac:spMkLst>
        </pc:spChg>
        <pc:spChg chg="add mod">
          <ac:chgData name="Toby Donaldson" userId="2e6e5431-bb17-4c41-9985-d39c50d83c73" providerId="ADAL" clId="{FB877F25-D805-4191-9DF8-340CDBADAB86}" dt="2023-06-04T04:07:01.224" v="30" actId="207"/>
          <ac:spMkLst>
            <pc:docMk/>
            <pc:sldMk cId="663854366" sldId="257"/>
            <ac:spMk id="6" creationId="{B87A5E90-66DD-5A11-4298-E7A7A10CA84A}"/>
          </ac:spMkLst>
        </pc:spChg>
        <pc:picChg chg="add">
          <ac:chgData name="Toby Donaldson" userId="2e6e5431-bb17-4c41-9985-d39c50d83c73" providerId="ADAL" clId="{FB877F25-D805-4191-9DF8-340CDBADAB86}" dt="2023-06-04T04:05:34.235" v="3" actId="22"/>
          <ac:picMkLst>
            <pc:docMk/>
            <pc:sldMk cId="663854366" sldId="257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08:31.998" v="62" actId="1076"/>
        <pc:sldMkLst>
          <pc:docMk/>
          <pc:sldMk cId="1236845020" sldId="258"/>
        </pc:sldMkLst>
        <pc:spChg chg="mod ord">
          <ac:chgData name="Toby Donaldson" userId="2e6e5431-bb17-4c41-9985-d39c50d83c73" providerId="ADAL" clId="{FB877F25-D805-4191-9DF8-340CDBADAB86}" dt="2023-06-04T04:08:31.998" v="62" actId="1076"/>
          <ac:spMkLst>
            <pc:docMk/>
            <pc:sldMk cId="1236845020" sldId="258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07:43.517" v="34" actId="1076"/>
          <ac:picMkLst>
            <pc:docMk/>
            <pc:sldMk cId="1236845020" sldId="258"/>
            <ac:picMk id="3" creationId="{7D6BBC53-6C04-54FF-2F52-1877B4B6F12D}"/>
          </ac:picMkLst>
        </pc:picChg>
        <pc:picChg chg="del">
          <ac:chgData name="Toby Donaldson" userId="2e6e5431-bb17-4c41-9985-d39c50d83c73" providerId="ADAL" clId="{FB877F25-D805-4191-9DF8-340CDBADAB86}" dt="2023-06-04T04:07:29.669" v="32" actId="21"/>
          <ac:picMkLst>
            <pc:docMk/>
            <pc:sldMk cId="1236845020" sldId="258"/>
            <ac:picMk id="5" creationId="{3AE0656E-A43D-FF5C-014F-E4B803F23D94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4:18:34.168" v="414" actId="1076"/>
        <pc:sldMkLst>
          <pc:docMk/>
          <pc:sldMk cId="2537592840" sldId="259"/>
        </pc:sldMkLst>
        <pc:spChg chg="add mod">
          <ac:chgData name="Toby Donaldson" userId="2e6e5431-bb17-4c41-9985-d39c50d83c73" providerId="ADAL" clId="{FB877F25-D805-4191-9DF8-340CDBADAB86}" dt="2023-06-04T04:18:15.651" v="412" actId="14100"/>
          <ac:spMkLst>
            <pc:docMk/>
            <pc:sldMk cId="2537592840" sldId="259"/>
            <ac:spMk id="2" creationId="{93C4F807-1CBA-A838-CDE7-A993CD54B05A}"/>
          </ac:spMkLst>
        </pc:spChg>
        <pc:spChg chg="add mod">
          <ac:chgData name="Toby Donaldson" userId="2e6e5431-bb17-4c41-9985-d39c50d83c73" providerId="ADAL" clId="{FB877F25-D805-4191-9DF8-340CDBADAB86}" dt="2023-06-04T04:18:05.595" v="410" actId="1076"/>
          <ac:spMkLst>
            <pc:docMk/>
            <pc:sldMk cId="2537592840" sldId="259"/>
            <ac:spMk id="4" creationId="{8D1B90FE-B98F-2112-D803-B000C791630E}"/>
          </ac:spMkLst>
        </pc:spChg>
        <pc:spChg chg="add mod">
          <ac:chgData name="Toby Donaldson" userId="2e6e5431-bb17-4c41-9985-d39c50d83c73" providerId="ADAL" clId="{FB877F25-D805-4191-9DF8-340CDBADAB86}" dt="2023-06-04T04:17:47.051" v="407" actId="1076"/>
          <ac:spMkLst>
            <pc:docMk/>
            <pc:sldMk cId="2537592840" sldId="259"/>
            <ac:spMk id="5" creationId="{F5742B1E-166D-C727-C052-B776A0D4BE66}"/>
          </ac:spMkLst>
        </pc:spChg>
        <pc:spChg chg="mod">
          <ac:chgData name="Toby Donaldson" userId="2e6e5431-bb17-4c41-9985-d39c50d83c73" providerId="ADAL" clId="{FB877F25-D805-4191-9DF8-340CDBADAB86}" dt="2023-06-04T04:18:34.168" v="414" actId="1076"/>
          <ac:spMkLst>
            <pc:docMk/>
            <pc:sldMk cId="2537592840" sldId="259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10:57.356" v="66" actId="21"/>
          <ac:picMkLst>
            <pc:docMk/>
            <pc:sldMk cId="2537592840" sldId="259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11:08.320" v="69" actId="1076"/>
          <ac:picMkLst>
            <pc:docMk/>
            <pc:sldMk cId="2537592840" sldId="259"/>
            <ac:picMk id="1026" creationId="{E3340B17-797E-9E22-3DED-1CD9A23859F2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0:34.650" v="429" actId="20577"/>
        <pc:sldMkLst>
          <pc:docMk/>
          <pc:sldMk cId="4074961592" sldId="260"/>
        </pc:sldMkLst>
        <pc:spChg chg="mod">
          <ac:chgData name="Toby Donaldson" userId="2e6e5431-bb17-4c41-9985-d39c50d83c73" providerId="ADAL" clId="{FB877F25-D805-4191-9DF8-340CDBADAB86}" dt="2023-06-04T04:20:34.650" v="429" actId="20577"/>
          <ac:spMkLst>
            <pc:docMk/>
            <pc:sldMk cId="4074961592" sldId="260"/>
            <ac:spMk id="6" creationId="{B87A5E90-66DD-5A11-4298-E7A7A10CA84A}"/>
          </ac:spMkLst>
        </pc:spChg>
        <pc:picChg chg="del">
          <ac:chgData name="Toby Donaldson" userId="2e6e5431-bb17-4c41-9985-d39c50d83c73" providerId="ADAL" clId="{FB877F25-D805-4191-9DF8-340CDBADAB86}" dt="2023-06-04T04:20:12.360" v="420" actId="21"/>
          <ac:picMkLst>
            <pc:docMk/>
            <pc:sldMk cId="4074961592" sldId="260"/>
            <ac:picMk id="3" creationId="{7D6BBC53-6C04-54FF-2F52-1877B4B6F12D}"/>
          </ac:picMkLst>
        </pc:picChg>
        <pc:picChg chg="add mod">
          <ac:chgData name="Toby Donaldson" userId="2e6e5431-bb17-4c41-9985-d39c50d83c73" providerId="ADAL" clId="{FB877F25-D805-4191-9DF8-340CDBADAB86}" dt="2023-06-04T04:20:26.569" v="423" actId="1076"/>
          <ac:picMkLst>
            <pc:docMk/>
            <pc:sldMk cId="4074961592" sldId="260"/>
            <ac:picMk id="2050" creationId="{897A9A53-9776-FD4A-DFB8-1D2F0EA85969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4T04:24:46.931" v="574"/>
        <pc:sldMkLst>
          <pc:docMk/>
          <pc:sldMk cId="532909891" sldId="261"/>
        </pc:sldMkLst>
        <pc:spChg chg="mod ord">
          <ac:chgData name="Toby Donaldson" userId="2e6e5431-bb17-4c41-9985-d39c50d83c73" providerId="ADAL" clId="{FB877F25-D805-4191-9DF8-340CDBADAB86}" dt="2023-06-04T04:21:50.385" v="481" actId="20577"/>
          <ac:spMkLst>
            <pc:docMk/>
            <pc:sldMk cId="532909891" sldId="261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1:58.145" v="483" actId="1076"/>
          <ac:picMkLst>
            <pc:docMk/>
            <pc:sldMk cId="532909891" sldId="261"/>
            <ac:picMk id="3" creationId="{10CB82C0-BA98-CB44-93B1-B028584FAA79}"/>
          </ac:picMkLst>
        </pc:picChg>
        <pc:picChg chg="del">
          <ac:chgData name="Toby Donaldson" userId="2e6e5431-bb17-4c41-9985-d39c50d83c73" providerId="ADAL" clId="{FB877F25-D805-4191-9DF8-340CDBADAB86}" dt="2023-06-04T04:21:24.655" v="432" actId="21"/>
          <ac:picMkLst>
            <pc:docMk/>
            <pc:sldMk cId="532909891" sldId="261"/>
            <ac:picMk id="2050" creationId="{897A9A53-9776-FD4A-DFB8-1D2F0EA85969}"/>
          </ac:picMkLst>
        </pc:picChg>
      </pc:sldChg>
      <pc:sldChg chg="addSp delSp modSp add mod">
        <pc:chgData name="Toby Donaldson" userId="2e6e5431-bb17-4c41-9985-d39c50d83c73" providerId="ADAL" clId="{FB877F25-D805-4191-9DF8-340CDBADAB86}" dt="2023-06-04T06:36:24.481" v="4265" actId="20577"/>
        <pc:sldMkLst>
          <pc:docMk/>
          <pc:sldMk cId="1196614662" sldId="262"/>
        </pc:sldMkLst>
        <pc:spChg chg="mod ord">
          <ac:chgData name="Toby Donaldson" userId="2e6e5431-bb17-4c41-9985-d39c50d83c73" providerId="ADAL" clId="{FB877F25-D805-4191-9DF8-340CDBADAB86}" dt="2023-06-04T06:36:24.481" v="4265" actId="20577"/>
          <ac:spMkLst>
            <pc:docMk/>
            <pc:sldMk cId="1196614662" sldId="262"/>
            <ac:spMk id="6" creationId="{B87A5E90-66DD-5A11-4298-E7A7A10CA84A}"/>
          </ac:spMkLst>
        </pc:spChg>
        <pc:picChg chg="add mod">
          <ac:chgData name="Toby Donaldson" userId="2e6e5431-bb17-4c41-9985-d39c50d83c73" providerId="ADAL" clId="{FB877F25-D805-4191-9DF8-340CDBADAB86}" dt="2023-06-04T04:23:14.097" v="537" actId="1076"/>
          <ac:picMkLst>
            <pc:docMk/>
            <pc:sldMk cId="1196614662" sldId="262"/>
            <ac:picMk id="3" creationId="{96E58166-EF6D-4E9F-4442-CE3EF051663C}"/>
          </ac:picMkLst>
        </pc:picChg>
        <pc:picChg chg="del">
          <ac:chgData name="Toby Donaldson" userId="2e6e5431-bb17-4c41-9985-d39c50d83c73" providerId="ADAL" clId="{FB877F25-D805-4191-9DF8-340CDBADAB86}" dt="2023-06-04T04:22:34.573" v="488" actId="21"/>
          <ac:picMkLst>
            <pc:docMk/>
            <pc:sldMk cId="1196614662" sldId="262"/>
            <ac:picMk id="2050" creationId="{897A9A53-9776-FD4A-DFB8-1D2F0EA85969}"/>
          </ac:picMkLst>
        </pc:picChg>
      </pc:sldChg>
      <pc:sldChg chg="addSp delSp modSp new mod">
        <pc:chgData name="Toby Donaldson" userId="2e6e5431-bb17-4c41-9985-d39c50d83c73" providerId="ADAL" clId="{FB877F25-D805-4191-9DF8-340CDBADAB86}" dt="2023-06-06T08:37:12.798" v="4921" actId="20577"/>
        <pc:sldMkLst>
          <pc:docMk/>
          <pc:sldMk cId="1731806296" sldId="263"/>
        </pc:sldMkLst>
        <pc:spChg chg="del">
          <ac:chgData name="Toby Donaldson" userId="2e6e5431-bb17-4c41-9985-d39c50d83c73" providerId="ADAL" clId="{FB877F25-D805-4191-9DF8-340CDBADAB86}" dt="2023-06-04T04:26:01.599" v="577" actId="21"/>
          <ac:spMkLst>
            <pc:docMk/>
            <pc:sldMk cId="1731806296" sldId="263"/>
            <ac:spMk id="2" creationId="{8582A55F-61BC-17BB-816E-ADD27191E8F5}"/>
          </ac:spMkLst>
        </pc:spChg>
        <pc:spChg chg="del">
          <ac:chgData name="Toby Donaldson" userId="2e6e5431-bb17-4c41-9985-d39c50d83c73" providerId="ADAL" clId="{FB877F25-D805-4191-9DF8-340CDBADAB86}" dt="2023-06-04T04:25:59.462" v="576" actId="21"/>
          <ac:spMkLst>
            <pc:docMk/>
            <pc:sldMk cId="1731806296" sldId="263"/>
            <ac:spMk id="3" creationId="{766F2ED5-57F3-910B-8D0B-DADDA38BF745}"/>
          </ac:spMkLst>
        </pc:spChg>
        <pc:spChg chg="add mod">
          <ac:chgData name="Toby Donaldson" userId="2e6e5431-bb17-4c41-9985-d39c50d83c73" providerId="ADAL" clId="{FB877F25-D805-4191-9DF8-340CDBADAB86}" dt="2023-06-04T04:28:21.970" v="612" actId="20577"/>
          <ac:spMkLst>
            <pc:docMk/>
            <pc:sldMk cId="1731806296" sldId="263"/>
            <ac:spMk id="4" creationId="{C08ED154-AA65-8348-B351-7B8156741C47}"/>
          </ac:spMkLst>
        </pc:spChg>
        <pc:spChg chg="add mod">
          <ac:chgData name="Toby Donaldson" userId="2e6e5431-bb17-4c41-9985-d39c50d83c73" providerId="ADAL" clId="{FB877F25-D805-4191-9DF8-340CDBADAB86}" dt="2023-06-04T04:26:40.275" v="584" actId="164"/>
          <ac:spMkLst>
            <pc:docMk/>
            <pc:sldMk cId="1731806296" sldId="263"/>
            <ac:spMk id="5" creationId="{0B256430-1B7A-A2C9-5772-783E2F13173E}"/>
          </ac:spMkLst>
        </pc:spChg>
        <pc:spChg chg="mod">
          <ac:chgData name="Toby Donaldson" userId="2e6e5431-bb17-4c41-9985-d39c50d83c73" providerId="ADAL" clId="{FB877F25-D805-4191-9DF8-340CDBADAB86}" dt="2023-06-04T04:28:23.746" v="613" actId="20577"/>
          <ac:spMkLst>
            <pc:docMk/>
            <pc:sldMk cId="1731806296" sldId="263"/>
            <ac:spMk id="8" creationId="{39FCF498-DABF-0EF9-D3FF-BB319B094E17}"/>
          </ac:spMkLst>
        </pc:spChg>
        <pc:spChg chg="mod">
          <ac:chgData name="Toby Donaldson" userId="2e6e5431-bb17-4c41-9985-d39c50d83c73" providerId="ADAL" clId="{FB877F25-D805-4191-9DF8-340CDBADAB86}" dt="2023-06-04T04:26:46.559" v="585"/>
          <ac:spMkLst>
            <pc:docMk/>
            <pc:sldMk cId="1731806296" sldId="263"/>
            <ac:spMk id="9" creationId="{953AADC0-C2F9-1A7F-43A1-75E218696199}"/>
          </ac:spMkLst>
        </pc:spChg>
        <pc:spChg chg="mod">
          <ac:chgData name="Toby Donaldson" userId="2e6e5431-bb17-4c41-9985-d39c50d83c73" providerId="ADAL" clId="{FB877F25-D805-4191-9DF8-340CDBADAB86}" dt="2023-06-04T04:28:26.346" v="614" actId="20577"/>
          <ac:spMkLst>
            <pc:docMk/>
            <pc:sldMk cId="1731806296" sldId="263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4T04:26:50.197" v="587"/>
          <ac:spMkLst>
            <pc:docMk/>
            <pc:sldMk cId="1731806296" sldId="263"/>
            <ac:spMk id="12" creationId="{D69A1735-D9E5-0EEB-8182-66BD50BE66CB}"/>
          </ac:spMkLst>
        </pc:spChg>
        <pc:spChg chg="mod">
          <ac:chgData name="Toby Donaldson" userId="2e6e5431-bb17-4c41-9985-d39c50d83c73" providerId="ADAL" clId="{FB877F25-D805-4191-9DF8-340CDBADAB86}" dt="2023-06-04T04:28:28.042" v="615" actId="20577"/>
          <ac:spMkLst>
            <pc:docMk/>
            <pc:sldMk cId="1731806296" sldId="263"/>
            <ac:spMk id="14" creationId="{7C93AF38-3789-31E5-761C-0F97BD52D0DB}"/>
          </ac:spMkLst>
        </pc:spChg>
        <pc:spChg chg="mod">
          <ac:chgData name="Toby Donaldson" userId="2e6e5431-bb17-4c41-9985-d39c50d83c73" providerId="ADAL" clId="{FB877F25-D805-4191-9DF8-340CDBADAB86}" dt="2023-06-04T04:27:01.813" v="593"/>
          <ac:spMkLst>
            <pc:docMk/>
            <pc:sldMk cId="1731806296" sldId="263"/>
            <ac:spMk id="15" creationId="{8BD11848-6C62-2C77-EF2E-9FB49FEB8E73}"/>
          </ac:spMkLst>
        </pc:spChg>
        <pc:spChg chg="mod">
          <ac:chgData name="Toby Donaldson" userId="2e6e5431-bb17-4c41-9985-d39c50d83c73" providerId="ADAL" clId="{FB877F25-D805-4191-9DF8-340CDBADAB86}" dt="2023-06-04T04:28:35.874" v="620" actId="20577"/>
          <ac:spMkLst>
            <pc:docMk/>
            <pc:sldMk cId="1731806296" sldId="263"/>
            <ac:spMk id="17" creationId="{E8CFEFA9-594A-FD01-AB0A-3A777BF4649C}"/>
          </ac:spMkLst>
        </pc:spChg>
        <pc:spChg chg="mod">
          <ac:chgData name="Toby Donaldson" userId="2e6e5431-bb17-4c41-9985-d39c50d83c73" providerId="ADAL" clId="{FB877F25-D805-4191-9DF8-340CDBADAB86}" dt="2023-06-04T04:27:09.222" v="595"/>
          <ac:spMkLst>
            <pc:docMk/>
            <pc:sldMk cId="1731806296" sldId="263"/>
            <ac:spMk id="18" creationId="{7F1BE42D-458B-C200-A639-1E02A16C23F8}"/>
          </ac:spMkLst>
        </pc:spChg>
        <pc:spChg chg="mod">
          <ac:chgData name="Toby Donaldson" userId="2e6e5431-bb17-4c41-9985-d39c50d83c73" providerId="ADAL" clId="{FB877F25-D805-4191-9DF8-340CDBADAB86}" dt="2023-06-04T04:28:30.109" v="616" actId="20577"/>
          <ac:spMkLst>
            <pc:docMk/>
            <pc:sldMk cId="1731806296" sldId="263"/>
            <ac:spMk id="20" creationId="{E6B94AE5-5B14-86E9-042D-5D5B7C92ABA3}"/>
          </ac:spMkLst>
        </pc:spChg>
        <pc:spChg chg="mod">
          <ac:chgData name="Toby Donaldson" userId="2e6e5431-bb17-4c41-9985-d39c50d83c73" providerId="ADAL" clId="{FB877F25-D805-4191-9DF8-340CDBADAB86}" dt="2023-06-04T04:27:16.574" v="597"/>
          <ac:spMkLst>
            <pc:docMk/>
            <pc:sldMk cId="1731806296" sldId="263"/>
            <ac:spMk id="21" creationId="{661528ED-11F7-3EA9-F461-EBE7E385A7C4}"/>
          </ac:spMkLst>
        </pc:spChg>
        <pc:spChg chg="mod">
          <ac:chgData name="Toby Donaldson" userId="2e6e5431-bb17-4c41-9985-d39c50d83c73" providerId="ADAL" clId="{FB877F25-D805-4191-9DF8-340CDBADAB86}" dt="2023-06-04T04:28:32.939" v="619" actId="20577"/>
          <ac:spMkLst>
            <pc:docMk/>
            <pc:sldMk cId="1731806296" sldId="26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4T04:27:22.509" v="599"/>
          <ac:spMkLst>
            <pc:docMk/>
            <pc:sldMk cId="1731806296" sldId="263"/>
            <ac:spMk id="24" creationId="{1779F163-D21A-B063-24DE-B4147C6F30DD}"/>
          </ac:spMkLst>
        </pc:spChg>
        <pc:spChg chg="mod">
          <ac:chgData name="Toby Donaldson" userId="2e6e5431-bb17-4c41-9985-d39c50d83c73" providerId="ADAL" clId="{FB877F25-D805-4191-9DF8-340CDBADAB86}" dt="2023-06-04T04:28:38.771" v="621" actId="20577"/>
          <ac:spMkLst>
            <pc:docMk/>
            <pc:sldMk cId="1731806296" sldId="263"/>
            <ac:spMk id="26" creationId="{76DCC657-5510-B502-B54E-93A17BDFFEF9}"/>
          </ac:spMkLst>
        </pc:spChg>
        <pc:spChg chg="mod">
          <ac:chgData name="Toby Donaldson" userId="2e6e5431-bb17-4c41-9985-d39c50d83c73" providerId="ADAL" clId="{FB877F25-D805-4191-9DF8-340CDBADAB86}" dt="2023-06-04T04:27:36.982" v="603"/>
          <ac:spMkLst>
            <pc:docMk/>
            <pc:sldMk cId="1731806296" sldId="263"/>
            <ac:spMk id="27" creationId="{C9249365-8BA8-9E04-1D34-9BBB0DECEC67}"/>
          </ac:spMkLst>
        </pc:spChg>
        <pc:spChg chg="add mod">
          <ac:chgData name="Toby Donaldson" userId="2e6e5431-bb17-4c41-9985-d39c50d83c73" providerId="ADAL" clId="{FB877F25-D805-4191-9DF8-340CDBADAB86}" dt="2023-06-04T05:13:37.376" v="1173" actId="1076"/>
          <ac:spMkLst>
            <pc:docMk/>
            <pc:sldMk cId="1731806296" sldId="263"/>
            <ac:spMk id="42" creationId="{24F8D347-103D-8042-03A6-5C4A84F5F72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3" creationId="{3D09B04D-C556-66A7-6015-B50201813E6D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4" creationId="{F6355AE0-918B-EEB9-927B-46CD0594BBE8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5" creationId="{192F38BA-17B4-A086-34E7-DD19A39336E5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6" creationId="{CD86BB30-7FCA-019E-78E7-2F0F0E4D6431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7" creationId="{4497A900-E07F-BC62-163B-8178C1A73C3A}"/>
          </ac:spMkLst>
        </pc:spChg>
        <pc:spChg chg="add del mod">
          <ac:chgData name="Toby Donaldson" userId="2e6e5431-bb17-4c41-9985-d39c50d83c73" providerId="ADAL" clId="{FB877F25-D805-4191-9DF8-340CDBADAB86}" dt="2023-06-04T05:09:53.519" v="1129" actId="21"/>
          <ac:spMkLst>
            <pc:docMk/>
            <pc:sldMk cId="1731806296" sldId="263"/>
            <ac:spMk id="48" creationId="{E6951778-3AF6-7E91-B9F2-C14CF48FFE5D}"/>
          </ac:spMkLst>
        </pc:spChg>
        <pc:spChg chg="add mod">
          <ac:chgData name="Toby Donaldson" userId="2e6e5431-bb17-4c41-9985-d39c50d83c73" providerId="ADAL" clId="{FB877F25-D805-4191-9DF8-340CDBADAB86}" dt="2023-06-06T08:37:12.798" v="4921" actId="20577"/>
          <ac:spMkLst>
            <pc:docMk/>
            <pc:sldMk cId="1731806296" sldId="26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1:12.299" v="1138" actId="20577"/>
          <ac:spMkLst>
            <pc:docMk/>
            <pc:sldMk cId="1731806296" sldId="263"/>
            <ac:spMk id="52" creationId="{B9DA80CE-74F2-FDFD-7CFE-F304A26EFB8D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3" creationId="{207216A9-4E3A-BCEC-28C3-61B935B2947B}"/>
          </ac:spMkLst>
        </pc:spChg>
        <pc:spChg chg="mod">
          <ac:chgData name="Toby Donaldson" userId="2e6e5431-bb17-4c41-9985-d39c50d83c73" providerId="ADAL" clId="{FB877F25-D805-4191-9DF8-340CDBADAB86}" dt="2023-06-04T05:11:14.815" v="1139" actId="20577"/>
          <ac:spMkLst>
            <pc:docMk/>
            <pc:sldMk cId="1731806296" sldId="263"/>
            <ac:spMk id="55" creationId="{241573C4-74F6-3F00-2A6F-2484515431C9}"/>
          </ac:spMkLst>
        </pc:spChg>
        <pc:spChg chg="mod">
          <ac:chgData name="Toby Donaldson" userId="2e6e5431-bb17-4c41-9985-d39c50d83c73" providerId="ADAL" clId="{FB877F25-D805-4191-9DF8-340CDBADAB86}" dt="2023-06-04T05:11:03.183" v="1136"/>
          <ac:spMkLst>
            <pc:docMk/>
            <pc:sldMk cId="1731806296" sldId="263"/>
            <ac:spMk id="56" creationId="{0D84317D-7494-3AF8-4240-9AC39CF1EE6E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8" creationId="{CCA07A3B-1206-F0D9-FF81-AB35A40CEE25}"/>
          </ac:spMkLst>
        </pc:spChg>
        <pc:spChg chg="add mod">
          <ac:chgData name="Toby Donaldson" userId="2e6e5431-bb17-4c41-9985-d39c50d83c73" providerId="ADAL" clId="{FB877F25-D805-4191-9DF8-340CDBADAB86}" dt="2023-06-04T05:13:18.735" v="1170" actId="1076"/>
          <ac:spMkLst>
            <pc:docMk/>
            <pc:sldMk cId="1731806296" sldId="263"/>
            <ac:spMk id="59" creationId="{19E52A62-639A-79EE-FFF0-3989885F7699}"/>
          </ac:spMkLst>
        </pc:s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7" creationId="{D7EC3DA3-7A87-0854-28DF-9FB8F6AE2BE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0" creationId="{4191B6DA-5A94-8957-01DC-8AE89B5066BB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3" creationId="{29C70CA5-CE41-AEA5-708E-1F98B9611198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6" creationId="{110A6C12-F2F4-19A8-AB8B-6AFE958A4F4F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19" creationId="{75BE055A-3E45-EA11-4286-8B5F381048C5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2" creationId="{8309A2E8-993B-A7EC-A2D0-66154FE0B90D}"/>
          </ac:grpSpMkLst>
        </pc:grpChg>
        <pc:grpChg chg="add mod">
          <ac:chgData name="Toby Donaldson" userId="2e6e5431-bb17-4c41-9985-d39c50d83c73" providerId="ADAL" clId="{FB877F25-D805-4191-9DF8-340CDBADAB86}" dt="2023-06-04T06:36:41.223" v="4268" actId="1076"/>
          <ac:grpSpMkLst>
            <pc:docMk/>
            <pc:sldMk cId="1731806296" sldId="26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1" creationId="{8E6D3B9F-9456-EFF4-86B7-77D9A5E6D5B8}"/>
          </ac:grpSpMkLst>
        </pc:grpChg>
        <pc:grpChg chg="add mod">
          <ac:chgData name="Toby Donaldson" userId="2e6e5431-bb17-4c41-9985-d39c50d83c73" providerId="ADAL" clId="{FB877F25-D805-4191-9DF8-340CDBADAB86}" dt="2023-06-04T05:13:18.735" v="1170" actId="1076"/>
          <ac:grpSpMkLst>
            <pc:docMk/>
            <pc:sldMk cId="1731806296" sldId="263"/>
            <ac:grpSpMk id="54" creationId="{E13725EE-E352-BF33-4791-121DA7E699A0}"/>
          </ac:grpSpMkLst>
        </pc:grp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29" creationId="{E3592C2B-9D0B-1F1D-2D6A-864F3716013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1" creationId="{30496382-A0CF-18EB-4011-17F637495EE4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7" creationId="{E3269F07-8B4B-5382-CCD3-4E894AD22E8F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39" creationId="{1BDC5960-1BCC-A9DB-07E9-28B3FDF5A899}"/>
          </ac:cxnSpMkLst>
        </pc:cxnChg>
        <pc:cxnChg chg="add mod">
          <ac:chgData name="Toby Donaldson" userId="2e6e5431-bb17-4c41-9985-d39c50d83c73" providerId="ADAL" clId="{FB877F25-D805-4191-9DF8-340CDBADAB86}" dt="2023-06-04T06:36:41.223" v="4268" actId="1076"/>
          <ac:cxnSpMkLst>
            <pc:docMk/>
            <pc:sldMk cId="1731806296" sldId="26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13:18.735" v="1170" actId="1076"/>
          <ac:cxnSpMkLst>
            <pc:docMk/>
            <pc:sldMk cId="1731806296" sldId="263"/>
            <ac:cxnSpMk id="57" creationId="{F6AF6EFC-1AA8-45A5-42C7-25E6B67450B8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0:04.710" v="4284" actId="20577"/>
        <pc:sldMkLst>
          <pc:docMk/>
          <pc:sldMk cId="1877414640" sldId="264"/>
        </pc:sldMkLst>
        <pc:spChg chg="add mod">
          <ac:chgData name="Toby Donaldson" userId="2e6e5431-bb17-4c41-9985-d39c50d83c73" providerId="ADAL" clId="{FB877F25-D805-4191-9DF8-340CDBADAB86}" dt="2023-06-04T06:31:08.062" v="3957" actId="20577"/>
          <ac:spMkLst>
            <pc:docMk/>
            <pc:sldMk cId="1877414640" sldId="264"/>
            <ac:spMk id="2" creationId="{E327ACB0-085D-47D7-F364-CC2DB0838FB3}"/>
          </ac:spMkLst>
        </pc:spChg>
        <pc:spChg chg="add mod">
          <ac:chgData name="Toby Donaldson" userId="2e6e5431-bb17-4c41-9985-d39c50d83c73" providerId="ADAL" clId="{FB877F25-D805-4191-9DF8-340CDBADAB86}" dt="2023-06-04T06:31:09.143" v="3958" actId="20577"/>
          <ac:spMkLst>
            <pc:docMk/>
            <pc:sldMk cId="1877414640" sldId="264"/>
            <ac:spMk id="3" creationId="{14546D78-2506-95C1-2D9C-A973EDC7D7E8}"/>
          </ac:spMkLst>
        </pc:spChg>
        <pc:spChg chg="add mod">
          <ac:chgData name="Toby Donaldson" userId="2e6e5431-bb17-4c41-9985-d39c50d83c73" providerId="ADAL" clId="{FB877F25-D805-4191-9DF8-340CDBADAB86}" dt="2023-06-04T06:40:04.710" v="4284" actId="20577"/>
          <ac:spMkLst>
            <pc:docMk/>
            <pc:sldMk cId="1877414640" sldId="264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31:06.607" v="3956" actId="20577"/>
          <ac:spMkLst>
            <pc:docMk/>
            <pc:sldMk cId="1877414640" sldId="264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4:33:06.062" v="819" actId="21"/>
          <ac:spMkLst>
            <pc:docMk/>
            <pc:sldMk cId="1877414640" sldId="264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4:33:08.965" v="820" actId="21"/>
          <ac:spMkLst>
            <pc:docMk/>
            <pc:sldMk cId="1877414640" sldId="264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4:33:11.558" v="821" actId="21"/>
          <ac:spMkLst>
            <pc:docMk/>
            <pc:sldMk cId="1877414640" sldId="264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4:33:14.029" v="822" actId="21"/>
          <ac:spMkLst>
            <pc:docMk/>
            <pc:sldMk cId="1877414640" sldId="264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4:33:16.614" v="823" actId="21"/>
          <ac:spMkLst>
            <pc:docMk/>
            <pc:sldMk cId="1877414640" sldId="264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16.894" v="1493" actId="692"/>
          <ac:cxnSpMkLst>
            <pc:docMk/>
            <pc:sldMk cId="1877414640" sldId="264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2:07.677" v="3971" actId="21"/>
        <pc:sldMkLst>
          <pc:docMk/>
          <pc:sldMk cId="2336572837" sldId="265"/>
        </pc:sldMkLst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4:49:05.158" v="936" actId="21"/>
          <ac:spMkLst>
            <pc:docMk/>
            <pc:sldMk cId="2336572837" sldId="265"/>
            <ac:spMk id="28" creationId="{0DE0DD00-07C6-F982-BB06-91355F0BACDC}"/>
          </ac:spMkLst>
        </pc:spChg>
        <pc:spChg chg="add mod">
          <ac:chgData name="Toby Donaldson" userId="2e6e5431-bb17-4c41-9985-d39c50d83c73" providerId="ADAL" clId="{FB877F25-D805-4191-9DF8-340CDBADAB86}" dt="2023-06-04T06:31:52.093" v="3965" actId="20577"/>
          <ac:spMkLst>
            <pc:docMk/>
            <pc:sldMk cId="2336572837" sldId="265"/>
            <ac:spMk id="30" creationId="{37A67636-021C-47F8-15C2-40E862A55FFD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2" creationId="{8FE78DBB-5778-00AF-32DE-997B9DDA9489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4" creationId="{7295846B-193C-85A0-5C6C-C308066E17B5}"/>
          </ac:spMkLst>
        </pc:spChg>
        <pc:spChg chg="add del mod">
          <ac:chgData name="Toby Donaldson" userId="2e6e5431-bb17-4c41-9985-d39c50d83c73" providerId="ADAL" clId="{FB877F25-D805-4191-9DF8-340CDBADAB86}" dt="2023-06-04T04:49:24.724" v="940"/>
          <ac:spMkLst>
            <pc:docMk/>
            <pc:sldMk cId="2336572837" sldId="265"/>
            <ac:spMk id="36" creationId="{E7E91619-6442-0CDC-359B-0F060492C291}"/>
          </ac:spMkLst>
        </pc:spChg>
        <pc:spChg chg="add mod">
          <ac:chgData name="Toby Donaldson" userId="2e6e5431-bb17-4c41-9985-d39c50d83c73" providerId="ADAL" clId="{FB877F25-D805-4191-9DF8-340CDBADAB86}" dt="2023-06-04T06:31:53.428" v="3966" actId="20577"/>
          <ac:spMkLst>
            <pc:docMk/>
            <pc:sldMk cId="2336572837" sldId="265"/>
            <ac:spMk id="38" creationId="{F24DF38F-B35C-234D-54AE-2832D1C85782}"/>
          </ac:spMkLst>
        </pc:spChg>
        <pc:spChg chg="add mod">
          <ac:chgData name="Toby Donaldson" userId="2e6e5431-bb17-4c41-9985-d39c50d83c73" providerId="ADAL" clId="{FB877F25-D805-4191-9DF8-340CDBADAB86}" dt="2023-06-04T06:31:55.653" v="3967" actId="20577"/>
          <ac:spMkLst>
            <pc:docMk/>
            <pc:sldMk cId="2336572837" sldId="265"/>
            <ac:spMk id="40" creationId="{38641980-44C0-740F-B78D-ADFCA423A3FD}"/>
          </ac:spMkLst>
        </pc:spChg>
        <pc:spChg chg="mod">
          <ac:chgData name="Toby Donaldson" userId="2e6e5431-bb17-4c41-9985-d39c50d83c73" providerId="ADAL" clId="{FB877F25-D805-4191-9DF8-340CDBADAB86}" dt="2023-06-04T06:31:50.486" v="3964" actId="20577"/>
          <ac:spMkLst>
            <pc:docMk/>
            <pc:sldMk cId="2336572837" sldId="265"/>
            <ac:spMk id="43" creationId="{3D09B04D-C556-66A7-6015-B50201813E6D}"/>
          </ac:spMkLst>
        </pc:spChg>
        <pc:spChg chg="add mod">
          <ac:chgData name="Toby Donaldson" userId="2e6e5431-bb17-4c41-9985-d39c50d83c73" providerId="ADAL" clId="{FB877F25-D805-4191-9DF8-340CDBADAB86}" dt="2023-06-04T06:31:57.192" v="3968" actId="20577"/>
          <ac:spMkLst>
            <pc:docMk/>
            <pc:sldMk cId="2336572837" sldId="265"/>
            <ac:spMk id="44" creationId="{CFC68D6E-95FE-867E-F649-BA808CEF8B19}"/>
          </ac:spMkLst>
        </pc:spChg>
        <pc:spChg chg="add mod">
          <ac:chgData name="Toby Donaldson" userId="2e6e5431-bb17-4c41-9985-d39c50d83c73" providerId="ADAL" clId="{FB877F25-D805-4191-9DF8-340CDBADAB86}" dt="2023-06-04T06:31:59.097" v="3969" actId="20577"/>
          <ac:spMkLst>
            <pc:docMk/>
            <pc:sldMk cId="2336572837" sldId="265"/>
            <ac:spMk id="45" creationId="{DC4E4180-28E9-6D40-6AEF-D6D67FD3DC55}"/>
          </ac:spMkLst>
        </pc:spChg>
        <pc:spChg chg="add del mod">
          <ac:chgData name="Toby Donaldson" userId="2e6e5431-bb17-4c41-9985-d39c50d83c73" providerId="ADAL" clId="{FB877F25-D805-4191-9DF8-340CDBADAB86}" dt="2023-06-04T06:32:07.677" v="3971" actId="21"/>
          <ac:spMkLst>
            <pc:docMk/>
            <pc:sldMk cId="2336572837" sldId="265"/>
            <ac:spMk id="46" creationId="{D4580DEA-C9D8-5607-49E2-1CE2FBB622D3}"/>
          </ac:spMkLst>
        </pc:spChg>
        <pc:spChg chg="add del mod">
          <ac:chgData name="Toby Donaldson" userId="2e6e5431-bb17-4c41-9985-d39c50d83c73" providerId="ADAL" clId="{FB877F25-D805-4191-9DF8-340CDBADAB86}" dt="2023-06-04T06:32:05.331" v="3970" actId="21"/>
          <ac:spMkLst>
            <pc:docMk/>
            <pc:sldMk cId="2336572837" sldId="265"/>
            <ac:spMk id="47" creationId="{0521E9D1-4D13-A52E-B093-A530E71A754A}"/>
          </ac:spMkLst>
        </pc:spChg>
        <pc:spChg chg="add mod">
          <ac:chgData name="Toby Donaldson" userId="2e6e5431-bb17-4c41-9985-d39c50d83c73" providerId="ADAL" clId="{FB877F25-D805-4191-9DF8-340CDBADAB86}" dt="2023-06-04T05:59:23.617" v="2198" actId="208"/>
          <ac:spMkLst>
            <pc:docMk/>
            <pc:sldMk cId="2336572837" sldId="265"/>
            <ac:spMk id="49" creationId="{9C53E5E9-A6B6-490E-73E0-AD26137BB241}"/>
          </ac:spMkLst>
        </pc:spChg>
        <pc:cxnChg chg="mod">
          <ac:chgData name="Toby Donaldson" userId="2e6e5431-bb17-4c41-9985-d39c50d83c73" providerId="ADAL" clId="{FB877F25-D805-4191-9DF8-340CDBADAB86}" dt="2023-06-04T05:46:31.124" v="1495" actId="692"/>
          <ac:cxnSpMkLst>
            <pc:docMk/>
            <pc:sldMk cId="2336572837" sldId="265"/>
            <ac:cxnSpMk id="35" creationId="{BA1B8D67-AD2B-DC8D-0583-DAC00C4154A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54.011" v="3954" actId="20577"/>
        <pc:sldMkLst>
          <pc:docMk/>
          <pc:sldMk cId="3579847240" sldId="266"/>
        </pc:sldMkLst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" creationId="{3565F395-44E3-030F-973E-4F5D9DD36E31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" creationId="{00AAC993-671E-D02A-28D3-B9069468B974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28" creationId="{D7980E54-6D0D-19B3-0D79-FD721A607D70}"/>
          </ac:spMkLst>
        </pc:spChg>
        <pc:spChg chg="add del mod">
          <ac:chgData name="Toby Donaldson" userId="2e6e5431-bb17-4c41-9985-d39c50d83c73" providerId="ADAL" clId="{FB877F25-D805-4191-9DF8-340CDBADAB86}" dt="2023-06-04T06:30:42.472" v="3948" actId="21"/>
          <ac:spMkLst>
            <pc:docMk/>
            <pc:sldMk cId="3579847240" sldId="266"/>
            <ac:spMk id="30" creationId="{AB9CC893-AB77-6E00-C495-348D2736FEFE}"/>
          </ac:spMkLst>
        </pc:spChg>
        <pc:spChg chg="mod">
          <ac:chgData name="Toby Donaldson" userId="2e6e5431-bb17-4c41-9985-d39c50d83c73" providerId="ADAL" clId="{FB877F25-D805-4191-9DF8-340CDBADAB86}" dt="2023-06-04T06:30:45.487" v="3949" actId="20577"/>
          <ac:spMkLst>
            <pc:docMk/>
            <pc:sldMk cId="3579847240" sldId="266"/>
            <ac:spMk id="43" creationId="{3D09B04D-C556-66A7-6015-B50201813E6D}"/>
          </ac:spMkLst>
        </pc:spChg>
        <pc:spChg chg="mod">
          <ac:chgData name="Toby Donaldson" userId="2e6e5431-bb17-4c41-9985-d39c50d83c73" providerId="ADAL" clId="{FB877F25-D805-4191-9DF8-340CDBADAB86}" dt="2023-06-04T06:30:47.513" v="3950" actId="20577"/>
          <ac:spMkLst>
            <pc:docMk/>
            <pc:sldMk cId="3579847240" sldId="266"/>
            <ac:spMk id="44" creationId="{F6355AE0-918B-EEB9-927B-46CD0594BBE8}"/>
          </ac:spMkLst>
        </pc:spChg>
        <pc:spChg chg="mod">
          <ac:chgData name="Toby Donaldson" userId="2e6e5431-bb17-4c41-9985-d39c50d83c73" providerId="ADAL" clId="{FB877F25-D805-4191-9DF8-340CDBADAB86}" dt="2023-06-04T06:30:49.495" v="3951" actId="20577"/>
          <ac:spMkLst>
            <pc:docMk/>
            <pc:sldMk cId="3579847240" sldId="266"/>
            <ac:spMk id="45" creationId="{192F38BA-17B4-A086-34E7-DD19A39336E5}"/>
          </ac:spMkLst>
        </pc:spChg>
        <pc:spChg chg="mod">
          <ac:chgData name="Toby Donaldson" userId="2e6e5431-bb17-4c41-9985-d39c50d83c73" providerId="ADAL" clId="{FB877F25-D805-4191-9DF8-340CDBADAB86}" dt="2023-06-04T06:30:51.531" v="3952" actId="20577"/>
          <ac:spMkLst>
            <pc:docMk/>
            <pc:sldMk cId="3579847240" sldId="266"/>
            <ac:spMk id="46" creationId="{CD86BB30-7FCA-019E-78E7-2F0F0E4D6431}"/>
          </ac:spMkLst>
        </pc:spChg>
        <pc:spChg chg="mod">
          <ac:chgData name="Toby Donaldson" userId="2e6e5431-bb17-4c41-9985-d39c50d83c73" providerId="ADAL" clId="{FB877F25-D805-4191-9DF8-340CDBADAB86}" dt="2023-06-04T06:30:52.449" v="3953" actId="20577"/>
          <ac:spMkLst>
            <pc:docMk/>
            <pc:sldMk cId="3579847240" sldId="266"/>
            <ac:spMk id="47" creationId="{4497A900-E07F-BC62-163B-8178C1A73C3A}"/>
          </ac:spMkLst>
        </pc:spChg>
        <pc:spChg chg="mod">
          <ac:chgData name="Toby Donaldson" userId="2e6e5431-bb17-4c41-9985-d39c50d83c73" providerId="ADAL" clId="{FB877F25-D805-4191-9DF8-340CDBADAB86}" dt="2023-06-04T06:30:54.011" v="3954" actId="20577"/>
          <ac:spMkLst>
            <pc:docMk/>
            <pc:sldMk cId="3579847240" sldId="266"/>
            <ac:spMk id="48" creationId="{E6951778-3AF6-7E91-B9F2-C14CF48FFE5D}"/>
          </ac:spMkLst>
        </pc:spChg>
        <pc:cxnChg chg="mod">
          <ac:chgData name="Toby Donaldson" userId="2e6e5431-bb17-4c41-9985-d39c50d83c73" providerId="ADAL" clId="{FB877F25-D805-4191-9DF8-340CDBADAB86}" dt="2023-06-04T05:46:23.560" v="1494" actId="692"/>
          <ac:cxnSpMkLst>
            <pc:docMk/>
            <pc:sldMk cId="3579847240" sldId="266"/>
            <ac:cxnSpMk id="35" creationId="{BA1B8D67-AD2B-DC8D-0583-DAC00C4154A3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15.775" v="4922" actId="20577"/>
        <pc:sldMkLst>
          <pc:docMk/>
          <pc:sldMk cId="3358579260" sldId="267"/>
        </pc:sldMkLst>
        <pc:spChg chg="mod">
          <ac:chgData name="Toby Donaldson" userId="2e6e5431-bb17-4c41-9985-d39c50d83c73" providerId="ADAL" clId="{FB877F25-D805-4191-9DF8-340CDBADAB86}" dt="2023-06-04T05:14:31.836" v="1193" actId="1076"/>
          <ac:spMkLst>
            <pc:docMk/>
            <pc:sldMk cId="3358579260" sldId="26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6T08:37:15.775" v="4922" actId="20577"/>
          <ac:spMkLst>
            <pc:docMk/>
            <pc:sldMk cId="3358579260" sldId="267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8" creationId="{CCA07A3B-1206-F0D9-FF81-AB35A40CEE25}"/>
          </ac:spMkLst>
        </pc:spChg>
        <pc:spChg chg="mod">
          <ac:chgData name="Toby Donaldson" userId="2e6e5431-bb17-4c41-9985-d39c50d83c73" providerId="ADAL" clId="{FB877F25-D805-4191-9DF8-340CDBADAB86}" dt="2023-06-04T05:14:15.548" v="1175" actId="1076"/>
          <ac:spMkLst>
            <pc:docMk/>
            <pc:sldMk cId="3358579260" sldId="267"/>
            <ac:spMk id="59" creationId="{19E52A62-639A-79EE-FFF0-3989885F7699}"/>
          </ac:spMkLst>
        </pc:s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00.683" v="4271" actId="1076"/>
          <ac:grpSpMkLst>
            <pc:docMk/>
            <pc:sldMk cId="3358579260" sldId="267"/>
            <ac:grpSpMk id="25" creationId="{BA82C390-7757-1C8D-03D6-F845587A21BB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1" creationId="{8E6D3B9F-9456-EFF4-86B7-77D9A5E6D5B8}"/>
          </ac:grpSpMkLst>
        </pc:grpChg>
        <pc:grpChg chg="mod">
          <ac:chgData name="Toby Donaldson" userId="2e6e5431-bb17-4c41-9985-d39c50d83c73" providerId="ADAL" clId="{FB877F25-D805-4191-9DF8-340CDBADAB86}" dt="2023-06-04T05:14:15.548" v="1175" actId="1076"/>
          <ac:grpSpMkLst>
            <pc:docMk/>
            <pc:sldMk cId="3358579260" sldId="267"/>
            <ac:grpSpMk id="54" creationId="{E13725EE-E352-BF33-4791-121DA7E699A0}"/>
          </ac:grpSpMkLst>
        </pc:grp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00.683" v="4271" actId="1076"/>
          <ac:cxnSpMkLst>
            <pc:docMk/>
            <pc:sldMk cId="3358579260" sldId="267"/>
            <ac:cxnSpMk id="41" creationId="{AC1FFD87-78FB-A01B-EA96-871F0822E496}"/>
          </ac:cxnSpMkLst>
        </pc:cxnChg>
        <pc:cxnChg chg="mod">
          <ac:chgData name="Toby Donaldson" userId="2e6e5431-bb17-4c41-9985-d39c50d83c73" providerId="ADAL" clId="{FB877F25-D805-4191-9DF8-340CDBADAB86}" dt="2023-06-04T05:14:15.548" v="1175" actId="1076"/>
          <ac:cxnSpMkLst>
            <pc:docMk/>
            <pc:sldMk cId="3358579260" sldId="267"/>
            <ac:cxnSpMk id="57" creationId="{F6AF6EFC-1AA8-45A5-42C7-25E6B67450B8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6T08:37:20.460" v="4924" actId="20577"/>
        <pc:sldMkLst>
          <pc:docMk/>
          <pc:sldMk cId="158253727" sldId="268"/>
        </pc:sldMkLst>
        <pc:spChg chg="mod">
          <ac:chgData name="Toby Donaldson" userId="2e6e5431-bb17-4c41-9985-d39c50d83c73" providerId="ADAL" clId="{FB877F25-D805-4191-9DF8-340CDBADAB86}" dt="2023-06-06T08:37:20.460" v="4924" actId="20577"/>
          <ac:spMkLst>
            <pc:docMk/>
            <pc:sldMk cId="158253727" sldId="26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44.663" v="4277" actId="1076"/>
          <ac:grpSpMkLst>
            <pc:docMk/>
            <pc:sldMk cId="158253727" sldId="26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" creationId="{B6ED392F-4A70-66EE-FD0F-96933FD1EDD1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44.663" v="4277" actId="1076"/>
          <ac:cxnSpMkLst>
            <pc:docMk/>
            <pc:sldMk cId="158253727" sldId="268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23.281" v="4925" actId="20577"/>
        <pc:sldMkLst>
          <pc:docMk/>
          <pc:sldMk cId="2321753057" sldId="269"/>
        </pc:sldMkLst>
        <pc:spChg chg="mod">
          <ac:chgData name="Toby Donaldson" userId="2e6e5431-bb17-4c41-9985-d39c50d83c73" providerId="ADAL" clId="{FB877F25-D805-4191-9DF8-340CDBADAB86}" dt="2023-06-06T08:37:23.281" v="4925" actId="20577"/>
          <ac:spMkLst>
            <pc:docMk/>
            <pc:sldMk cId="2321753057" sldId="269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5:26.158" v="1198" actId="21"/>
          <ac:grpSpMkLst>
            <pc:docMk/>
            <pc:sldMk cId="2321753057" sldId="26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7:52.380" v="4278" actId="1076"/>
          <ac:grpSpMkLst>
            <pc:docMk/>
            <pc:sldMk cId="2321753057" sldId="26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5:23.254" v="1197" actId="21"/>
          <ac:cxnSpMkLst>
            <pc:docMk/>
            <pc:sldMk cId="2321753057" sldId="269"/>
            <ac:cxnSpMk id="3" creationId="{B6ED392F-4A70-66EE-FD0F-96933FD1EDD1}"/>
          </ac:cxnSpMkLst>
        </pc:cxnChg>
        <pc:cxnChg chg="add 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5:27.815" v="1199" actId="21"/>
          <ac:cxnSpMkLst>
            <pc:docMk/>
            <pc:sldMk cId="2321753057" sldId="269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5:15:29.061" v="1200" actId="21"/>
          <ac:cxnSpMkLst>
            <pc:docMk/>
            <pc:sldMk cId="2321753057" sldId="269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5:15:31.166" v="1201" actId="21"/>
          <ac:cxnSpMkLst>
            <pc:docMk/>
            <pc:sldMk cId="2321753057" sldId="269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5:47.399" v="1206" actId="21"/>
          <ac:cxnSpMkLst>
            <pc:docMk/>
            <pc:sldMk cId="2321753057" sldId="26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7:52.380" v="4278" actId="1076"/>
          <ac:cxnSpMkLst>
            <pc:docMk/>
            <pc:sldMk cId="2321753057" sldId="269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2.502" v="4929" actId="20577"/>
        <pc:sldMkLst>
          <pc:docMk/>
          <pc:sldMk cId="960015797" sldId="270"/>
        </pc:sldMkLst>
        <pc:spChg chg="mod">
          <ac:chgData name="Toby Donaldson" userId="2e6e5431-bb17-4c41-9985-d39c50d83c73" providerId="ADAL" clId="{FB877F25-D805-4191-9DF8-340CDBADAB86}" dt="2023-06-04T05:17:35.860" v="1219" actId="20577"/>
          <ac:spMkLst>
            <pc:docMk/>
            <pc:sldMk cId="960015797" sldId="270"/>
            <ac:spMk id="11" creationId="{6FA989C5-4956-82EB-094A-3FF5B45B8177}"/>
          </ac:spMkLst>
        </pc:spChg>
        <pc:spChg chg="mod">
          <ac:chgData name="Toby Donaldson" userId="2e6e5431-bb17-4c41-9985-d39c50d83c73" providerId="ADAL" clId="{FB877F25-D805-4191-9DF8-340CDBADAB86}" dt="2023-06-06T08:37:32.502" v="4929" actId="20577"/>
          <ac:spMkLst>
            <pc:docMk/>
            <pc:sldMk cId="960015797" sldId="270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5:17:34.390" v="1218" actId="1076"/>
          <ac:grpSpMkLst>
            <pc:docMk/>
            <pc:sldMk cId="960015797" sldId="270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17:28.094" v="1216" actId="21"/>
          <ac:grpSpMkLst>
            <pc:docMk/>
            <pc:sldMk cId="960015797" sldId="270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7:26.310" v="1215" actId="21"/>
          <ac:grpSpMkLst>
            <pc:docMk/>
            <pc:sldMk cId="960015797" sldId="270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7:30.879" v="1217" actId="21"/>
          <ac:grpSpMkLst>
            <pc:docMk/>
            <pc:sldMk cId="960015797" sldId="270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28" creationId="{C4FBA670-BF93-4057-4B60-C890B9A77E6D}"/>
          </ac:cxnSpMkLst>
        </pc:cxnChg>
        <pc:cxnChg chg="del mod">
          <ac:chgData name="Toby Donaldson" userId="2e6e5431-bb17-4c41-9985-d39c50d83c73" providerId="ADAL" clId="{FB877F25-D805-4191-9DF8-340CDBADAB86}" dt="2023-06-04T05:17:26.310" v="1215" actId="21"/>
          <ac:cxnSpMkLst>
            <pc:docMk/>
            <pc:sldMk cId="960015797" sldId="270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7:30.879" v="1217" actId="21"/>
          <ac:cxnSpMkLst>
            <pc:docMk/>
            <pc:sldMk cId="960015797" sldId="270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34.092" v="4930" actId="20577"/>
        <pc:sldMkLst>
          <pc:docMk/>
          <pc:sldMk cId="805511503" sldId="271"/>
        </pc:sldMkLst>
        <pc:spChg chg="mod">
          <ac:chgData name="Toby Donaldson" userId="2e6e5431-bb17-4c41-9985-d39c50d83c73" providerId="ADAL" clId="{FB877F25-D805-4191-9DF8-340CDBADAB86}" dt="2023-06-06T08:37:34.092" v="4930" actId="20577"/>
          <ac:spMkLst>
            <pc:docMk/>
            <pc:sldMk cId="805511503" sldId="271"/>
            <ac:spMk id="50" creationId="{CC669DE5-0351-63EE-0A72-EDFC15141186}"/>
          </ac:spMkLst>
        </pc:spChg>
        <pc:grpChg chg="del">
          <ac:chgData name="Toby Donaldson" userId="2e6e5431-bb17-4c41-9985-d39c50d83c73" providerId="ADAL" clId="{FB877F25-D805-4191-9DF8-340CDBADAB86}" dt="2023-06-04T05:17:46.366" v="1221" actId="21"/>
          <ac:grpSpMkLst>
            <pc:docMk/>
            <pc:sldMk cId="805511503" sldId="271"/>
            <ac:grpSpMk id="10" creationId="{4191B6DA-5A94-8957-01DC-8AE89B5066BB}"/>
          </ac:grpSpMkLst>
        </pc:grpChg>
      </pc:sldChg>
      <pc:sldChg chg="addSp modSp add mod">
        <pc:chgData name="Toby Donaldson" userId="2e6e5431-bb17-4c41-9985-d39c50d83c73" providerId="ADAL" clId="{FB877F25-D805-4191-9DF8-340CDBADAB86}" dt="2023-06-06T08:37:36.405" v="4931" actId="20577"/>
        <pc:sldMkLst>
          <pc:docMk/>
          <pc:sldMk cId="2980096962" sldId="272"/>
        </pc:sldMkLst>
        <pc:spChg chg="mod">
          <ac:chgData name="Toby Donaldson" userId="2e6e5431-bb17-4c41-9985-d39c50d83c73" providerId="ADAL" clId="{FB877F25-D805-4191-9DF8-340CDBADAB86}" dt="2023-06-06T08:37:36.405" v="4931" actId="20577"/>
          <ac:spMkLst>
            <pc:docMk/>
            <pc:sldMk cId="2980096962" sldId="272"/>
            <ac:spMk id="50" creationId="{CC669DE5-0351-63EE-0A72-EDFC15141186}"/>
          </ac:spMkLst>
        </pc:spChg>
        <pc:cxnChg chg="add mod">
          <ac:chgData name="Toby Donaldson" userId="2e6e5431-bb17-4c41-9985-d39c50d83c73" providerId="ADAL" clId="{FB877F25-D805-4191-9DF8-340CDBADAB86}" dt="2023-06-04T05:18:03.370" v="1226" actId="1076"/>
          <ac:cxnSpMkLst>
            <pc:docMk/>
            <pc:sldMk cId="2980096962" sldId="272"/>
            <ac:cxnSpMk id="2" creationId="{5A9AC0C9-DA08-1964-94C4-38BC6A9924F4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7:17.788" v="4923" actId="20577"/>
        <pc:sldMkLst>
          <pc:docMk/>
          <pc:sldMk cId="271234865" sldId="273"/>
        </pc:sldMkLst>
        <pc:spChg chg="mod">
          <ac:chgData name="Toby Donaldson" userId="2e6e5431-bb17-4c41-9985-d39c50d83c73" providerId="ADAL" clId="{FB877F25-D805-4191-9DF8-340CDBADAB86}" dt="2023-06-04T05:24:46.267" v="1271" actId="20577"/>
          <ac:spMkLst>
            <pc:docMk/>
            <pc:sldMk cId="271234865" sldId="273"/>
            <ac:spMk id="4" creationId="{C08ED154-AA65-8348-B351-7B8156741C47}"/>
          </ac:spMkLst>
        </pc:spChg>
        <pc:spChg chg="mod">
          <ac:chgData name="Toby Donaldson" userId="2e6e5431-bb17-4c41-9985-d39c50d83c73" providerId="ADAL" clId="{FB877F25-D805-4191-9DF8-340CDBADAB86}" dt="2023-06-04T05:24:44.467" v="1270" actId="20577"/>
          <ac:spMkLst>
            <pc:docMk/>
            <pc:sldMk cId="271234865" sldId="273"/>
            <ac:spMk id="44" creationId="{19E68C69-E580-5B7B-B8F9-A4606825D03C}"/>
          </ac:spMkLst>
        </pc:spChg>
        <pc:spChg chg="mod">
          <ac:chgData name="Toby Donaldson" userId="2e6e5431-bb17-4c41-9985-d39c50d83c73" providerId="ADAL" clId="{FB877F25-D805-4191-9DF8-340CDBADAB86}" dt="2023-06-04T05:20:39.398" v="1242"/>
          <ac:spMkLst>
            <pc:docMk/>
            <pc:sldMk cId="271234865" sldId="273"/>
            <ac:spMk id="45" creationId="{49ABBC8A-0330-C7A4-8E06-B803925E8735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7" creationId="{43DD4491-7B2C-CC06-FB13-1A805319A393}"/>
          </ac:spMkLst>
        </pc:spChg>
        <pc:spChg chg="mod">
          <ac:chgData name="Toby Donaldson" userId="2e6e5431-bb17-4c41-9985-d39c50d83c73" providerId="ADAL" clId="{FB877F25-D805-4191-9DF8-340CDBADAB86}" dt="2023-06-04T05:20:43.942" v="1244"/>
          <ac:spMkLst>
            <pc:docMk/>
            <pc:sldMk cId="271234865" sldId="273"/>
            <ac:spMk id="48" creationId="{6FDC4EC4-FABA-645D-3630-E1E5FB5ABA0D}"/>
          </ac:spMkLst>
        </pc:spChg>
        <pc:spChg chg="mod">
          <ac:chgData name="Toby Donaldson" userId="2e6e5431-bb17-4c41-9985-d39c50d83c73" providerId="ADAL" clId="{FB877F25-D805-4191-9DF8-340CDBADAB86}" dt="2023-06-06T08:37:17.788" v="4923" actId="20577"/>
          <ac:spMkLst>
            <pc:docMk/>
            <pc:sldMk cId="271234865" sldId="273"/>
            <ac:spMk id="50" creationId="{CC669DE5-0351-63EE-0A72-EDFC15141186}"/>
          </ac:spMkLst>
        </pc:spChg>
        <pc:spChg chg="mod">
          <ac:chgData name="Toby Donaldson" userId="2e6e5431-bb17-4c41-9985-d39c50d83c73" providerId="ADAL" clId="{FB877F25-D805-4191-9DF8-340CDBADAB86}" dt="2023-06-04T05:26:22.500" v="1294" actId="20577"/>
          <ac:spMkLst>
            <pc:docMk/>
            <pc:sldMk cId="271234865" sldId="273"/>
            <ac:spMk id="60" creationId="{989586EA-E5C0-96B7-FF94-9929326614AF}"/>
          </ac:spMkLst>
        </pc:spChg>
        <pc:spChg chg="mod">
          <ac:chgData name="Toby Donaldson" userId="2e6e5431-bb17-4c41-9985-d39c50d83c73" providerId="ADAL" clId="{FB877F25-D805-4191-9DF8-340CDBADAB86}" dt="2023-06-04T05:20:46.533" v="1246"/>
          <ac:spMkLst>
            <pc:docMk/>
            <pc:sldMk cId="271234865" sldId="273"/>
            <ac:spMk id="61" creationId="{E7D69579-0596-8093-D2D5-256082485A95}"/>
          </ac:spMkLst>
        </pc:spChg>
        <pc:spChg chg="mod">
          <ac:chgData name="Toby Donaldson" userId="2e6e5431-bb17-4c41-9985-d39c50d83c73" providerId="ADAL" clId="{FB877F25-D805-4191-9DF8-340CDBADAB86}" dt="2023-06-04T05:24:48.707" v="1272" actId="20577"/>
          <ac:spMkLst>
            <pc:docMk/>
            <pc:sldMk cId="271234865" sldId="273"/>
            <ac:spMk id="63" creationId="{57DD2642-365A-76D4-E8CB-DFC78D24CCFC}"/>
          </ac:spMkLst>
        </pc:spChg>
        <pc:spChg chg="mod">
          <ac:chgData name="Toby Donaldson" userId="2e6e5431-bb17-4c41-9985-d39c50d83c73" providerId="ADAL" clId="{FB877F25-D805-4191-9DF8-340CDBADAB86}" dt="2023-06-04T05:20:49.512" v="1248"/>
          <ac:spMkLst>
            <pc:docMk/>
            <pc:sldMk cId="271234865" sldId="273"/>
            <ac:spMk id="64" creationId="{B65AF3B2-FFA2-507E-EEE2-EC5F4364021D}"/>
          </ac:spMkLst>
        </pc:spChg>
        <pc:spChg chg="mod">
          <ac:chgData name="Toby Donaldson" userId="2e6e5431-bb17-4c41-9985-d39c50d83c73" providerId="ADAL" clId="{FB877F25-D805-4191-9DF8-340CDBADAB86}" dt="2023-06-04T05:26:25.692" v="1295" actId="20577"/>
          <ac:spMkLst>
            <pc:docMk/>
            <pc:sldMk cId="271234865" sldId="273"/>
            <ac:spMk id="74" creationId="{47454BCB-1A74-026F-AB71-A37D798E8FF7}"/>
          </ac:spMkLst>
        </pc:spChg>
        <pc:spChg chg="mod">
          <ac:chgData name="Toby Donaldson" userId="2e6e5431-bb17-4c41-9985-d39c50d83c73" providerId="ADAL" clId="{FB877F25-D805-4191-9DF8-340CDBADAB86}" dt="2023-06-04T05:25:11.776" v="1278"/>
          <ac:spMkLst>
            <pc:docMk/>
            <pc:sldMk cId="271234865" sldId="273"/>
            <ac:spMk id="75" creationId="{03AC2C49-D1F1-6B73-A976-C25872233535}"/>
          </ac:spMkLst>
        </pc:spChg>
        <pc:spChg chg="mod">
          <ac:chgData name="Toby Donaldson" userId="2e6e5431-bb17-4c41-9985-d39c50d83c73" providerId="ADAL" clId="{FB877F25-D805-4191-9DF8-340CDBADAB86}" dt="2023-06-04T05:26:20.651" v="1293" actId="20577"/>
          <ac:spMkLst>
            <pc:docMk/>
            <pc:sldMk cId="271234865" sldId="273"/>
            <ac:spMk id="83" creationId="{852218E9-855E-06BE-5EF7-D4D13D61A479}"/>
          </ac:spMkLst>
        </pc:spChg>
        <pc:spChg chg="mod">
          <ac:chgData name="Toby Donaldson" userId="2e6e5431-bb17-4c41-9985-d39c50d83c73" providerId="ADAL" clId="{FB877F25-D805-4191-9DF8-340CDBADAB86}" dt="2023-06-04T05:26:10.903" v="1291"/>
          <ac:spMkLst>
            <pc:docMk/>
            <pc:sldMk cId="271234865" sldId="273"/>
            <ac:spMk id="84" creationId="{A4451E1E-C132-87CA-DBB2-6A6705371514}"/>
          </ac:spMkLst>
        </pc:spChg>
        <pc:grpChg chg="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5:20:01.262" v="1230" actId="21"/>
          <ac:grpSpMkLst>
            <pc:docMk/>
            <pc:sldMk cId="271234865" sldId="27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5:19:56.896" v="1228" actId="21"/>
          <ac:grpSpMkLst>
            <pc:docMk/>
            <pc:sldMk cId="271234865" sldId="273"/>
            <ac:grpSpMk id="25" creationId="{BA82C390-7757-1C8D-03D6-F845587A21BB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3" creationId="{35E45E83-5ABF-DD61-9386-77D8DA031362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6" creationId="{07D93E91-38DD-A621-31B2-C3068D43A7DD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49" creationId="{C0C0D895-8AEC-605A-3D70-7B8AA706C1B8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73" creationId="{183C16F3-A311-8B5A-50AC-F73153D4162E}"/>
          </ac:grpSpMkLst>
        </pc:grpChg>
        <pc:grpChg chg="add mod">
          <ac:chgData name="Toby Donaldson" userId="2e6e5431-bb17-4c41-9985-d39c50d83c73" providerId="ADAL" clId="{FB877F25-D805-4191-9DF8-340CDBADAB86}" dt="2023-06-04T05:26:58.034" v="1300" actId="1076"/>
          <ac:grpSpMkLst>
            <pc:docMk/>
            <pc:sldMk cId="271234865" sldId="273"/>
            <ac:grpSpMk id="82" creationId="{B80953AF-2FBC-4FEA-6150-D2A109D1D287}"/>
          </ac:grpSpMkLst>
        </pc:grp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5:19:59.566" v="1229" actId="21"/>
          <ac:cxnSpMkLst>
            <pc:docMk/>
            <pc:sldMk cId="271234865" sldId="273"/>
            <ac:cxnSpMk id="35" creationId="{BA1B8D67-AD2B-DC8D-0583-DAC00C4154A3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5:19:56.896" v="1228" actId="21"/>
          <ac:cxnSpMkLst>
            <pc:docMk/>
            <pc:sldMk cId="271234865" sldId="273"/>
            <ac:cxnSpMk id="41" creationId="{AC1FFD87-78FB-A01B-EA96-871F0822E496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76" creationId="{12590361-34E1-3F7F-6BAC-E874780CE6DC}"/>
          </ac:cxnSpMkLst>
        </pc:cxnChg>
        <pc:cxnChg chg="add del mod">
          <ac:chgData name="Toby Donaldson" userId="2e6e5431-bb17-4c41-9985-d39c50d83c73" providerId="ADAL" clId="{FB877F25-D805-4191-9DF8-340CDBADAB86}" dt="2023-06-04T05:26:05.747" v="1290"/>
          <ac:cxnSpMkLst>
            <pc:docMk/>
            <pc:sldMk cId="271234865" sldId="273"/>
            <ac:cxnSpMk id="81" creationId="{C24745F4-48C1-5E79-8D95-F99DF34A6CE1}"/>
          </ac:cxnSpMkLst>
        </pc:cxnChg>
        <pc:cxnChg chg="add mod">
          <ac:chgData name="Toby Donaldson" userId="2e6e5431-bb17-4c41-9985-d39c50d83c73" providerId="ADAL" clId="{FB877F25-D805-4191-9DF8-340CDBADAB86}" dt="2023-06-04T05:26:58.034" v="1300" actId="1076"/>
          <ac:cxnSpMkLst>
            <pc:docMk/>
            <pc:sldMk cId="271234865" sldId="273"/>
            <ac:cxnSpMk id="85" creationId="{7439570F-CE8A-F9E8-CD56-9A871D3D6883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7:23.561" v="4274" actId="14100"/>
        <pc:sldMkLst>
          <pc:docMk/>
          <pc:sldMk cId="1592566072" sldId="274"/>
        </pc:sldMkLst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" creationId="{BF56219D-8742-0AD5-7864-165E5501FD64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7" creationId="{65F0D295-0890-7115-83E0-580B0AAA9F8C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3" creationId="{E7B0A9DA-04CE-9331-E7A1-CACCFDF6DA5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4" creationId="{1E8B6C91-C533-D926-F510-091AEAE0406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6" creationId="{FDAAF657-14E0-2EC2-FCBF-6E1F01AE210D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7" creationId="{A9D79736-252E-6D30-478F-4DA3FE8EBE75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19" creationId="{F107A50A-2272-3E34-7B8C-B9D80705F49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0" creationId="{766FE0A9-CE41-4EE6-DA62-6871548C5786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2" creationId="{2BE210EF-B755-E2CD-F781-04D1845634A9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3" creationId="{B03F868F-33B2-41D2-40B6-1FD64500581A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5" creationId="{BD9A831B-7C91-19AD-C5C2-7AF3B78C5947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26" creationId="{21B6F08A-20C3-1369-3111-983947920D2E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0" creationId="{EFC6DBBB-1D5F-033A-5437-006409F1D28B}"/>
          </ac:spMkLst>
        </pc:spChg>
        <pc:spChg chg="mod">
          <ac:chgData name="Toby Donaldson" userId="2e6e5431-bb17-4c41-9985-d39c50d83c73" providerId="ADAL" clId="{FB877F25-D805-4191-9DF8-340CDBADAB86}" dt="2023-06-04T05:27:26.647" v="1303"/>
          <ac:spMkLst>
            <pc:docMk/>
            <pc:sldMk cId="1592566072" sldId="274"/>
            <ac:spMk id="32" creationId="{CA078F06-C9DC-4445-010A-6A9208726ED2}"/>
          </ac:spMkLst>
        </pc:spChg>
        <pc:spChg chg="del">
          <ac:chgData name="Toby Donaldson" userId="2e6e5431-bb17-4c41-9985-d39c50d83c73" providerId="ADAL" clId="{FB877F25-D805-4191-9DF8-340CDBADAB86}" dt="2023-06-04T05:30:46.246" v="1349" actId="21"/>
          <ac:spMkLst>
            <pc:docMk/>
            <pc:sldMk cId="1592566072" sldId="274"/>
            <ac:spMk id="42" creationId="{24F8D347-103D-8042-03A6-5C4A84F5F7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0" creationId="{CC669DE5-0351-63EE-0A72-EDFC15141186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8" creationId="{CCA07A3B-1206-F0D9-FF81-AB35A40CEE25}"/>
          </ac:spMkLst>
        </pc:spChg>
        <pc:spChg chg="del">
          <ac:chgData name="Toby Donaldson" userId="2e6e5431-bb17-4c41-9985-d39c50d83c73" providerId="ADAL" clId="{FB877F25-D805-4191-9DF8-340CDBADAB86}" dt="2023-06-04T05:27:23.670" v="1302" actId="21"/>
          <ac:spMkLst>
            <pc:docMk/>
            <pc:sldMk cId="1592566072" sldId="274"/>
            <ac:spMk id="59" creationId="{19E52A62-639A-79EE-FFF0-3989885F7699}"/>
          </ac:spMkLst>
        </pc:spChg>
        <pc:spChg chg="add del mod">
          <ac:chgData name="Toby Donaldson" userId="2e6e5431-bb17-4c41-9985-d39c50d83c73" providerId="ADAL" clId="{FB877F25-D805-4191-9DF8-340CDBADAB86}" dt="2023-06-04T05:34:05.764" v="1390" actId="21"/>
          <ac:spMkLst>
            <pc:docMk/>
            <pc:sldMk cId="1592566072" sldId="274"/>
            <ac:spMk id="69" creationId="{75325F32-34B8-5B1E-0A1E-9E3169F09FDA}"/>
          </ac:spMkLst>
        </pc:spChg>
        <pc:spChg chg="add mod">
          <ac:chgData name="Toby Donaldson" userId="2e6e5431-bb17-4c41-9985-d39c50d83c73" providerId="ADAL" clId="{FB877F25-D805-4191-9DF8-340CDBADAB86}" dt="2023-06-04T06:37:23.561" v="4274" actId="14100"/>
          <ac:spMkLst>
            <pc:docMk/>
            <pc:sldMk cId="1592566072" sldId="274"/>
            <ac:spMk id="70" creationId="{14B114EC-6A7F-9928-B2FA-97578C78C41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2" creationId="{1845C589-01C7-1E72-2B15-D9F945C0BE40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77" creationId="{BCD24C61-0004-65A6-9003-925334917556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7" creationId="{ED9E7774-E329-E75B-8F38-19857B31C2AB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88" creationId="{47CA69CB-070F-AB92-24CA-FCDE7D906691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0" creationId="{7D0D97AD-C102-B822-A05E-EFEFC76C4FDD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1" creationId="{7131F007-A787-13E9-2CDC-D043CFD7A4FF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3" creationId="{B0CDC8A7-7229-C43A-3E6B-EA413508FE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4" creationId="{FAE8DF62-844F-22A2-C53D-E6BB6AC96BB9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6" creationId="{2C988BCC-8EC3-353F-E663-EBA839CD0854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7" creationId="{7EFBDAEA-5AD2-4FBD-5B81-778DEAAEB178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99" creationId="{FC78EFD3-7313-7787-5B99-FB6454746A52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0" creationId="{132C3D49-231E-C66F-37FA-789F6BD979CC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3" creationId="{FC054C8E-9B5F-F85C-D13E-5AAD9CED7987}"/>
          </ac:spMkLst>
        </pc:spChg>
        <pc:spChg chg="mod">
          <ac:chgData name="Toby Donaldson" userId="2e6e5431-bb17-4c41-9985-d39c50d83c73" providerId="ADAL" clId="{FB877F25-D805-4191-9DF8-340CDBADAB86}" dt="2023-06-04T05:31:02.687" v="1353"/>
          <ac:spMkLst>
            <pc:docMk/>
            <pc:sldMk cId="1592566072" sldId="274"/>
            <ac:spMk id="104" creationId="{270BDFA5-C258-1DFF-3B4B-D19EB774FE11}"/>
          </ac:spMkLst>
        </pc:spChg>
        <pc:spChg chg="add mod">
          <ac:chgData name="Toby Donaldson" userId="2e6e5431-bb17-4c41-9985-d39c50d83c73" providerId="ADAL" clId="{FB877F25-D805-4191-9DF8-340CDBADAB86}" dt="2023-06-04T05:34:03.095" v="1389" actId="1076"/>
          <ac:spMkLst>
            <pc:docMk/>
            <pc:sldMk cId="1592566072" sldId="274"/>
            <ac:spMk id="120" creationId="{2FA5C05E-F167-09C0-4FCA-44398F38BEC4}"/>
          </ac:spMkLst>
        </pc:spChg>
        <pc:spChg chg="add mod">
          <ac:chgData name="Toby Donaldson" userId="2e6e5431-bb17-4c41-9985-d39c50d83c73" providerId="ADAL" clId="{FB877F25-D805-4191-9DF8-340CDBADAB86}" dt="2023-06-04T05:35:31.831" v="1444" actId="1076"/>
          <ac:spMkLst>
            <pc:docMk/>
            <pc:sldMk cId="1592566072" sldId="274"/>
            <ac:spMk id="121" creationId="{B5D3B5E5-EDB8-E792-67FC-BCB18C9D82D2}"/>
          </ac:spMkLst>
        </pc:spChg>
        <pc:spChg chg="add mod">
          <ac:chgData name="Toby Donaldson" userId="2e6e5431-bb17-4c41-9985-d39c50d83c73" providerId="ADAL" clId="{FB877F25-D805-4191-9DF8-340CDBADAB86}" dt="2023-06-04T05:34:34.609" v="1402" actId="1076"/>
          <ac:spMkLst>
            <pc:docMk/>
            <pc:sldMk cId="1592566072" sldId="274"/>
            <ac:spMk id="122" creationId="{74C6B7D9-3624-81A5-C693-201E0DB61B75}"/>
          </ac:spMkLst>
        </pc:s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" creationId="{0EBEE11B-25DD-E4DF-A3F9-67B8D25C1B07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" creationId="{B6743681-C623-94B4-47AE-4EEE7B9DFDA4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2" creationId="{F7313CF9-852F-F579-89EF-D06A25FEE06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5" creationId="{AC848E53-8EC5-354B-D15B-401D61F2EFA6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18" creationId="{4D6121C7-6BB5-6FD5-9564-5231993FDB71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1" creationId="{278353A8-9FA0-ED51-770B-6DDE8E30A958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4" creationId="{D1C056FF-15D3-0BE9-6C19-853C22A4592F}"/>
          </ac:grpSpMkLst>
        </pc:grpChg>
        <pc:grpChg chg="add 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28" creationId="{68224CFF-6FEF-4B3A-E6E4-2BF6A366538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3" creationId="{35E45E83-5ABF-DD61-9386-77D8DA031362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6" creationId="{07D93E91-38DD-A621-31B2-C3068D43A7DD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49" creationId="{C0C0D895-8AEC-605A-3D70-7B8AA706C1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1" creationId="{8E6D3B9F-9456-EFF4-86B7-77D9A5E6D5B8}"/>
          </ac:grpSpMkLst>
        </pc:grpChg>
        <pc:grpChg chg="del">
          <ac:chgData name="Toby Donaldson" userId="2e6e5431-bb17-4c41-9985-d39c50d83c73" providerId="ADAL" clId="{FB877F25-D805-4191-9DF8-340CDBADAB86}" dt="2023-06-04T05:27:23.670" v="1302" actId="21"/>
          <ac:grpSpMkLst>
            <pc:docMk/>
            <pc:sldMk cId="1592566072" sldId="274"/>
            <ac:grpSpMk id="54" creationId="{E13725EE-E352-BF33-4791-121DA7E699A0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62" creationId="{36C56A5C-85BE-4065-9C82-434230692083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71" creationId="{4B0FAB73-7912-E47C-C58A-8780DB5A01AA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73" creationId="{183C16F3-A311-8B5A-50AC-F73153D4162E}"/>
          </ac:grpSpMkLst>
        </pc:grpChg>
        <pc:grpChg chg="mod">
          <ac:chgData name="Toby Donaldson" userId="2e6e5431-bb17-4c41-9985-d39c50d83c73" providerId="ADAL" clId="{FB877F25-D805-4191-9DF8-340CDBADAB86}" dt="2023-06-04T05:33:42.743" v="1382" actId="1076"/>
          <ac:grpSpMkLst>
            <pc:docMk/>
            <pc:sldMk cId="1592566072" sldId="274"/>
            <ac:grpSpMk id="82" creationId="{B80953AF-2FBC-4FEA-6150-D2A109D1D287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6" creationId="{A83EAA21-92F2-F502-9B62-263AAE3638D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89" creationId="{9228467E-A918-DC3C-E811-F9200CFA00CE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2" creationId="{77B2F991-254F-4576-5DEC-FD274003D5D5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5" creationId="{D6161750-478B-C052-5190-495B3EB4A27C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98" creationId="{2EA0C0F6-675B-8E40-A27E-6CDAED180CF2}"/>
          </ac:grpSpMkLst>
        </pc:grpChg>
        <pc:grpChg chg="add mod">
          <ac:chgData name="Toby Donaldson" userId="2e6e5431-bb17-4c41-9985-d39c50d83c73" providerId="ADAL" clId="{FB877F25-D805-4191-9DF8-340CDBADAB86}" dt="2023-06-04T05:33:35.262" v="1381" actId="1076"/>
          <ac:grpSpMkLst>
            <pc:docMk/>
            <pc:sldMk cId="1592566072" sldId="274"/>
            <ac:grpSpMk id="102" creationId="{0A3C27B9-E1FA-D7FD-960B-59A66D040859}"/>
          </ac:grpSpMkLst>
        </pc:grp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" creationId="{8A950CB2-F8FA-6C1C-C307-8BD20715FCD9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9" creationId="{EEB9B7BD-48AE-F3EB-6FC1-BDDF6C0830D2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0" creationId="{1C50B51B-36A3-AF87-6138-A08BFFD66F25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11" creationId="{AB0C0340-AC23-6DDF-779F-263C1078D78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7" creationId="{9744FFCB-39DF-18B6-9E06-A143B9D3E592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3" creationId="{5A8D18D7-C7A4-6BB1-B9A8-AEA6B1C6D93F}"/>
          </ac:cxnSpMkLst>
        </pc:cxnChg>
        <pc:cxnChg chg="add 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4" creationId="{E6A472DF-6A3F-102C-969E-44ADFF731A29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36" creationId="{B6019E7F-1C79-59BE-6AB3-B78CEB01B463}"/>
          </ac:cxnSpMkLst>
        </pc:cxnChg>
        <pc:cxnChg chg="del mod">
          <ac:chgData name="Toby Donaldson" userId="2e6e5431-bb17-4c41-9985-d39c50d83c73" providerId="ADAL" clId="{FB877F25-D805-4191-9DF8-340CDBADAB86}" dt="2023-06-04T05:27:23.670" v="1302" actId="21"/>
          <ac:cxnSpMkLst>
            <pc:docMk/>
            <pc:sldMk cId="1592566072" sldId="274"/>
            <ac:cxnSpMk id="57" creationId="{F6AF6EFC-1AA8-45A5-42C7-25E6B67450B8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76" creationId="{12590361-34E1-3F7F-6BAC-E874780CE6DC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8" creationId="{F156B9CC-4A59-AB70-DD20-BB6E3C23F486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79" creationId="{6A82B1F2-40AB-A657-310E-30425E7D1D9D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0" creationId="{1B7456BB-9643-1F5F-8126-7C6F28FA0824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81" creationId="{6DCCC0B0-2D01-371A-7613-F85A662D0340}"/>
          </ac:cxnSpMkLst>
        </pc:cxnChg>
        <pc:cxnChg chg="mod">
          <ac:chgData name="Toby Donaldson" userId="2e6e5431-bb17-4c41-9985-d39c50d83c73" providerId="ADAL" clId="{FB877F25-D805-4191-9DF8-340CDBADAB86}" dt="2023-06-04T05:33:42.743" v="1382" actId="1076"/>
          <ac:cxnSpMkLst>
            <pc:docMk/>
            <pc:sldMk cId="1592566072" sldId="274"/>
            <ac:cxnSpMk id="85" creationId="{7439570F-CE8A-F9E8-CD56-9A871D3D6883}"/>
          </ac:cxnSpMkLst>
        </pc:cxnChg>
        <pc:cxnChg chg="add mod">
          <ac:chgData name="Toby Donaldson" userId="2e6e5431-bb17-4c41-9985-d39c50d83c73" providerId="ADAL" clId="{FB877F25-D805-4191-9DF8-340CDBADAB86}" dt="2023-06-04T05:33:35.262" v="1381" actId="1076"/>
          <ac:cxnSpMkLst>
            <pc:docMk/>
            <pc:sldMk cId="1592566072" sldId="274"/>
            <ac:cxnSpMk id="101" creationId="{9763686E-8B7F-606E-2108-60F53458C89A}"/>
          </ac:cxnSpMkLst>
        </pc:cxnChg>
        <pc:cxnChg chg="add mod">
          <ac:chgData name="Toby Donaldson" userId="2e6e5431-bb17-4c41-9985-d39c50d83c73" providerId="ADAL" clId="{FB877F25-D805-4191-9DF8-340CDBADAB86}" dt="2023-06-04T05:44:05.107" v="1446" actId="14100"/>
          <ac:cxnSpMkLst>
            <pc:docMk/>
            <pc:sldMk cId="1592566072" sldId="274"/>
            <ac:cxnSpMk id="105" creationId="{420F78B3-E3F9-0B13-E573-04F2FE06036D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16.559" v="4293"/>
        <pc:sldMkLst>
          <pc:docMk/>
          <pc:sldMk cId="1177978275" sldId="275"/>
        </pc:sldMkLst>
        <pc:spChg chg="add mod">
          <ac:chgData name="Toby Donaldson" userId="2e6e5431-bb17-4c41-9985-d39c50d83c73" providerId="ADAL" clId="{FB877F25-D805-4191-9DF8-340CDBADAB86}" dt="2023-06-04T06:41:15.715" v="4291" actId="207"/>
          <ac:spMkLst>
            <pc:docMk/>
            <pc:sldMk cId="1177978275" sldId="275"/>
            <ac:spMk id="2" creationId="{58EDE644-CFF1-8B1F-20C7-2DCD0A42019F}"/>
          </ac:spMkLst>
        </pc:spChg>
        <pc:spChg chg="add del mod">
          <ac:chgData name="Toby Donaldson" userId="2e6e5431-bb17-4c41-9985-d39c50d83c73" providerId="ADAL" clId="{FB877F25-D805-4191-9DF8-340CDBADAB86}" dt="2023-06-04T06:41:16.559" v="4293"/>
          <ac:spMkLst>
            <pc:docMk/>
            <pc:sldMk cId="1177978275" sldId="275"/>
            <ac:spMk id="3" creationId="{FE49E9A3-4C1B-5AFB-1AF6-89576142175E}"/>
          </ac:spMkLst>
        </pc:spChg>
        <pc:spChg chg="mod">
          <ac:chgData name="Toby Donaldson" userId="2e6e5431-bb17-4c41-9985-d39c50d83c73" providerId="ADAL" clId="{FB877F25-D805-4191-9DF8-340CDBADAB86}" dt="2023-06-04T05:55:27.694" v="2074" actId="208"/>
          <ac:spMkLst>
            <pc:docMk/>
            <pc:sldMk cId="1177978275" sldId="275"/>
            <ac:spMk id="49" creationId="{9C53E5E9-A6B6-490E-73E0-AD26137BB241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4T05:58:46.375" v="2197" actId="1076"/>
        <pc:sldMkLst>
          <pc:docMk/>
          <pc:sldMk cId="4191649212" sldId="276"/>
        </pc:sldMkLst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5:56:14.394" v="2078" actId="478"/>
          <ac:spMkLst>
            <pc:docMk/>
            <pc:sldMk cId="4191649212" sldId="276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5:56:18.049" v="2079" actId="21"/>
          <ac:spMkLst>
            <pc:docMk/>
            <pc:sldMk cId="4191649212" sldId="276"/>
            <ac:spMk id="28" creationId="{0DE0DD00-07C6-F982-BB06-91355F0BACDC}"/>
          </ac:spMkLst>
        </pc:spChg>
        <pc:spChg chg="add del mod">
          <ac:chgData name="Toby Donaldson" userId="2e6e5431-bb17-4c41-9985-d39c50d83c73" providerId="ADAL" clId="{FB877F25-D805-4191-9DF8-340CDBADAB86}" dt="2023-06-04T05:57:45.243" v="2192" actId="11529"/>
          <ac:spMkLst>
            <pc:docMk/>
            <pc:sldMk cId="4191649212" sldId="276"/>
            <ac:spMk id="30" creationId="{76966649-18CF-FB38-3765-F6D07C2F7E25}"/>
          </ac:spMkLst>
        </pc:spChg>
        <pc:spChg chg="add mod">
          <ac:chgData name="Toby Donaldson" userId="2e6e5431-bb17-4c41-9985-d39c50d83c73" providerId="ADAL" clId="{FB877F25-D805-4191-9DF8-340CDBADAB86}" dt="2023-06-04T05:58:37.377" v="2196" actId="692"/>
          <ac:spMkLst>
            <pc:docMk/>
            <pc:sldMk cId="4191649212" sldId="276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5:58:46.375" v="2197" actId="1076"/>
          <ac:spMkLst>
            <pc:docMk/>
            <pc:sldMk cId="4191649212" sldId="276"/>
            <ac:spMk id="43" creationId="{3D09B04D-C556-66A7-6015-B50201813E6D}"/>
          </ac:spMkLst>
        </pc:spChg>
      </pc:sldChg>
      <pc:sldChg chg="delSp modSp add mod">
        <pc:chgData name="Toby Donaldson" userId="2e6e5431-bb17-4c41-9985-d39c50d83c73" providerId="ADAL" clId="{FB877F25-D805-4191-9DF8-340CDBADAB86}" dt="2023-06-04T06:19:08.358" v="3565" actId="1076"/>
        <pc:sldMkLst>
          <pc:docMk/>
          <pc:sldMk cId="2183620535" sldId="277"/>
        </pc:sldMkLst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" creationId="{E327ACB0-085D-47D7-F364-CC2DB0838FB3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3" creationId="{14546D78-2506-95C1-2D9C-A973EDC7D7E8}"/>
          </ac:spMkLst>
        </pc:spChg>
        <pc:spChg chg="del">
          <ac:chgData name="Toby Donaldson" userId="2e6e5431-bb17-4c41-9985-d39c50d83c73" providerId="ADAL" clId="{FB877F25-D805-4191-9DF8-340CDBADAB86}" dt="2023-06-04T06:00:57.124" v="2224" actId="21"/>
          <ac:spMkLst>
            <pc:docMk/>
            <pc:sldMk cId="2183620535" sldId="277"/>
            <ac:spMk id="28" creationId="{0DE0DD00-07C6-F982-BB06-91355F0BACDC}"/>
          </ac:spMkLst>
        </pc:spChg>
        <pc:spChg chg="mod">
          <ac:chgData name="Toby Donaldson" userId="2e6e5431-bb17-4c41-9985-d39c50d83c73" providerId="ADAL" clId="{FB877F25-D805-4191-9DF8-340CDBADAB86}" dt="2023-06-04T06:03:49.319" v="2566" actId="20577"/>
          <ac:spMkLst>
            <pc:docMk/>
            <pc:sldMk cId="2183620535" sldId="277"/>
            <ac:spMk id="42" creationId="{24F8D347-103D-8042-03A6-5C4A84F5F725}"/>
          </ac:spMkLst>
        </pc:spChg>
        <pc:spChg chg="mod">
          <ac:chgData name="Toby Donaldson" userId="2e6e5431-bb17-4c41-9985-d39c50d83c73" providerId="ADAL" clId="{FB877F25-D805-4191-9DF8-340CDBADAB86}" dt="2023-06-04T06:19:08.358" v="3565" actId="1076"/>
          <ac:spMkLst>
            <pc:docMk/>
            <pc:sldMk cId="2183620535" sldId="277"/>
            <ac:spMk id="43" creationId="{3D09B04D-C556-66A7-6015-B50201813E6D}"/>
          </ac:spMkLst>
        </pc:spChg>
      </pc:sldChg>
      <pc:sldChg chg="addSp modSp add mod ord">
        <pc:chgData name="Toby Donaldson" userId="2e6e5431-bb17-4c41-9985-d39c50d83c73" providerId="ADAL" clId="{FB877F25-D805-4191-9DF8-340CDBADAB86}" dt="2023-06-06T08:37:26.541" v="4926" actId="20577"/>
        <pc:sldMkLst>
          <pc:docMk/>
          <pc:sldMk cId="3484282601" sldId="278"/>
        </pc:sldMkLst>
        <pc:spChg chg="mod">
          <ac:chgData name="Toby Donaldson" userId="2e6e5431-bb17-4c41-9985-d39c50d83c73" providerId="ADAL" clId="{FB877F25-D805-4191-9DF8-340CDBADAB86}" dt="2023-06-06T08:37:26.541" v="4926" actId="20577"/>
          <ac:spMkLst>
            <pc:docMk/>
            <pc:sldMk cId="3484282601" sldId="278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02.237" v="4279" actId="1076"/>
          <ac:grpSpMkLst>
            <pc:docMk/>
            <pc:sldMk cId="3484282601" sldId="278"/>
            <ac:grpSpMk id="25" creationId="{BA82C390-7757-1C8D-03D6-F845587A21BB}"/>
          </ac:grpSpMkLst>
        </pc:grpChg>
        <pc:cxnChg chg="add 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02.237" v="4279" actId="1076"/>
          <ac:cxnSpMkLst>
            <pc:docMk/>
            <pc:sldMk cId="3484282601" sldId="278"/>
            <ac:cxnSpMk id="41" creationId="{AC1FFD87-78FB-A01B-EA96-871F0822E49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6T08:37:28.886" v="4927" actId="20577"/>
        <pc:sldMkLst>
          <pc:docMk/>
          <pc:sldMk cId="3175052650" sldId="279"/>
        </pc:sldMkLst>
        <pc:spChg chg="mod">
          <ac:chgData name="Toby Donaldson" userId="2e6e5431-bb17-4c41-9985-d39c50d83c73" providerId="ADAL" clId="{FB877F25-D805-4191-9DF8-340CDBADAB86}" dt="2023-06-06T08:37:28.886" v="4927" actId="20577"/>
          <ac:spMkLst>
            <pc:docMk/>
            <pc:sldMk cId="3175052650" sldId="279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13.339" v="4280" actId="1076"/>
          <ac:grpSpMkLst>
            <pc:docMk/>
            <pc:sldMk cId="3175052650" sldId="279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4T06:06:03.165" v="2575" actId="21"/>
          <ac:cxnSpMkLst>
            <pc:docMk/>
            <pc:sldMk cId="3175052650" sldId="279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29.093" v="4281" actId="208"/>
          <ac:cxnSpMkLst>
            <pc:docMk/>
            <pc:sldMk cId="3175052650" sldId="279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13.339" v="4280" actId="1076"/>
          <ac:cxnSpMkLst>
            <pc:docMk/>
            <pc:sldMk cId="3175052650" sldId="279"/>
            <ac:cxnSpMk id="41" creationId="{AC1FFD87-78FB-A01B-EA96-871F0822E496}"/>
          </ac:cxnSpMkLst>
        </pc:cxnChg>
      </pc:sldChg>
      <pc:sldChg chg="modSp add mod">
        <pc:chgData name="Toby Donaldson" userId="2e6e5431-bb17-4c41-9985-d39c50d83c73" providerId="ADAL" clId="{FB877F25-D805-4191-9DF8-340CDBADAB86}" dt="2023-06-06T08:37:30.733" v="4928" actId="20577"/>
        <pc:sldMkLst>
          <pc:docMk/>
          <pc:sldMk cId="1904276728" sldId="280"/>
        </pc:sldMkLst>
        <pc:spChg chg="mod">
          <ac:chgData name="Toby Donaldson" userId="2e6e5431-bb17-4c41-9985-d39c50d83c73" providerId="ADAL" clId="{FB877F25-D805-4191-9DF8-340CDBADAB86}" dt="2023-06-06T08:37:30.733" v="4928" actId="20577"/>
          <ac:spMkLst>
            <pc:docMk/>
            <pc:sldMk cId="1904276728" sldId="280"/>
            <ac:spMk id="50" creationId="{CC669DE5-0351-63EE-0A72-EDFC15141186}"/>
          </ac:spMkLst>
        </pc:s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6" creationId="{B6743681-C623-94B4-47AE-4EEE7B9DFDA4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7" creationId="{D7EC3DA3-7A87-0854-28DF-9FB8F6AE2BE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0" creationId="{4191B6DA-5A94-8957-01DC-8AE89B5066BB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3" creationId="{29C70CA5-CE41-AEA5-708E-1F98B9611198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6" creationId="{110A6C12-F2F4-19A8-AB8B-6AFE958A4F4F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2" creationId="{8309A2E8-993B-A7EC-A2D0-66154FE0B90D}"/>
          </ac:grpSpMkLst>
        </pc:grpChg>
        <pc:grpChg chg="mod">
          <ac:chgData name="Toby Donaldson" userId="2e6e5431-bb17-4c41-9985-d39c50d83c73" providerId="ADAL" clId="{FB877F25-D805-4191-9DF8-340CDBADAB86}" dt="2023-06-04T06:38:43.249" v="4282" actId="1076"/>
          <ac:grpSpMkLst>
            <pc:docMk/>
            <pc:sldMk cId="1904276728" sldId="280"/>
            <ac:grpSpMk id="25" creationId="{BA82C390-7757-1C8D-03D6-F845587A21BB}"/>
          </ac:grpSpMkLst>
        </pc:grp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29" creationId="{E3592C2B-9D0B-1F1D-2D6A-864F37160139}"/>
          </ac:cxnSpMkLst>
        </pc:cxnChg>
        <pc:cxnChg chg="mod">
          <ac:chgData name="Toby Donaldson" userId="2e6e5431-bb17-4c41-9985-d39c50d83c73" providerId="ADAL" clId="{FB877F25-D805-4191-9DF8-340CDBADAB86}" dt="2023-06-04T06:38:48.978" v="4283" actId="208"/>
          <ac:cxnSpMkLst>
            <pc:docMk/>
            <pc:sldMk cId="1904276728" sldId="280"/>
            <ac:cxnSpMk id="31" creationId="{30496382-A0CF-18EB-4011-17F637495EE4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3" creationId="{5A8D18D7-C7A4-6BB1-B9A8-AEA6B1C6D93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5" creationId="{BA1B8D67-AD2B-DC8D-0583-DAC00C4154A3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7" creationId="{E3269F07-8B4B-5382-CCD3-4E894AD22E8F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39" creationId="{1BDC5960-1BCC-A9DB-07E9-28B3FDF5A899}"/>
          </ac:cxnSpMkLst>
        </pc:cxnChg>
        <pc:cxnChg chg="mod">
          <ac:chgData name="Toby Donaldson" userId="2e6e5431-bb17-4c41-9985-d39c50d83c73" providerId="ADAL" clId="{FB877F25-D805-4191-9DF8-340CDBADAB86}" dt="2023-06-04T06:38:43.249" v="4282" actId="1076"/>
          <ac:cxnSpMkLst>
            <pc:docMk/>
            <pc:sldMk cId="1904276728" sldId="280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41:43.198" v="4294" actId="20577"/>
        <pc:sldMkLst>
          <pc:docMk/>
          <pc:sldMk cId="1970976012" sldId="281"/>
        </pc:sldMkLst>
        <pc:spChg chg="add mod">
          <ac:chgData name="Toby Donaldson" userId="2e6e5431-bb17-4c41-9985-d39c50d83c73" providerId="ADAL" clId="{FB877F25-D805-4191-9DF8-340CDBADAB86}" dt="2023-06-04T06:41:43.198" v="4294" actId="20577"/>
          <ac:spMkLst>
            <pc:docMk/>
            <pc:sldMk cId="1970976012" sldId="281"/>
            <ac:spMk id="2" creationId="{83449784-009F-40BA-ED95-21868B8EADA5}"/>
          </ac:spMkLst>
        </pc:spChg>
        <pc:spChg chg="add mod">
          <ac:chgData name="Toby Donaldson" userId="2e6e5431-bb17-4c41-9985-d39c50d83c73" providerId="ADAL" clId="{FB877F25-D805-4191-9DF8-340CDBADAB86}" dt="2023-06-04T06:10:50.513" v="2969" actId="14100"/>
          <ac:spMkLst>
            <pc:docMk/>
            <pc:sldMk cId="1970976012" sldId="281"/>
            <ac:spMk id="3" creationId="{7882EC53-0607-3974-A122-A433D64572C3}"/>
          </ac:spMkLst>
        </pc:spChg>
        <pc:spChg chg="del">
          <ac:chgData name="Toby Donaldson" userId="2e6e5431-bb17-4c41-9985-d39c50d83c73" providerId="ADAL" clId="{FB877F25-D805-4191-9DF8-340CDBADAB86}" dt="2023-06-04T06:08:54.486" v="2695" actId="21"/>
          <ac:spMkLst>
            <pc:docMk/>
            <pc:sldMk cId="1970976012" sldId="281"/>
            <ac:spMk id="32" creationId="{6A8796E4-9D47-6277-A9AF-F1FB864AF5FB}"/>
          </ac:spMkLst>
        </pc:spChg>
        <pc:spChg chg="mod">
          <ac:chgData name="Toby Donaldson" userId="2e6e5431-bb17-4c41-9985-d39c50d83c73" providerId="ADAL" clId="{FB877F25-D805-4191-9DF8-340CDBADAB86}" dt="2023-06-04T06:11:32.890" v="2977" actId="1076"/>
          <ac:spMkLst>
            <pc:docMk/>
            <pc:sldMk cId="1970976012" sldId="281"/>
            <ac:spMk id="43" creationId="{3D09B04D-C556-66A7-6015-B50201813E6D}"/>
          </ac:spMkLst>
        </pc:spChg>
      </pc:sldChg>
      <pc:sldChg chg="addSp modSp new mod">
        <pc:chgData name="Toby Donaldson" userId="2e6e5431-bb17-4c41-9985-d39c50d83c73" providerId="ADAL" clId="{FB877F25-D805-4191-9DF8-340CDBADAB86}" dt="2023-06-04T06:33:40.756" v="4022" actId="20577"/>
        <pc:sldMkLst>
          <pc:docMk/>
          <pc:sldMk cId="1240742714" sldId="282"/>
        </pc:sldMkLst>
        <pc:spChg chg="mod">
          <ac:chgData name="Toby Donaldson" userId="2e6e5431-bb17-4c41-9985-d39c50d83c73" providerId="ADAL" clId="{FB877F25-D805-4191-9DF8-340CDBADAB86}" dt="2023-06-04T06:13:26.555" v="2999" actId="20577"/>
          <ac:spMkLst>
            <pc:docMk/>
            <pc:sldMk cId="1240742714" sldId="282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4T06:33:40.756" v="4022" actId="20577"/>
          <ac:spMkLst>
            <pc:docMk/>
            <pc:sldMk cId="1240742714" sldId="28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6" creationId="{13255542-52BF-0124-513B-CCCE48DA1B70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9" creationId="{85C3DAE5-63DE-DAAB-4D5C-3372B41200EB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2" creationId="{628EF401-6DEE-669D-02D8-B946CD3AFDE5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5" creationId="{D4D8688D-453F-D5EA-2F91-F66D8B0E2A39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18" creationId="{1559BD7F-CFDD-B42A-48F6-F9CF267FC6F3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1" creationId="{3E60AE52-4E7F-A46C-C5D6-B3C4C220D03C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4" creationId="{411DF72E-1498-C684-0922-75A00AB6C506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4T06:17:45.385" v="3557"/>
          <ac:spMkLst>
            <pc:docMk/>
            <pc:sldMk cId="1240742714" sldId="282"/>
            <ac:spMk id="27" creationId="{7E5536AC-05C8-912B-2133-92097BF3D69E}"/>
          </ac:spMkLst>
        </pc:spChg>
        <pc:spChg chg="add mod">
          <ac:chgData name="Toby Donaldson" userId="2e6e5431-bb17-4c41-9985-d39c50d83c73" providerId="ADAL" clId="{FB877F25-D805-4191-9DF8-340CDBADAB86}" dt="2023-06-04T06:18:34.724" v="3564" actId="1076"/>
          <ac:spMkLst>
            <pc:docMk/>
            <pc:sldMk cId="1240742714" sldId="282"/>
            <ac:spMk id="35" creationId="{6BB5358D-B2B5-6772-0C01-5CDC7CD74FC0}"/>
          </ac:spMkLst>
        </pc:s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4" creationId="{C46E37AB-9E57-1DCD-E72B-8E964FE6321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0" creationId="{E9D70771-DAD3-E02D-CA71-7EDF412016B4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3" creationId="{DB7A3276-BA51-DC6B-1355-CB14F62EE3EB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6" creationId="{C4771F33-4A9E-4964-5435-7B17271E911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19" creationId="{FC528B91-2288-401E-1597-E24A9FB89CF8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2" creationId="{9D961FC5-91B9-FA21-0C59-A1A432C9A9AA}"/>
          </ac:grpSpMkLst>
        </pc:grpChg>
        <pc:grpChg chg="add mod">
          <ac:chgData name="Toby Donaldson" userId="2e6e5431-bb17-4c41-9985-d39c50d83c73" providerId="ADAL" clId="{FB877F25-D805-4191-9DF8-340CDBADAB86}" dt="2023-06-04T06:17:50.953" v="3558" actId="1076"/>
          <ac:grpSpMkLst>
            <pc:docMk/>
            <pc:sldMk cId="1240742714" sldId="282"/>
            <ac:grpSpMk id="25" creationId="{C6A85D81-5B62-6BC6-CF52-9307CFC73361}"/>
          </ac:grpSpMkLst>
        </pc:grp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8" creationId="{DE34C184-1631-3BE4-AD44-44CFFF917D7B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29" creationId="{9A7EE154-E797-A4AC-4DDB-C30F29EAB547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0" creationId="{9E2CF653-D9F2-1204-BCCB-14A2B234F689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1" creationId="{690D4599-78C4-00A6-7A1D-2BCCBEA0D96A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2" creationId="{7DA91742-016F-5840-03DE-6B52E37A9D6C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3" creationId="{0984486F-C12D-3CDB-6B8E-B8E44569F6BD}"/>
          </ac:cxnSpMkLst>
        </pc:cxnChg>
        <pc:cxnChg chg="add mod">
          <ac:chgData name="Toby Donaldson" userId="2e6e5431-bb17-4c41-9985-d39c50d83c73" providerId="ADAL" clId="{FB877F25-D805-4191-9DF8-340CDBADAB86}" dt="2023-06-04T06:17:50.953" v="3558" actId="1076"/>
          <ac:cxnSpMkLst>
            <pc:docMk/>
            <pc:sldMk cId="1240742714" sldId="282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4T06:30:06.448" v="3946" actId="21"/>
        <pc:sldMkLst>
          <pc:docMk/>
          <pc:sldMk cId="4117243772" sldId="283"/>
        </pc:sldMkLst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2" creationId="{3565F395-44E3-030F-973E-4F5D9DD36E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3" creationId="{00AAC993-671E-D02A-28D3-B9069468B974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28" creationId="{D7980E54-6D0D-19B3-0D79-FD721A607D70}"/>
          </ac:spMkLst>
        </pc:spChg>
        <pc:spChg chg="del">
          <ac:chgData name="Toby Donaldson" userId="2e6e5431-bb17-4c41-9985-d39c50d83c73" providerId="ADAL" clId="{FB877F25-D805-4191-9DF8-340CDBADAB86}" dt="2023-06-04T06:19:31.996" v="3568" actId="21"/>
          <ac:spMkLst>
            <pc:docMk/>
            <pc:sldMk cId="4117243772" sldId="283"/>
            <ac:spMk id="30" creationId="{AB9CC893-AB77-6E00-C495-348D2736FEFE}"/>
          </ac:spMkLst>
        </pc:spChg>
        <pc:spChg chg="add mod">
          <ac:chgData name="Toby Donaldson" userId="2e6e5431-bb17-4c41-9985-d39c50d83c73" providerId="ADAL" clId="{FB877F25-D805-4191-9DF8-340CDBADAB86}" dt="2023-06-04T06:29:57.990" v="3943" actId="1076"/>
          <ac:spMkLst>
            <pc:docMk/>
            <pc:sldMk cId="4117243772" sldId="283"/>
            <ac:spMk id="32" creationId="{62A22ED9-F3E5-4FE2-25DB-3150DC5A5F53}"/>
          </ac:spMkLst>
        </pc:spChg>
        <pc:spChg chg="mod">
          <ac:chgData name="Toby Donaldson" userId="2e6e5431-bb17-4c41-9985-d39c50d83c73" providerId="ADAL" clId="{FB877F25-D805-4191-9DF8-340CDBADAB86}" dt="2023-06-04T06:24:41.512" v="3830" actId="20577"/>
          <ac:spMkLst>
            <pc:docMk/>
            <pc:sldMk cId="4117243772" sldId="283"/>
            <ac:spMk id="36" creationId="{CE5299B1-DE4F-EBD7-C7AF-EB81864AD82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38" creationId="{FA2B5327-5222-756F-FAC2-6131F91B76C6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3" creationId="{3D09B04D-C556-66A7-6015-B50201813E6D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4" creationId="{F6355AE0-918B-EEB9-927B-46CD0594BBE8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5" creationId="{192F38BA-17B4-A086-34E7-DD19A39336E5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6" creationId="{CD86BB30-7FCA-019E-78E7-2F0F0E4D6431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7" creationId="{4497A900-E07F-BC62-163B-8178C1A73C3A}"/>
          </ac:spMkLst>
        </pc:spChg>
        <pc:spChg chg="del">
          <ac:chgData name="Toby Donaldson" userId="2e6e5431-bb17-4c41-9985-d39c50d83c73" providerId="ADAL" clId="{FB877F25-D805-4191-9DF8-340CDBADAB86}" dt="2023-06-04T06:19:27.176" v="3567" actId="21"/>
          <ac:spMkLst>
            <pc:docMk/>
            <pc:sldMk cId="4117243772" sldId="283"/>
            <ac:spMk id="48" creationId="{E6951778-3AF6-7E91-B9F2-C14CF48FFE5D}"/>
          </ac:spMkLst>
        </pc:spChg>
        <pc:spChg chg="mod">
          <ac:chgData name="Toby Donaldson" userId="2e6e5431-bb17-4c41-9985-d39c50d83c73" providerId="ADAL" clId="{FB877F25-D805-4191-9DF8-340CDBADAB86}" dt="2023-06-04T06:24:43.243" v="3831" actId="20577"/>
          <ac:spMkLst>
            <pc:docMk/>
            <pc:sldMk cId="4117243772" sldId="283"/>
            <ac:spMk id="49" creationId="{0622E5E1-E0B0-6EE7-AA7A-22667F3763B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0" creationId="{8A84DA8C-099E-8BFE-D77A-9B70E48697D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2" creationId="{98493F4F-FBA9-E44D-D658-FE06039CE0B1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3" creationId="{6470466E-CF40-634C-F7DB-9C5B3F23DEFA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5" creationId="{1534122A-7C6A-A5E5-AED6-65026FE242B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6" creationId="{605D2B25-93DD-6550-C6D6-447F5F7BD556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8" creationId="{28B3EBD5-F767-D568-2207-6E54776EAF3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59" creationId="{ED4C8C8F-C778-FC48-AA72-7CFCA25E2393}"/>
          </ac:spMkLst>
        </pc:spChg>
        <pc:spChg chg="mod">
          <ac:chgData name="Toby Donaldson" userId="2e6e5431-bb17-4c41-9985-d39c50d83c73" providerId="ADAL" clId="{FB877F25-D805-4191-9DF8-340CDBADAB86}" dt="2023-06-04T06:24:45.968" v="3832" actId="20577"/>
          <ac:spMkLst>
            <pc:docMk/>
            <pc:sldMk cId="4117243772" sldId="283"/>
            <ac:spMk id="61" creationId="{2A74D597-21B2-E973-09F7-BCF8810D6697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2" creationId="{5283D0D9-BC3A-3A9E-E36F-BD53AA6A38B9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4" creationId="{D5C5BC18-B2FE-1CC3-ABEB-758BC11442DF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5" creationId="{F2B20516-4FB9-9833-CCA9-5CC1B9EEBDAC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7" creationId="{CC407A29-66F7-BAA1-1DD9-A0FBAE7FAFCD}"/>
          </ac:spMkLst>
        </pc:spChg>
        <pc:spChg chg="mod">
          <ac:chgData name="Toby Donaldson" userId="2e6e5431-bb17-4c41-9985-d39c50d83c73" providerId="ADAL" clId="{FB877F25-D805-4191-9DF8-340CDBADAB86}" dt="2023-06-04T06:22:51.321" v="3800"/>
          <ac:spMkLst>
            <pc:docMk/>
            <pc:sldMk cId="4117243772" sldId="283"/>
            <ac:spMk id="68" creationId="{BF14C3B1-A0F4-F5EC-CA81-E1BF6984BCA2}"/>
          </ac:spMkLst>
        </pc:spChg>
        <pc:spChg chg="mod">
          <ac:chgData name="Toby Donaldson" userId="2e6e5431-bb17-4c41-9985-d39c50d83c73" providerId="ADAL" clId="{FB877F25-D805-4191-9DF8-340CDBADAB86}" dt="2023-06-04T06:24:47.662" v="3833" actId="20577"/>
          <ac:spMkLst>
            <pc:docMk/>
            <pc:sldMk cId="4117243772" sldId="283"/>
            <ac:spMk id="80" creationId="{DA6829A2-85ED-3BAD-2E30-F642E4EC5336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1" creationId="{B77B8DDA-CD9D-D74F-3D94-E7F71EA20303}"/>
          </ac:spMkLst>
        </pc:spChg>
        <pc:spChg chg="mod">
          <ac:chgData name="Toby Donaldson" userId="2e6e5431-bb17-4c41-9985-d39c50d83c73" providerId="ADAL" clId="{FB877F25-D805-4191-9DF8-340CDBADAB86}" dt="2023-06-04T06:24:50.026" v="3834" actId="20577"/>
          <ac:spMkLst>
            <pc:docMk/>
            <pc:sldMk cId="4117243772" sldId="283"/>
            <ac:spMk id="83" creationId="{C95991AE-3C0A-453C-515F-6AA239BA1F05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4" creationId="{32183D08-4F4F-9FFB-4C1D-86F73B1CFADA}"/>
          </ac:spMkLst>
        </pc:spChg>
        <pc:spChg chg="mod">
          <ac:chgData name="Toby Donaldson" userId="2e6e5431-bb17-4c41-9985-d39c50d83c73" providerId="ADAL" clId="{FB877F25-D805-4191-9DF8-340CDBADAB86}" dt="2023-06-04T06:24:51.630" v="3835" actId="20577"/>
          <ac:spMkLst>
            <pc:docMk/>
            <pc:sldMk cId="4117243772" sldId="283"/>
            <ac:spMk id="86" creationId="{F178D534-045B-5109-5631-E70426CAD189}"/>
          </ac:spMkLst>
        </pc:spChg>
        <pc:spChg chg="mod">
          <ac:chgData name="Toby Donaldson" userId="2e6e5431-bb17-4c41-9985-d39c50d83c73" providerId="ADAL" clId="{FB877F25-D805-4191-9DF8-340CDBADAB86}" dt="2023-06-04T06:23:40.603" v="3812"/>
          <ac:spMkLst>
            <pc:docMk/>
            <pc:sldMk cId="4117243772" sldId="283"/>
            <ac:spMk id="87" creationId="{E0B6A901-A571-AAFF-D1AE-5615AFD6D8F1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8" creationId="{3F1B1568-D641-AF8E-5A4F-B43E49EF5ED6}"/>
          </ac:spMkLst>
        </pc:spChg>
        <pc:spChg chg="mod">
          <ac:chgData name="Toby Donaldson" userId="2e6e5431-bb17-4c41-9985-d39c50d83c73" providerId="ADAL" clId="{FB877F25-D805-4191-9DF8-340CDBADAB86}" dt="2023-06-04T06:25:05.828" v="3836"/>
          <ac:spMkLst>
            <pc:docMk/>
            <pc:sldMk cId="4117243772" sldId="283"/>
            <ac:spMk id="99" creationId="{EA30571E-3465-EFBD-3DF6-1B03F50C6A92}"/>
          </ac:spMkLst>
        </pc:spChg>
        <pc:spChg chg="mod">
          <ac:chgData name="Toby Donaldson" userId="2e6e5431-bb17-4c41-9985-d39c50d83c73" providerId="ADAL" clId="{FB877F25-D805-4191-9DF8-340CDBADAB86}" dt="2023-06-04T06:26:32.033" v="3860" actId="20577"/>
          <ac:spMkLst>
            <pc:docMk/>
            <pc:sldMk cId="4117243772" sldId="283"/>
            <ac:spMk id="101" creationId="{F58CCACD-E2C4-F05A-7DB6-9EEE08770105}"/>
          </ac:spMkLst>
        </pc:spChg>
        <pc:spChg chg="mod">
          <ac:chgData name="Toby Donaldson" userId="2e6e5431-bb17-4c41-9985-d39c50d83c73" providerId="ADAL" clId="{FB877F25-D805-4191-9DF8-340CDBADAB86}" dt="2023-06-04T06:25:10.047" v="3838"/>
          <ac:spMkLst>
            <pc:docMk/>
            <pc:sldMk cId="4117243772" sldId="283"/>
            <ac:spMk id="102" creationId="{981085E6-A686-2684-5B72-9621186993AF}"/>
          </ac:spMkLst>
        </pc:spChg>
        <pc:spChg chg="mod">
          <ac:chgData name="Toby Donaldson" userId="2e6e5431-bb17-4c41-9985-d39c50d83c73" providerId="ADAL" clId="{FB877F25-D805-4191-9DF8-340CDBADAB86}" dt="2023-06-04T06:26:30.040" v="3859" actId="20577"/>
          <ac:spMkLst>
            <pc:docMk/>
            <pc:sldMk cId="4117243772" sldId="283"/>
            <ac:spMk id="104" creationId="{89862534-5EB9-85B7-50C5-F48F453BB2EB}"/>
          </ac:spMkLst>
        </pc:spChg>
        <pc:spChg chg="mod">
          <ac:chgData name="Toby Donaldson" userId="2e6e5431-bb17-4c41-9985-d39c50d83c73" providerId="ADAL" clId="{FB877F25-D805-4191-9DF8-340CDBADAB86}" dt="2023-06-04T06:25:10.646" v="3839"/>
          <ac:spMkLst>
            <pc:docMk/>
            <pc:sldMk cId="4117243772" sldId="283"/>
            <ac:spMk id="105" creationId="{1D5CF261-0ABC-CAD2-798D-8FAA4553F596}"/>
          </ac:spMkLst>
        </pc:spChg>
        <pc:spChg chg="mod">
          <ac:chgData name="Toby Donaldson" userId="2e6e5431-bb17-4c41-9985-d39c50d83c73" providerId="ADAL" clId="{FB877F25-D805-4191-9DF8-340CDBADAB86}" dt="2023-06-04T06:26:26.215" v="3858" actId="20577"/>
          <ac:spMkLst>
            <pc:docMk/>
            <pc:sldMk cId="4117243772" sldId="283"/>
            <ac:spMk id="107" creationId="{76702F25-ACB7-5FEB-7BF3-0823A28AE8EE}"/>
          </ac:spMkLst>
        </pc:spChg>
        <pc:spChg chg="mod">
          <ac:chgData name="Toby Donaldson" userId="2e6e5431-bb17-4c41-9985-d39c50d83c73" providerId="ADAL" clId="{FB877F25-D805-4191-9DF8-340CDBADAB86}" dt="2023-06-04T06:25:11.008" v="3840"/>
          <ac:spMkLst>
            <pc:docMk/>
            <pc:sldMk cId="4117243772" sldId="283"/>
            <ac:spMk id="108" creationId="{CD9D9FD6-7180-7F21-8BE5-BCA197ADDFB5}"/>
          </ac:spMkLst>
        </pc:spChg>
        <pc:spChg chg="mod">
          <ac:chgData name="Toby Donaldson" userId="2e6e5431-bb17-4c41-9985-d39c50d83c73" providerId="ADAL" clId="{FB877F25-D805-4191-9DF8-340CDBADAB86}" dt="2023-06-04T06:26:22.487" v="3856" actId="20577"/>
          <ac:spMkLst>
            <pc:docMk/>
            <pc:sldMk cId="4117243772" sldId="283"/>
            <ac:spMk id="110" creationId="{5347D059-29CA-C6D6-BF9D-620DE1E86310}"/>
          </ac:spMkLst>
        </pc:spChg>
        <pc:spChg chg="mod">
          <ac:chgData name="Toby Donaldson" userId="2e6e5431-bb17-4c41-9985-d39c50d83c73" providerId="ADAL" clId="{FB877F25-D805-4191-9DF8-340CDBADAB86}" dt="2023-06-04T06:25:11.349" v="3841"/>
          <ac:spMkLst>
            <pc:docMk/>
            <pc:sldMk cId="4117243772" sldId="283"/>
            <ac:spMk id="111" creationId="{302991A6-3228-C69C-877C-B944E0C2923E}"/>
          </ac:spMkLst>
        </pc:spChg>
        <pc:spChg chg="mod">
          <ac:chgData name="Toby Donaldson" userId="2e6e5431-bb17-4c41-9985-d39c50d83c73" providerId="ADAL" clId="{FB877F25-D805-4191-9DF8-340CDBADAB86}" dt="2023-06-04T06:26:24.311" v="3857" actId="20577"/>
          <ac:spMkLst>
            <pc:docMk/>
            <pc:sldMk cId="4117243772" sldId="283"/>
            <ac:spMk id="113" creationId="{E2DE534F-8AFC-CE31-7D92-B446410237E0}"/>
          </ac:spMkLst>
        </pc:spChg>
        <pc:spChg chg="mod">
          <ac:chgData name="Toby Donaldson" userId="2e6e5431-bb17-4c41-9985-d39c50d83c73" providerId="ADAL" clId="{FB877F25-D805-4191-9DF8-340CDBADAB86}" dt="2023-06-04T06:25:11.638" v="3842"/>
          <ac:spMkLst>
            <pc:docMk/>
            <pc:sldMk cId="4117243772" sldId="283"/>
            <ac:spMk id="114" creationId="{0D21987B-3FE3-E328-E95B-589D20812744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7" creationId="{82F94313-44F9-8B8C-5A31-A67B7F9458BF}"/>
          </ac:spMkLst>
        </pc:spChg>
        <pc:spChg chg="mod">
          <ac:chgData name="Toby Donaldson" userId="2e6e5431-bb17-4c41-9985-d39c50d83c73" providerId="ADAL" clId="{FB877F25-D805-4191-9DF8-340CDBADAB86}" dt="2023-06-04T06:27:17.563" v="3875"/>
          <ac:spMkLst>
            <pc:docMk/>
            <pc:sldMk cId="4117243772" sldId="283"/>
            <ac:spMk id="128" creationId="{30C0DB50-C9C6-B231-A020-EE2064815D1B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0" creationId="{461190B6-66F3-1225-871B-EB84C64BE0C0}"/>
          </ac:spMkLst>
        </pc:spChg>
        <pc:spChg chg="mod">
          <ac:chgData name="Toby Donaldson" userId="2e6e5431-bb17-4c41-9985-d39c50d83c73" providerId="ADAL" clId="{FB877F25-D805-4191-9DF8-340CDBADAB86}" dt="2023-06-04T06:27:21.133" v="3877"/>
          <ac:spMkLst>
            <pc:docMk/>
            <pc:sldMk cId="4117243772" sldId="283"/>
            <ac:spMk id="131" creationId="{DA29AD2B-8181-DFA0-0C66-F25246ABC179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3" creationId="{B26D68FE-8AD9-CAE1-17F2-182767FB6747}"/>
          </ac:spMkLst>
        </pc:spChg>
        <pc:spChg chg="mod">
          <ac:chgData name="Toby Donaldson" userId="2e6e5431-bb17-4c41-9985-d39c50d83c73" providerId="ADAL" clId="{FB877F25-D805-4191-9DF8-340CDBADAB86}" dt="2023-06-04T06:27:21.481" v="3878"/>
          <ac:spMkLst>
            <pc:docMk/>
            <pc:sldMk cId="4117243772" sldId="283"/>
            <ac:spMk id="134" creationId="{D4007D57-AEB3-6496-C870-3F3FD49E0D02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6" creationId="{72F41C6E-6E72-F107-80A3-D48703316D95}"/>
          </ac:spMkLst>
        </pc:spChg>
        <pc:spChg chg="mod">
          <ac:chgData name="Toby Donaldson" userId="2e6e5431-bb17-4c41-9985-d39c50d83c73" providerId="ADAL" clId="{FB877F25-D805-4191-9DF8-340CDBADAB86}" dt="2023-06-04T06:27:21.671" v="3879"/>
          <ac:spMkLst>
            <pc:docMk/>
            <pc:sldMk cId="4117243772" sldId="283"/>
            <ac:spMk id="137" creationId="{040BD09C-5252-B738-3174-EC112C49AB6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39" creationId="{10306EAF-4D9C-9E38-4224-8DE44647EA39}"/>
          </ac:spMkLst>
        </pc:spChg>
        <pc:spChg chg="mod">
          <ac:chgData name="Toby Donaldson" userId="2e6e5431-bb17-4c41-9985-d39c50d83c73" providerId="ADAL" clId="{FB877F25-D805-4191-9DF8-340CDBADAB86}" dt="2023-06-04T06:27:21.903" v="3880"/>
          <ac:spMkLst>
            <pc:docMk/>
            <pc:sldMk cId="4117243772" sldId="283"/>
            <ac:spMk id="140" creationId="{3E50CE32-2A34-5EC5-F6C2-37A1E6F490F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2" creationId="{BFBDAD64-6540-0235-5BF7-4D79D09F5C00}"/>
          </ac:spMkLst>
        </pc:spChg>
        <pc:spChg chg="mod">
          <ac:chgData name="Toby Donaldson" userId="2e6e5431-bb17-4c41-9985-d39c50d83c73" providerId="ADAL" clId="{FB877F25-D805-4191-9DF8-340CDBADAB86}" dt="2023-06-04T06:27:22.103" v="3881"/>
          <ac:spMkLst>
            <pc:docMk/>
            <pc:sldMk cId="4117243772" sldId="283"/>
            <ac:spMk id="143" creationId="{457661A5-035C-924E-7643-CC537556C389}"/>
          </ac:spMkLst>
        </pc:spChg>
        <pc:spChg chg="add del mod">
          <ac:chgData name="Toby Donaldson" userId="2e6e5431-bb17-4c41-9985-d39c50d83c73" providerId="ADAL" clId="{FB877F25-D805-4191-9DF8-340CDBADAB86}" dt="2023-06-04T06:29:55.391" v="3941" actId="21"/>
          <ac:spMkLst>
            <pc:docMk/>
            <pc:sldMk cId="4117243772" sldId="283"/>
            <ac:spMk id="159" creationId="{2F5F799E-A720-EBAC-4811-9163E4E56A62}"/>
          </ac:spMkLst>
        </pc:spChg>
        <pc:spChg chg="add del mod">
          <ac:chgData name="Toby Donaldson" userId="2e6e5431-bb17-4c41-9985-d39c50d83c73" providerId="ADAL" clId="{FB877F25-D805-4191-9DF8-340CDBADAB86}" dt="2023-06-04T06:30:01.119" v="3944" actId="21"/>
          <ac:spMkLst>
            <pc:docMk/>
            <pc:sldMk cId="4117243772" sldId="283"/>
            <ac:spMk id="160" creationId="{132545B8-9FCF-F093-7E24-65C7DFABF5C4}"/>
          </ac:spMkLst>
        </pc:spChg>
        <pc:spChg chg="add del mod">
          <ac:chgData name="Toby Donaldson" userId="2e6e5431-bb17-4c41-9985-d39c50d83c73" providerId="ADAL" clId="{FB877F25-D805-4191-9DF8-340CDBADAB86}" dt="2023-06-04T06:30:04.560" v="3945" actId="21"/>
          <ac:spMkLst>
            <pc:docMk/>
            <pc:sldMk cId="4117243772" sldId="283"/>
            <ac:spMk id="161" creationId="{93D7BEDC-A112-3D43-B9CD-59C3580EA9FE}"/>
          </ac:spMkLst>
        </pc:s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19" creationId="{75BE055A-3E45-EA11-4286-8B5F381048C5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4T06:20:46.001" v="3796" actId="21"/>
          <ac:grpSpMkLst>
            <pc:docMk/>
            <pc:sldMk cId="4117243772" sldId="283"/>
            <ac:grpSpMk id="25" creationId="{BA82C390-7757-1C8D-03D6-F845587A21B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34" creationId="{FEB28244-EC48-39C7-753E-98566318D44B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40" creationId="{A8F6826B-A07A-ECC4-2470-92C1A649E37F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1" creationId="{85261B87-78B1-14BE-23B7-AC49A0DD628B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4" creationId="{DD654792-9E9A-740B-0848-FB838DC11FB1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57" creationId="{56E9F7B3-87AE-8161-0953-950605742D89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60" creationId="{E3A770D8-A245-FB0A-A598-4360C8FF0084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3" creationId="{7ACB4C6F-0A42-FF0F-7E78-B20E988EA332}"/>
          </ac:grpSpMkLst>
        </pc:grpChg>
        <pc:grpChg chg="add del mod">
          <ac:chgData name="Toby Donaldson" userId="2e6e5431-bb17-4c41-9985-d39c50d83c73" providerId="ADAL" clId="{FB877F25-D805-4191-9DF8-340CDBADAB86}" dt="2023-06-04T06:23:10.595" v="3803" actId="21"/>
          <ac:grpSpMkLst>
            <pc:docMk/>
            <pc:sldMk cId="4117243772" sldId="283"/>
            <ac:grpSpMk id="66" creationId="{9CB5AC19-4ADB-36DF-09F6-D11E00A19496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79" creationId="{4CFB9061-B8C8-3DC4-D1CB-F714966992F5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2" creationId="{932DE670-8FFE-7712-7729-8432D58B36C0}"/>
          </ac:grpSpMkLst>
        </pc:grpChg>
        <pc:grpChg chg="add del mod">
          <ac:chgData name="Toby Donaldson" userId="2e6e5431-bb17-4c41-9985-d39c50d83c73" providerId="ADAL" clId="{FB877F25-D805-4191-9DF8-340CDBADAB86}" dt="2023-06-04T06:29:55.391" v="3941" actId="21"/>
          <ac:grpSpMkLst>
            <pc:docMk/>
            <pc:sldMk cId="4117243772" sldId="283"/>
            <ac:grpSpMk id="85" creationId="{E0D1FB39-CD59-88BD-2F10-B6362D0E019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97" creationId="{BEBB2DD7-A93D-10B6-41D0-3C0B67FD470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0" creationId="{7135B798-5505-B226-AD51-2BF3419686FE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3" creationId="{15FCD68C-78BA-2F28-3D41-B5ADCB51991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6" creationId="{58702D83-CEF4-0704-C3BA-A57112451EA6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09" creationId="{58077979-9496-B7A4-C1FB-4BB5E5256177}"/>
          </ac:grpSpMkLst>
        </pc:grpChg>
        <pc:grpChg chg="add del mod">
          <ac:chgData name="Toby Donaldson" userId="2e6e5431-bb17-4c41-9985-d39c50d83c73" providerId="ADAL" clId="{FB877F25-D805-4191-9DF8-340CDBADAB86}" dt="2023-06-04T06:30:01.119" v="3944" actId="21"/>
          <ac:grpSpMkLst>
            <pc:docMk/>
            <pc:sldMk cId="4117243772" sldId="283"/>
            <ac:grpSpMk id="112" creationId="{0B49DC59-F263-43A6-20E9-8538343B0A09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6" creationId="{1B7E7FAF-9355-B110-BCE7-DA4FF90AA3E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29" creationId="{F6528BF0-B6EE-DD59-2549-586DE609258C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2" creationId="{CBCEE664-6E37-DFE7-1513-28947620AB0B}"/>
          </ac:grpSpMkLst>
        </pc:grpChg>
        <pc:grpChg chg="add del mod">
          <ac:chgData name="Toby Donaldson" userId="2e6e5431-bb17-4c41-9985-d39c50d83c73" providerId="ADAL" clId="{FB877F25-D805-4191-9DF8-340CDBADAB86}" dt="2023-06-04T06:30:06.448" v="3946" actId="21"/>
          <ac:grpSpMkLst>
            <pc:docMk/>
            <pc:sldMk cId="4117243772" sldId="283"/>
            <ac:grpSpMk id="135" creationId="{49CAAC91-5A45-3530-9557-1040A25CC222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38" creationId="{FEE8774E-F233-2C68-3BC8-A15FF2DAC337}"/>
          </ac:grpSpMkLst>
        </pc:grpChg>
        <pc:grpChg chg="add del mod">
          <ac:chgData name="Toby Donaldson" userId="2e6e5431-bb17-4c41-9985-d39c50d83c73" providerId="ADAL" clId="{FB877F25-D805-4191-9DF8-340CDBADAB86}" dt="2023-06-04T06:30:04.560" v="3945" actId="21"/>
          <ac:grpSpMkLst>
            <pc:docMk/>
            <pc:sldMk cId="4117243772" sldId="283"/>
            <ac:grpSpMk id="141" creationId="{369C24FA-043A-093E-1616-464E6D1EBE13}"/>
          </ac:grpSpMkLst>
        </pc:grp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4T06:20:46.001" v="3796" actId="21"/>
          <ac:cxnSpMkLst>
            <pc:docMk/>
            <pc:sldMk cId="4117243772" sldId="283"/>
            <ac:cxnSpMk id="41" creationId="{AC1FFD87-78FB-A01B-EA96-871F0822E49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69" creationId="{6285A2B7-AEE3-5CB6-9F44-3DAFF4064DBA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0" creationId="{DE932A36-DABC-C8C1-AAA7-3285FC20831E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1" creationId="{BECEB42A-95D5-13F6-723F-9B53275DC1BC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72" creationId="{8ACD2670-63F0-2C3C-459E-FD4A7A60055D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3" creationId="{8D061E20-3CE2-8829-F452-2CF162EA7E76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4" creationId="{121B180F-0969-8A6A-DD35-2C453102D0A9}"/>
          </ac:cxnSpMkLst>
        </pc:cxnChg>
        <pc:cxnChg chg="add del mod">
          <ac:chgData name="Toby Donaldson" userId="2e6e5431-bb17-4c41-9985-d39c50d83c73" providerId="ADAL" clId="{FB877F25-D805-4191-9DF8-340CDBADAB86}" dt="2023-06-04T06:23:10.595" v="3803" actId="21"/>
          <ac:cxnSpMkLst>
            <pc:docMk/>
            <pc:sldMk cId="4117243772" sldId="283"/>
            <ac:cxnSpMk id="75" creationId="{68702BC3-10B8-CF87-56F9-65B82132CD67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8" creationId="{4B96712D-24AA-3A64-E00C-20A43F809520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89" creationId="{E25B3448-3249-345D-2A11-52DE17811A66}"/>
          </ac:cxnSpMkLst>
        </pc:cxnChg>
        <pc:cxnChg chg="add del mod">
          <ac:chgData name="Toby Donaldson" userId="2e6e5431-bb17-4c41-9985-d39c50d83c73" providerId="ADAL" clId="{FB877F25-D805-4191-9DF8-340CDBADAB86}" dt="2023-06-04T06:29:55.391" v="3941" actId="21"/>
          <ac:cxnSpMkLst>
            <pc:docMk/>
            <pc:sldMk cId="4117243772" sldId="283"/>
            <ac:cxnSpMk id="94" creationId="{2C0DCFB7-37CA-B2D5-F5FE-8BD5344E3401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6" creationId="{695D0E92-71D1-0EF3-0F76-440E9F8AB0F5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18" creationId="{39A73061-95B6-5708-0345-F77046E1876E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0" creationId="{6D8A8CD6-6812-E6E3-3076-AF33725670A3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2" creationId="{C716B5F6-9E74-A0F4-86E2-570B2E2E2429}"/>
          </ac:cxnSpMkLst>
        </pc:cxnChg>
        <pc:cxnChg chg="add del mod">
          <ac:chgData name="Toby Donaldson" userId="2e6e5431-bb17-4c41-9985-d39c50d83c73" providerId="ADAL" clId="{FB877F25-D805-4191-9DF8-340CDBADAB86}" dt="2023-06-04T06:30:01.119" v="3944" actId="21"/>
          <ac:cxnSpMkLst>
            <pc:docMk/>
            <pc:sldMk cId="4117243772" sldId="283"/>
            <ac:cxnSpMk id="124" creationId="{DC1676B6-481B-1C92-C3AF-D894F1A1EB1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4" creationId="{34AB29BA-D5A8-4FE9-BE48-4058AAE05D8A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47" creationId="{546F02FC-857A-09D1-1404-D3520A90C0A3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0" creationId="{E382F37D-7012-134C-F336-7A5D4A90E7DE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3" creationId="{BB62EAC4-7BB6-C8BE-AECD-709D72BF112F}"/>
          </ac:cxnSpMkLst>
        </pc:cxnChg>
        <pc:cxnChg chg="add del mod">
          <ac:chgData name="Toby Donaldson" userId="2e6e5431-bb17-4c41-9985-d39c50d83c73" providerId="ADAL" clId="{FB877F25-D805-4191-9DF8-340CDBADAB86}" dt="2023-06-04T06:30:04.560" v="3945" actId="21"/>
          <ac:cxnSpMkLst>
            <pc:docMk/>
            <pc:sldMk cId="4117243772" sldId="283"/>
            <ac:cxnSpMk id="156" creationId="{F6A74BA1-2DE8-60D0-702C-5265FD077793}"/>
          </ac:cxnSpMkLst>
        </pc:cxnChg>
      </pc:sldChg>
      <pc:sldChg chg="add">
        <pc:chgData name="Toby Donaldson" userId="2e6e5431-bb17-4c41-9985-d39c50d83c73" providerId="ADAL" clId="{FB877F25-D805-4191-9DF8-340CDBADAB86}" dt="2023-06-04T06:29:48.237" v="3940" actId="2890"/>
        <pc:sldMkLst>
          <pc:docMk/>
          <pc:sldMk cId="1380517048" sldId="284"/>
        </pc:sldMkLst>
      </pc:sldChg>
      <pc:sldChg chg="add">
        <pc:chgData name="Toby Donaldson" userId="2e6e5431-bb17-4c41-9985-d39c50d83c73" providerId="ADAL" clId="{FB877F25-D805-4191-9DF8-340CDBADAB86}" dt="2023-06-04T06:30:35.875" v="3947" actId="2890"/>
        <pc:sldMkLst>
          <pc:docMk/>
          <pc:sldMk cId="915701506" sldId="285"/>
        </pc:sldMkLst>
      </pc:sldChg>
      <pc:sldChg chg="modSp add mod">
        <pc:chgData name="Toby Donaldson" userId="2e6e5431-bb17-4c41-9985-d39c50d83c73" providerId="ADAL" clId="{FB877F25-D805-4191-9DF8-340CDBADAB86}" dt="2023-06-04T06:40:09.675" v="4285" actId="20577"/>
        <pc:sldMkLst>
          <pc:docMk/>
          <pc:sldMk cId="2822892395" sldId="286"/>
        </pc:sldMkLst>
        <pc:spChg chg="mod">
          <ac:chgData name="Toby Donaldson" userId="2e6e5431-bb17-4c41-9985-d39c50d83c73" providerId="ADAL" clId="{FB877F25-D805-4191-9DF8-340CDBADAB86}" dt="2023-06-04T06:40:09.675" v="4285" actId="20577"/>
          <ac:spMkLst>
            <pc:docMk/>
            <pc:sldMk cId="2822892395" sldId="286"/>
            <ac:spMk id="28" creationId="{0DE0DD00-07C6-F982-BB06-91355F0BACDC}"/>
          </ac:spMkLst>
        </pc:spChg>
      </pc:sldChg>
      <pc:sldChg chg="add">
        <pc:chgData name="Toby Donaldson" userId="2e6e5431-bb17-4c41-9985-d39c50d83c73" providerId="ADAL" clId="{FB877F25-D805-4191-9DF8-340CDBADAB86}" dt="2023-06-04T06:31:41.047" v="3963" actId="2890"/>
        <pc:sldMkLst>
          <pc:docMk/>
          <pc:sldMk cId="2177985743" sldId="287"/>
        </pc:sldMkLst>
      </pc:sldChg>
      <pc:sldChg chg="delSp modSp add mod">
        <pc:chgData name="Toby Donaldson" userId="2e6e5431-bb17-4c41-9985-d39c50d83c73" providerId="ADAL" clId="{FB877F25-D805-4191-9DF8-340CDBADAB86}" dt="2023-06-04T06:43:48.336" v="4295" actId="21"/>
        <pc:sldMkLst>
          <pc:docMk/>
          <pc:sldMk cId="213665527" sldId="288"/>
        </pc:sldMkLst>
        <pc:spChg chg="mod">
          <ac:chgData name="Toby Donaldson" userId="2e6e5431-bb17-4c41-9985-d39c50d83c73" providerId="ADAL" clId="{FB877F25-D805-4191-9DF8-340CDBADAB86}" dt="2023-06-04T06:35:16.987" v="4262" actId="113"/>
          <ac:spMkLst>
            <pc:docMk/>
            <pc:sldMk cId="213665527" sldId="288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4T06:43:48.336" v="4295" actId="21"/>
          <ac:spMkLst>
            <pc:docMk/>
            <pc:sldMk cId="213665527" sldId="288"/>
            <ac:spMk id="35" creationId="{6BB5358D-B2B5-6772-0C01-5CDC7CD74FC0}"/>
          </ac:spMkLst>
        </pc:spChg>
      </pc:sldChg>
      <pc:sldChg chg="modSp new mod">
        <pc:chgData name="Toby Donaldson" userId="2e6e5431-bb17-4c41-9985-d39c50d83c73" providerId="ADAL" clId="{FB877F25-D805-4191-9DF8-340CDBADAB86}" dt="2023-06-06T07:53:30.058" v="4506" actId="20577"/>
        <pc:sldMkLst>
          <pc:docMk/>
          <pc:sldMk cId="1104929879" sldId="289"/>
        </pc:sldMkLst>
        <pc:spChg chg="mod">
          <ac:chgData name="Toby Donaldson" userId="2e6e5431-bb17-4c41-9985-d39c50d83c73" providerId="ADAL" clId="{FB877F25-D805-4191-9DF8-340CDBADAB86}" dt="2023-06-06T07:51:01.683" v="4301" actId="20577"/>
          <ac:spMkLst>
            <pc:docMk/>
            <pc:sldMk cId="1104929879" sldId="289"/>
            <ac:spMk id="2" creationId="{E68FF1C3-2006-1DCA-E711-E2587A8DC7B0}"/>
          </ac:spMkLst>
        </pc:spChg>
        <pc:spChg chg="mod">
          <ac:chgData name="Toby Donaldson" userId="2e6e5431-bb17-4c41-9985-d39c50d83c73" providerId="ADAL" clId="{FB877F25-D805-4191-9DF8-340CDBADAB86}" dt="2023-06-06T07:53:30.058" v="4506" actId="20577"/>
          <ac:spMkLst>
            <pc:docMk/>
            <pc:sldMk cId="1104929879" sldId="289"/>
            <ac:spMk id="3" creationId="{17453E2B-A759-41C9-5320-7EDE60ABF4A3}"/>
          </ac:spMkLst>
        </pc:spChg>
      </pc:sldChg>
      <pc:sldChg chg="modSp add mod">
        <pc:chgData name="Toby Donaldson" userId="2e6e5431-bb17-4c41-9985-d39c50d83c73" providerId="ADAL" clId="{FB877F25-D805-4191-9DF8-340CDBADAB86}" dt="2023-06-06T07:55:51.588" v="4898" actId="20577"/>
        <pc:sldMkLst>
          <pc:docMk/>
          <pc:sldMk cId="2431740023" sldId="290"/>
        </pc:sldMkLst>
        <pc:spChg chg="mod">
          <ac:chgData name="Toby Donaldson" userId="2e6e5431-bb17-4c41-9985-d39c50d83c73" providerId="ADAL" clId="{FB877F25-D805-4191-9DF8-340CDBADAB86}" dt="2023-06-06T07:55:51.588" v="4898" actId="20577"/>
          <ac:spMkLst>
            <pc:docMk/>
            <pc:sldMk cId="2431740023" sldId="290"/>
            <ac:spMk id="3" creationId="{17453E2B-A759-41C9-5320-7EDE60ABF4A3}"/>
          </ac:spMkLst>
        </pc:spChg>
      </pc:sldChg>
      <pc:sldChg chg="modSp mod ord">
        <pc:chgData name="Toby Donaldson" userId="2e6e5431-bb17-4c41-9985-d39c50d83c73" providerId="ADAL" clId="{FB877F25-D805-4191-9DF8-340CDBADAB86}" dt="2023-06-06T08:37:38.407" v="4932" actId="20577"/>
        <pc:sldMkLst>
          <pc:docMk/>
          <pc:sldMk cId="1912664397" sldId="291"/>
        </pc:sldMkLst>
        <pc:spChg chg="mod">
          <ac:chgData name="Toby Donaldson" userId="2e6e5431-bb17-4c41-9985-d39c50d83c73" providerId="ADAL" clId="{FB877F25-D805-4191-9DF8-340CDBADAB86}" dt="2023-06-06T08:37:38.407" v="4932" actId="20577"/>
          <ac:spMkLst>
            <pc:docMk/>
            <pc:sldMk cId="1912664397" sldId="291"/>
            <ac:spMk id="50" creationId="{CC669DE5-0351-63EE-0A72-EDFC15141186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6T08:37:40.205" v="4933" actId="20577"/>
        <pc:sldMkLst>
          <pc:docMk/>
          <pc:sldMk cId="578969590" sldId="292"/>
        </pc:sldMkLst>
        <pc:spChg chg="add mod">
          <ac:chgData name="Toby Donaldson" userId="2e6e5431-bb17-4c41-9985-d39c50d83c73" providerId="ADAL" clId="{FB877F25-D805-4191-9DF8-340CDBADAB86}" dt="2023-06-06T08:25:26.681" v="4908" actId="1076"/>
          <ac:spMkLst>
            <pc:docMk/>
            <pc:sldMk cId="578969590" sldId="292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37:40.205" v="4933" actId="20577"/>
          <ac:spMkLst>
            <pc:docMk/>
            <pc:sldMk cId="578969590" sldId="292"/>
            <ac:spMk id="50" creationId="{CC669DE5-0351-63EE-0A72-EDFC15141186}"/>
          </ac:spMkLst>
        </pc:spChg>
        <pc:cxnChg chg="del mod">
          <ac:chgData name="Toby Donaldson" userId="2e6e5431-bb17-4c41-9985-d39c50d83c73" providerId="ADAL" clId="{FB877F25-D805-4191-9DF8-340CDBADAB86}" dt="2023-06-06T08:24:37.427" v="4902" actId="21"/>
          <ac:cxnSpMkLst>
            <pc:docMk/>
            <pc:sldMk cId="578969590" sldId="292"/>
            <ac:cxnSpMk id="3" creationId="{DE3F7CFD-9D4F-943E-0B8B-F6538CFC8F85}"/>
          </ac:cxnSpMkLst>
        </pc:cxnChg>
        <pc:cxnChg chg="mod">
          <ac:chgData name="Toby Donaldson" userId="2e6e5431-bb17-4c41-9985-d39c50d83c73" providerId="ADAL" clId="{FB877F25-D805-4191-9DF8-340CDBADAB86}" dt="2023-06-06T08:24:41.535" v="4903" actId="14100"/>
          <ac:cxnSpMkLst>
            <pc:docMk/>
            <pc:sldMk cId="578969590" sldId="292"/>
            <ac:cxnSpMk id="37" creationId="{E3269F07-8B4B-5382-CCD3-4E894AD22E8F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6T08:36:54.459" v="4920" actId="20577"/>
        <pc:sldMkLst>
          <pc:docMk/>
          <pc:sldMk cId="78645906" sldId="293"/>
        </pc:sldMkLst>
        <pc:spChg chg="mod">
          <ac:chgData name="Toby Donaldson" userId="2e6e5431-bb17-4c41-9985-d39c50d83c73" providerId="ADAL" clId="{FB877F25-D805-4191-9DF8-340CDBADAB86}" dt="2023-06-06T08:27:00.882" v="4918" actId="20577"/>
          <ac:spMkLst>
            <pc:docMk/>
            <pc:sldMk cId="78645906" sldId="293"/>
            <ac:spMk id="3" creationId="{960024D0-3422-F650-256F-9B9F82080C3E}"/>
          </ac:spMkLst>
        </pc:spChg>
        <pc:spChg chg="mod">
          <ac:chgData name="Toby Donaldson" userId="2e6e5431-bb17-4c41-9985-d39c50d83c73" providerId="ADAL" clId="{FB877F25-D805-4191-9DF8-340CDBADAB86}" dt="2023-06-06T08:26:41.578" v="4915" actId="20577"/>
          <ac:spMkLst>
            <pc:docMk/>
            <pc:sldMk cId="78645906" sldId="293"/>
            <ac:spMk id="23" creationId="{778A2E67-F9FA-D1F3-2E85-317D094A5163}"/>
          </ac:spMkLst>
        </pc:spChg>
        <pc:spChg chg="mod">
          <ac:chgData name="Toby Donaldson" userId="2e6e5431-bb17-4c41-9985-d39c50d83c73" providerId="ADAL" clId="{FB877F25-D805-4191-9DF8-340CDBADAB86}" dt="2023-06-06T08:27:10.248" v="4919" actId="1076"/>
          <ac:spMkLst>
            <pc:docMk/>
            <pc:sldMk cId="78645906" sldId="293"/>
            <ac:spMk id="28" creationId="{987240BC-5DAD-8BE8-F17F-D4A415D738E2}"/>
          </ac:spMkLst>
        </pc:spChg>
        <pc:spChg chg="mod">
          <ac:chgData name="Toby Donaldson" userId="2e6e5431-bb17-4c41-9985-d39c50d83c73" providerId="ADAL" clId="{FB877F25-D805-4191-9DF8-340CDBADAB86}" dt="2023-06-06T08:26:55.435" v="4916"/>
          <ac:spMkLst>
            <pc:docMk/>
            <pc:sldMk cId="78645906" sldId="293"/>
            <ac:spMk id="30" creationId="{57663ED9-91AF-715D-8AB9-BA2B8A57E072}"/>
          </ac:spMkLst>
        </pc:spChg>
        <pc:spChg chg="mod">
          <ac:chgData name="Toby Donaldson" userId="2e6e5431-bb17-4c41-9985-d39c50d83c73" providerId="ADAL" clId="{FB877F25-D805-4191-9DF8-340CDBADAB86}" dt="2023-06-06T08:36:54.459" v="4920" actId="20577"/>
          <ac:spMkLst>
            <pc:docMk/>
            <pc:sldMk cId="78645906" sldId="293"/>
            <ac:spMk id="50" creationId="{CC669DE5-0351-63EE-0A72-EDFC15141186}"/>
          </ac:spMkLst>
        </pc:spChg>
        <pc:grpChg chg="add 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" creationId="{DD285B99-1E6F-10D3-F23F-6D080E192FD4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6" creationId="{B6743681-C623-94B4-47AE-4EEE7B9DFDA4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7" creationId="{D7EC3DA3-7A87-0854-28DF-9FB8F6AE2BE8}"/>
          </ac:grpSpMkLst>
        </pc:grpChg>
        <pc:grpChg chg="del">
          <ac:chgData name="Toby Donaldson" userId="2e6e5431-bb17-4c41-9985-d39c50d83c73" providerId="ADAL" clId="{FB877F25-D805-4191-9DF8-340CDBADAB86}" dt="2023-06-06T08:26:27.595" v="4911" actId="21"/>
          <ac:grpSpMkLst>
            <pc:docMk/>
            <pc:sldMk cId="78645906" sldId="293"/>
            <ac:grpSpMk id="10" creationId="{4191B6DA-5A94-8957-01DC-8AE89B5066BB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3" creationId="{29C70CA5-CE41-AEA5-708E-1F98B9611198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16" creationId="{110A6C12-F2F4-19A8-AB8B-6AFE958A4F4F}"/>
          </ac:grpSpMkLst>
        </pc:grpChg>
        <pc:grpChg chg="del">
          <ac:chgData name="Toby Donaldson" userId="2e6e5431-bb17-4c41-9985-d39c50d83c73" providerId="ADAL" clId="{FB877F25-D805-4191-9DF8-340CDBADAB86}" dt="2023-06-06T08:26:31.929" v="4912" actId="21"/>
          <ac:grpSpMkLst>
            <pc:docMk/>
            <pc:sldMk cId="78645906" sldId="293"/>
            <ac:grpSpMk id="19" creationId="{75BE055A-3E45-EA11-4286-8B5F381048C5}"/>
          </ac:grpSpMkLst>
        </pc:grpChg>
        <pc:grpChg chg="mod">
          <ac:chgData name="Toby Donaldson" userId="2e6e5431-bb17-4c41-9985-d39c50d83c73" providerId="ADAL" clId="{FB877F25-D805-4191-9DF8-340CDBADAB86}" dt="2023-06-06T08:27:10.248" v="4919" actId="1076"/>
          <ac:grpSpMkLst>
            <pc:docMk/>
            <pc:sldMk cId="78645906" sldId="293"/>
            <ac:grpSpMk id="22" creationId="{8309A2E8-993B-A7EC-A2D0-66154FE0B90D}"/>
          </ac:grpSpMkLst>
        </pc:grpChg>
        <pc:grpChg chg="del">
          <ac:chgData name="Toby Donaldson" userId="2e6e5431-bb17-4c41-9985-d39c50d83c73" providerId="ADAL" clId="{FB877F25-D805-4191-9DF8-340CDBADAB86}" dt="2023-06-06T08:26:23.605" v="4910" actId="21"/>
          <ac:grpSpMkLst>
            <pc:docMk/>
            <pc:sldMk cId="78645906" sldId="293"/>
            <ac:grpSpMk id="25" creationId="{BA82C390-7757-1C8D-03D6-F845587A21BB}"/>
          </ac:grpSpMkLst>
        </pc:grpChg>
        <pc:cxnChg chg="del mod">
          <ac:chgData name="Toby Donaldson" userId="2e6e5431-bb17-4c41-9985-d39c50d83c73" providerId="ADAL" clId="{FB877F25-D805-4191-9DF8-340CDBADAB86}" dt="2023-06-06T08:26:27.595" v="4911" actId="21"/>
          <ac:cxnSpMkLst>
            <pc:docMk/>
            <pc:sldMk cId="78645906" sldId="293"/>
            <ac:cxnSpMk id="29" creationId="{E3592C2B-9D0B-1F1D-2D6A-864F3716013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1" creationId="{30496382-A0CF-18EB-4011-17F637495EE4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3" creationId="{5A8D18D7-C7A4-6BB1-B9A8-AEA6B1C6D93F}"/>
          </ac:cxnSpMkLst>
        </pc:cxnChg>
        <pc:cxnChg chg="del mod">
          <ac:chgData name="Toby Donaldson" userId="2e6e5431-bb17-4c41-9985-d39c50d83c73" providerId="ADAL" clId="{FB877F25-D805-4191-9DF8-340CDBADAB86}" dt="2023-06-06T08:26:31.929" v="4912" actId="21"/>
          <ac:cxnSpMkLst>
            <pc:docMk/>
            <pc:sldMk cId="78645906" sldId="293"/>
            <ac:cxnSpMk id="35" creationId="{BA1B8D67-AD2B-DC8D-0583-DAC00C4154A3}"/>
          </ac:cxnSpMkLst>
        </pc:cxnChg>
        <pc:cxnChg chg="del mod">
          <ac:chgData name="Toby Donaldson" userId="2e6e5431-bb17-4c41-9985-d39c50d83c73" providerId="ADAL" clId="{FB877F25-D805-4191-9DF8-340CDBADAB86}" dt="2023-06-06T08:26:34.045" v="4913" actId="21"/>
          <ac:cxnSpMkLst>
            <pc:docMk/>
            <pc:sldMk cId="78645906" sldId="293"/>
            <ac:cxnSpMk id="37" creationId="{E3269F07-8B4B-5382-CCD3-4E894AD22E8F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39" creationId="{1BDC5960-1BCC-A9DB-07E9-28B3FDF5A899}"/>
          </ac:cxnSpMkLst>
        </pc:cxnChg>
        <pc:cxnChg chg="del mod">
          <ac:chgData name="Toby Donaldson" userId="2e6e5431-bb17-4c41-9985-d39c50d83c73" providerId="ADAL" clId="{FB877F25-D805-4191-9DF8-340CDBADAB86}" dt="2023-06-06T08:26:23.605" v="4910" actId="21"/>
          <ac:cxnSpMkLst>
            <pc:docMk/>
            <pc:sldMk cId="78645906" sldId="293"/>
            <ac:cxnSpMk id="41" creationId="{AC1FFD87-78FB-A01B-EA96-871F0822E496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2:39.948" v="5822" actId="20577"/>
        <pc:sldMkLst>
          <pc:docMk/>
          <pc:sldMk cId="1654995090" sldId="294"/>
        </pc:sldMkLst>
        <pc:spChg chg="del mod">
          <ac:chgData name="Toby Donaldson" userId="2e6e5431-bb17-4c41-9985-d39c50d83c73" providerId="ADAL" clId="{FB877F25-D805-4191-9DF8-340CDBADAB86}" dt="2023-06-08T04:15:10.044" v="5460" actId="21"/>
          <ac:spMkLst>
            <pc:docMk/>
            <pc:sldMk cId="1654995090" sldId="294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23.748" v="5463" actId="1076"/>
          <ac:spMkLst>
            <pc:docMk/>
            <pc:sldMk cId="1654995090" sldId="29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07:41.597" v="5060" actId="20577"/>
          <ac:spMkLst>
            <pc:docMk/>
            <pc:sldMk cId="1654995090" sldId="294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07:45.782" v="5062" actId="20577"/>
          <ac:spMkLst>
            <pc:docMk/>
            <pc:sldMk cId="1654995090" sldId="294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07:44.489" v="5061" actId="20577"/>
          <ac:spMkLst>
            <pc:docMk/>
            <pc:sldMk cId="1654995090" sldId="294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07:47.248" v="5063" actId="20577"/>
          <ac:spMkLst>
            <pc:docMk/>
            <pc:sldMk cId="1654995090" sldId="294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07:48.622" v="5064" actId="20577"/>
          <ac:spMkLst>
            <pc:docMk/>
            <pc:sldMk cId="1654995090" sldId="294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07:53.003" v="5066" actId="20577"/>
          <ac:spMkLst>
            <pc:docMk/>
            <pc:sldMk cId="1654995090" sldId="294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07:50.880" v="5065" actId="20577"/>
          <ac:spMkLst>
            <pc:docMk/>
            <pc:sldMk cId="1654995090" sldId="294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07:54.562" v="5067" actId="20577"/>
          <ac:spMkLst>
            <pc:docMk/>
            <pc:sldMk cId="1654995090" sldId="294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4:08:32.956" v="5078" actId="1076"/>
          <ac:spMkLst>
            <pc:docMk/>
            <pc:sldMk cId="1654995090" sldId="294"/>
            <ac:spMk id="35" creationId="{17885ABE-9386-901D-C9DF-30223470FEFD}"/>
          </ac:spMkLst>
        </pc:spChg>
        <pc:spChg chg="add mod">
          <ac:chgData name="Toby Donaldson" userId="2e6e5431-bb17-4c41-9985-d39c50d83c73" providerId="ADAL" clId="{FB877F25-D805-4191-9DF8-340CDBADAB86}" dt="2023-06-08T04:22:39.948" v="5822" actId="20577"/>
          <ac:spMkLst>
            <pc:docMk/>
            <pc:sldMk cId="1654995090" sldId="294"/>
            <ac:spMk id="36" creationId="{86FBF3EA-D1B1-3826-BA31-29982C1CB733}"/>
          </ac:spMkLst>
        </pc:spChg>
        <pc:spChg chg="add mod">
          <ac:chgData name="Toby Donaldson" userId="2e6e5431-bb17-4c41-9985-d39c50d83c73" providerId="ADAL" clId="{FB877F25-D805-4191-9DF8-340CDBADAB86}" dt="2023-06-08T04:15:07.011" v="5459"/>
          <ac:spMkLst>
            <pc:docMk/>
            <pc:sldMk cId="1654995090" sldId="294"/>
            <ac:spMk id="37" creationId="{8C7E8639-DE7F-8B75-67B6-D198C66FD662}"/>
          </ac:spMkLst>
        </pc:spChg>
        <pc:spChg chg="add del mod">
          <ac:chgData name="Toby Donaldson" userId="2e6e5431-bb17-4c41-9985-d39c50d83c73" providerId="ADAL" clId="{FB877F25-D805-4191-9DF8-340CDBADAB86}" dt="2023-06-08T04:15:11.739" v="5461" actId="21"/>
          <ac:spMkLst>
            <pc:docMk/>
            <pc:sldMk cId="1654995090" sldId="294"/>
            <ac:spMk id="39" creationId="{6D331D56-2B2A-C964-66C9-77E2084B7320}"/>
          </ac:spMkLst>
        </pc:s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08:36.650" v="5079" actId="1076"/>
          <ac:grpSpMkLst>
            <pc:docMk/>
            <pc:sldMk cId="1654995090" sldId="294"/>
            <ac:grpSpMk id="25" creationId="{C6A85D81-5B62-6BC6-CF52-9307CFC73361}"/>
          </ac:grpSpMkLst>
        </pc:grpChg>
        <pc:inkChg chg="del">
          <ac:chgData name="Toby Donaldson" userId="2e6e5431-bb17-4c41-9985-d39c50d83c73" providerId="ADAL" clId="{FB877F25-D805-4191-9DF8-340CDBADAB86}" dt="2023-06-08T04:06:26.518" v="4955" actId="21"/>
          <ac:inkMkLst>
            <pc:docMk/>
            <pc:sldMk cId="1654995090" sldId="294"/>
            <ac:inkMk id="42" creationId="{DA01EF27-E61F-7177-0B06-5309F2DF5EC0}"/>
          </ac:inkMkLst>
        </pc:ink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08:36.650" v="5079" actId="1076"/>
          <ac:cxnSpMkLst>
            <pc:docMk/>
            <pc:sldMk cId="1654995090" sldId="294"/>
            <ac:cxnSpMk id="34" creationId="{C290374F-6D43-A354-A4F7-82646EA0F19A}"/>
          </ac:cxnSpMkLst>
        </pc:cxnChg>
      </pc:sldChg>
      <pc:sldChg chg="add del">
        <pc:chgData name="Toby Donaldson" userId="2e6e5431-bb17-4c41-9985-d39c50d83c73" providerId="ADAL" clId="{FB877F25-D805-4191-9DF8-340CDBADAB86}" dt="2023-06-08T04:10:09.179" v="5131" actId="2696"/>
        <pc:sldMkLst>
          <pc:docMk/>
          <pc:sldMk cId="91776478" sldId="295"/>
        </pc:sldMkLst>
      </pc:sldChg>
      <pc:sldChg chg="addSp delSp modSp add del mod">
        <pc:chgData name="Toby Donaldson" userId="2e6e5431-bb17-4c41-9985-d39c50d83c73" providerId="ADAL" clId="{FB877F25-D805-4191-9DF8-340CDBADAB86}" dt="2023-06-08T04:15:42.554" v="5465" actId="2696"/>
        <pc:sldMkLst>
          <pc:docMk/>
          <pc:sldMk cId="4160251017" sldId="296"/>
        </pc:sldMkLst>
        <pc:spChg chg="del">
          <ac:chgData name="Toby Donaldson" userId="2e6e5431-bb17-4c41-9985-d39c50d83c73" providerId="ADAL" clId="{FB877F25-D805-4191-9DF8-340CDBADAB86}" dt="2023-06-08T04:14:40.914" v="5452" actId="21"/>
          <ac:spMkLst>
            <pc:docMk/>
            <pc:sldMk cId="4160251017" sldId="296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5:30.352" v="5464" actId="1076"/>
          <ac:spMkLst>
            <pc:docMk/>
            <pc:sldMk cId="4160251017" sldId="29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10:24.726" v="5132" actId="20577"/>
          <ac:spMkLst>
            <pc:docMk/>
            <pc:sldMk cId="4160251017" sldId="296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0:28.095" v="5135" actId="20577"/>
          <ac:spMkLst>
            <pc:docMk/>
            <pc:sldMk cId="4160251017" sldId="296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0:29.897" v="5136" actId="20577"/>
          <ac:spMkLst>
            <pc:docMk/>
            <pc:sldMk cId="4160251017" sldId="296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0:31.751" v="5137" actId="20577"/>
          <ac:spMkLst>
            <pc:docMk/>
            <pc:sldMk cId="4160251017" sldId="296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0:36.135" v="5140" actId="20577"/>
          <ac:spMkLst>
            <pc:docMk/>
            <pc:sldMk cId="4160251017" sldId="296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0:33.499" v="5138" actId="20577"/>
          <ac:spMkLst>
            <pc:docMk/>
            <pc:sldMk cId="4160251017" sldId="296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0:34.816" v="5139" actId="20577"/>
          <ac:spMkLst>
            <pc:docMk/>
            <pc:sldMk cId="4160251017" sldId="296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0:38.535" v="5141" actId="20577"/>
          <ac:spMkLst>
            <pc:docMk/>
            <pc:sldMk cId="4160251017" sldId="296"/>
            <ac:spMk id="26" creationId="{9C4A6E66-5C34-524D-EF5C-5C86214C4B8F}"/>
          </ac:spMkLst>
        </pc:spChg>
        <pc:spChg chg="add del mod">
          <ac:chgData name="Toby Donaldson" userId="2e6e5431-bb17-4c41-9985-d39c50d83c73" providerId="ADAL" clId="{FB877F25-D805-4191-9DF8-340CDBADAB86}" dt="2023-06-08T04:14:42.720" v="5453" actId="21"/>
          <ac:spMkLst>
            <pc:docMk/>
            <pc:sldMk cId="4160251017" sldId="296"/>
            <ac:spMk id="38" creationId="{34F25AFF-0C7E-A7BF-FB1B-6EDC5AE937F6}"/>
          </ac:spMkLst>
        </pc:spChg>
        <pc:spChg chg="add del mod">
          <ac:chgData name="Toby Donaldson" userId="2e6e5431-bb17-4c41-9985-d39c50d83c73" providerId="ADAL" clId="{FB877F25-D805-4191-9DF8-340CDBADAB86}" dt="2023-06-08T04:14:55.644" v="5456" actId="21"/>
          <ac:spMkLst>
            <pc:docMk/>
            <pc:sldMk cId="4160251017" sldId="296"/>
            <ac:spMk id="39" creationId="{1607F6C0-81F2-B742-AFC4-8FA84B790406}"/>
          </ac:spMkLst>
        </pc:spChg>
        <pc:spChg chg="add del mod">
          <ac:chgData name="Toby Donaldson" userId="2e6e5431-bb17-4c41-9985-d39c50d83c73" providerId="ADAL" clId="{FB877F25-D805-4191-9DF8-340CDBADAB86}" dt="2023-06-08T04:15:03.165" v="5458" actId="21"/>
          <ac:spMkLst>
            <pc:docMk/>
            <pc:sldMk cId="4160251017" sldId="296"/>
            <ac:spMk id="40" creationId="{F4775EA4-9732-52B3-091F-4EFA245EA567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4:17:25.329" v="5484" actId="2696"/>
        <pc:sldMkLst>
          <pc:docMk/>
          <pc:sldMk cId="482340957" sldId="297"/>
        </pc:sldMkLst>
        <pc:spChg chg="del">
          <ac:chgData name="Toby Donaldson" userId="2e6e5431-bb17-4c41-9985-d39c50d83c73" providerId="ADAL" clId="{FB877F25-D805-4191-9DF8-340CDBADAB86}" dt="2023-06-08T04:14:08.189" v="5437" actId="21"/>
          <ac:spMkLst>
            <pc:docMk/>
            <pc:sldMk cId="482340957" sldId="297"/>
            <ac:spMk id="2" creationId="{17BA2B4E-F25C-39FB-4703-8A7D6589FC02}"/>
          </ac:spMkLst>
        </pc:spChg>
        <pc:spChg chg="mod">
          <ac:chgData name="Toby Donaldson" userId="2e6e5431-bb17-4c41-9985-d39c50d83c73" providerId="ADAL" clId="{FB877F25-D805-4191-9DF8-340CDBADAB86}" dt="2023-06-08T04:16:47.952" v="5480" actId="20577"/>
          <ac:spMkLst>
            <pc:docMk/>
            <pc:sldMk cId="482340957" sldId="29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4:12:28.849" v="5322" actId="21"/>
          <ac:spMkLst>
            <pc:docMk/>
            <pc:sldMk cId="482340957" sldId="297"/>
            <ac:spMk id="35" creationId="{17885ABE-9386-901D-C9DF-30223470FEFD}"/>
          </ac:spMkLst>
        </pc:spChg>
        <pc:spChg chg="del">
          <ac:chgData name="Toby Donaldson" userId="2e6e5431-bb17-4c41-9985-d39c50d83c73" providerId="ADAL" clId="{FB877F25-D805-4191-9DF8-340CDBADAB86}" dt="2023-06-08T04:12:56.411" v="5329" actId="21"/>
          <ac:spMkLst>
            <pc:docMk/>
            <pc:sldMk cId="482340957" sldId="297"/>
            <ac:spMk id="36" creationId="{86FBF3EA-D1B1-3826-BA31-29982C1CB733}"/>
          </ac:spMkLst>
        </pc:spChg>
        <pc:spChg chg="add del mod">
          <ac:chgData name="Toby Donaldson" userId="2e6e5431-bb17-4c41-9985-d39c50d83c73" providerId="ADAL" clId="{FB877F25-D805-4191-9DF8-340CDBADAB86}" dt="2023-06-08T04:14:32.082" v="5451" actId="21"/>
          <ac:spMkLst>
            <pc:docMk/>
            <pc:sldMk cId="482340957" sldId="297"/>
            <ac:spMk id="38" creationId="{8FD1BE9D-B092-AB70-2ADA-5733644911DA}"/>
          </ac:spMkLst>
        </pc:spChg>
        <pc:spChg chg="add mod">
          <ac:chgData name="Toby Donaldson" userId="2e6e5431-bb17-4c41-9985-d39c50d83c73" providerId="ADAL" clId="{FB877F25-D805-4191-9DF8-340CDBADAB86}" dt="2023-06-08T04:14:30.056" v="5450" actId="1076"/>
          <ac:spMkLst>
            <pc:docMk/>
            <pc:sldMk cId="482340957" sldId="297"/>
            <ac:spMk id="39" creationId="{9B6548D5-5C3E-C014-9F18-7E0E6528A12B}"/>
          </ac:spMkLst>
        </pc:spChg>
      </pc:sldChg>
      <pc:sldChg chg="modSp add mod">
        <pc:chgData name="Toby Donaldson" userId="2e6e5431-bb17-4c41-9985-d39c50d83c73" providerId="ADAL" clId="{FB877F25-D805-4191-9DF8-340CDBADAB86}" dt="2023-06-08T04:22:29.039" v="5816" actId="20577"/>
        <pc:sldMkLst>
          <pc:docMk/>
          <pc:sldMk cId="1039605913" sldId="298"/>
        </pc:sldMkLst>
        <pc:spChg chg="mod">
          <ac:chgData name="Toby Donaldson" userId="2e6e5431-bb17-4c41-9985-d39c50d83c73" providerId="ADAL" clId="{FB877F25-D805-4191-9DF8-340CDBADAB86}" dt="2023-06-08T04:15:55.958" v="5467" actId="20577"/>
          <ac:spMkLst>
            <pc:docMk/>
            <pc:sldMk cId="1039605913" sldId="298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15:58.383" v="5468" actId="20577"/>
          <ac:spMkLst>
            <pc:docMk/>
            <pc:sldMk cId="1039605913" sldId="298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15:59.872" v="5469" actId="20577"/>
          <ac:spMkLst>
            <pc:docMk/>
            <pc:sldMk cId="1039605913" sldId="298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16:00.956" v="5470" actId="20577"/>
          <ac:spMkLst>
            <pc:docMk/>
            <pc:sldMk cId="1039605913" sldId="298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16:05.247" v="5473" actId="20577"/>
          <ac:spMkLst>
            <pc:docMk/>
            <pc:sldMk cId="1039605913" sldId="298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16:02.436" v="5471" actId="20577"/>
          <ac:spMkLst>
            <pc:docMk/>
            <pc:sldMk cId="1039605913" sldId="298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16:03.731" v="5472" actId="20577"/>
          <ac:spMkLst>
            <pc:docMk/>
            <pc:sldMk cId="1039605913" sldId="298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16:07.943" v="5474" actId="20577"/>
          <ac:spMkLst>
            <pc:docMk/>
            <pc:sldMk cId="1039605913" sldId="298"/>
            <ac:spMk id="26" creationId="{9C4A6E66-5C34-524D-EF5C-5C86214C4B8F}"/>
          </ac:spMkLst>
        </pc:spChg>
        <pc:spChg chg="mod">
          <ac:chgData name="Toby Donaldson" userId="2e6e5431-bb17-4c41-9985-d39c50d83c73" providerId="ADAL" clId="{FB877F25-D805-4191-9DF8-340CDBADAB86}" dt="2023-06-08T04:22:29.039" v="5816" actId="20577"/>
          <ac:spMkLst>
            <pc:docMk/>
            <pc:sldMk cId="1039605913" sldId="298"/>
            <ac:spMk id="36" creationId="{86FBF3EA-D1B1-3826-BA31-29982C1CB733}"/>
          </ac:spMkLst>
        </pc:spChg>
      </pc:sldChg>
      <pc:sldChg chg="modSp add mod">
        <pc:chgData name="Toby Donaldson" userId="2e6e5431-bb17-4c41-9985-d39c50d83c73" providerId="ADAL" clId="{FB877F25-D805-4191-9DF8-340CDBADAB86}" dt="2023-06-08T06:22:45.312" v="10196" actId="14100"/>
        <pc:sldMkLst>
          <pc:docMk/>
          <pc:sldMk cId="4084097814" sldId="299"/>
        </pc:sldMkLst>
        <pc:spChg chg="mod">
          <ac:chgData name="Toby Donaldson" userId="2e6e5431-bb17-4c41-9985-d39c50d83c73" providerId="ADAL" clId="{FB877F25-D805-4191-9DF8-340CDBADAB86}" dt="2023-06-08T06:22:45.312" v="10196" actId="14100"/>
          <ac:spMkLst>
            <pc:docMk/>
            <pc:sldMk cId="4084097814" sldId="299"/>
            <ac:spMk id="3" creationId="{45AC2AF0-1AFD-7B8B-6394-17F1C6AD4B8A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4:42:24.784" v="6430" actId="1076"/>
        <pc:sldMkLst>
          <pc:docMk/>
          <pc:sldMk cId="2124943841" sldId="300"/>
        </pc:sldMkLst>
        <pc:spChg chg="add mod">
          <ac:chgData name="Toby Donaldson" userId="2e6e5431-bb17-4c41-9985-d39c50d83c73" providerId="ADAL" clId="{FB877F25-D805-4191-9DF8-340CDBADAB86}" dt="2023-06-08T04:40:57.202" v="6307" actId="14100"/>
          <ac:spMkLst>
            <pc:docMk/>
            <pc:sldMk cId="2124943841" sldId="300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4:41:29.701" v="6311" actId="14100"/>
          <ac:spMkLst>
            <pc:docMk/>
            <pc:sldMk cId="2124943841" sldId="300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4:28:08.583" v="6004" actId="1076"/>
          <ac:spMkLst>
            <pc:docMk/>
            <pc:sldMk cId="2124943841" sldId="300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42:24.784" v="6430" actId="1076"/>
          <ac:spMkLst>
            <pc:docMk/>
            <pc:sldMk cId="2124943841" sldId="300"/>
            <ac:spMk id="36" creationId="{C33F5728-FC1F-56F6-EFB4-9801716BFCD5}"/>
          </ac:spMkLst>
        </pc:spChg>
        <pc:spChg chg="add mod">
          <ac:chgData name="Toby Donaldson" userId="2e6e5431-bb17-4c41-9985-d39c50d83c73" providerId="ADAL" clId="{FB877F25-D805-4191-9DF8-340CDBADAB86}" dt="2023-06-08T04:42:21.990" v="6429" actId="1076"/>
          <ac:spMkLst>
            <pc:docMk/>
            <pc:sldMk cId="2124943841" sldId="300"/>
            <ac:spMk id="37" creationId="{38AAB521-E139-8C2B-B15F-EAADA99C4E1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51:57.537" v="9551" actId="14100"/>
        <pc:sldMkLst>
          <pc:docMk/>
          <pc:sldMk cId="3277500053" sldId="301"/>
        </pc:sldMkLst>
        <pc:spChg chg="del">
          <ac:chgData name="Toby Donaldson" userId="2e6e5431-bb17-4c41-9985-d39c50d83c73" providerId="ADAL" clId="{FB877F25-D805-4191-9DF8-340CDBADAB86}" dt="2023-06-08T04:20:35.049" v="5699" actId="21"/>
          <ac:spMkLst>
            <pc:docMk/>
            <pc:sldMk cId="3277500053" sldId="301"/>
            <ac:spMk id="2" creationId="{7A0C3AE9-53C6-D601-FC03-61D965A01E59}"/>
          </ac:spMkLst>
        </pc:spChg>
        <pc:spChg chg="mod">
          <ac:chgData name="Toby Donaldson" userId="2e6e5431-bb17-4c41-9985-d39c50d83c73" providerId="ADAL" clId="{FB877F25-D805-4191-9DF8-340CDBADAB86}" dt="2023-06-08T05:51:57.537" v="9551" actId="14100"/>
          <ac:spMkLst>
            <pc:docMk/>
            <pc:sldMk cId="3277500053" sldId="30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1:41.689" v="5796" actId="20577"/>
          <ac:spMkLst>
            <pc:docMk/>
            <pc:sldMk cId="3277500053" sldId="301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1:44.937" v="5798" actId="20577"/>
          <ac:spMkLst>
            <pc:docMk/>
            <pc:sldMk cId="3277500053" sldId="301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1:43.201" v="5797" actId="20577"/>
          <ac:spMkLst>
            <pc:docMk/>
            <pc:sldMk cId="3277500053" sldId="301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1:46.255" v="5799" actId="20577"/>
          <ac:spMkLst>
            <pc:docMk/>
            <pc:sldMk cId="3277500053" sldId="301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1:50.545" v="5802" actId="20577"/>
          <ac:spMkLst>
            <pc:docMk/>
            <pc:sldMk cId="3277500053" sldId="301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1:47.877" v="5800" actId="20577"/>
          <ac:spMkLst>
            <pc:docMk/>
            <pc:sldMk cId="3277500053" sldId="301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1:49.192" v="5801" actId="20577"/>
          <ac:spMkLst>
            <pc:docMk/>
            <pc:sldMk cId="3277500053" sldId="301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1:56.067" v="5805" actId="20577"/>
          <ac:spMkLst>
            <pc:docMk/>
            <pc:sldMk cId="3277500053" sldId="301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1:38.991" v="5795" actId="21"/>
          <ac:spMkLst>
            <pc:docMk/>
            <pc:sldMk cId="3277500053" sldId="301"/>
            <ac:spMk id="35" creationId="{A76D60EC-D7D1-C1E8-0256-B4A6A5DAE460}"/>
          </ac:spMkLst>
        </pc:spChg>
        <pc:spChg chg="add mod">
          <ac:chgData name="Toby Donaldson" userId="2e6e5431-bb17-4c41-9985-d39c50d83c73" providerId="ADAL" clId="{FB877F25-D805-4191-9DF8-340CDBADAB86}" dt="2023-06-08T04:22:46.926" v="5831" actId="20577"/>
          <ac:spMkLst>
            <pc:docMk/>
            <pc:sldMk cId="3277500053" sldId="301"/>
            <ac:spMk id="36" creationId="{611D806E-EBAA-330A-A0B2-D5F604D0EA57}"/>
          </ac:spMkLst>
        </pc:spChg>
        <pc:spChg chg="mod">
          <ac:chgData name="Toby Donaldson" userId="2e6e5431-bb17-4c41-9985-d39c50d83c73" providerId="ADAL" clId="{FB877F25-D805-4191-9DF8-340CDBADAB86}" dt="2023-06-08T04:20:43.424" v="5705" actId="20577"/>
          <ac:spMkLst>
            <pc:docMk/>
            <pc:sldMk cId="3277500053" sldId="301"/>
            <ac:spMk id="39" creationId="{9B6548D5-5C3E-C014-9F18-7E0E6528A12B}"/>
          </ac:spMkLst>
        </pc:spChg>
        <pc:grpChg chg="mod">
          <ac:chgData name="Toby Donaldson" userId="2e6e5431-bb17-4c41-9985-d39c50d83c73" providerId="ADAL" clId="{FB877F25-D805-4191-9DF8-340CDBADAB86}" dt="2023-06-08T04:21:53.210" v="5804" actId="1076"/>
          <ac:grpSpMkLst>
            <pc:docMk/>
            <pc:sldMk cId="3277500053" sldId="301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21:53.210" v="5804" actId="1076"/>
          <ac:cxnSpMkLst>
            <pc:docMk/>
            <pc:sldMk cId="3277500053" sldId="301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4:24:19.114" v="5848" actId="21"/>
        <pc:sldMkLst>
          <pc:docMk/>
          <pc:sldMk cId="4250622663" sldId="302"/>
        </pc:sldMkLst>
        <pc:spChg chg="add mod">
          <ac:chgData name="Toby Donaldson" userId="2e6e5431-bb17-4c41-9985-d39c50d83c73" providerId="ADAL" clId="{FB877F25-D805-4191-9DF8-340CDBADAB86}" dt="2023-06-08T04:23:15.794" v="5832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23:49.961" v="5841" actId="20577"/>
          <ac:spMkLst>
            <pc:docMk/>
            <pc:sldMk cId="4250622663" sldId="30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4:08.069" v="5846" actId="20577"/>
          <ac:spMkLst>
            <pc:docMk/>
            <pc:sldMk cId="4250622663" sldId="302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23:53.879" v="5842" actId="20577"/>
          <ac:spMkLst>
            <pc:docMk/>
            <pc:sldMk cId="4250622663" sldId="302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23:56.159" v="5843" actId="20577"/>
          <ac:spMkLst>
            <pc:docMk/>
            <pc:sldMk cId="4250622663" sldId="302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24:04.639" v="5845" actId="20577"/>
          <ac:spMkLst>
            <pc:docMk/>
            <pc:sldMk cId="4250622663" sldId="302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24:01.100" v="5844" actId="20577"/>
          <ac:spMkLst>
            <pc:docMk/>
            <pc:sldMk cId="4250622663" sldId="302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23:28.620" v="5833" actId="20577"/>
          <ac:spMkLst>
            <pc:docMk/>
            <pc:sldMk cId="4250622663" sldId="302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23:30.450" v="5834" actId="20577"/>
          <ac:spMkLst>
            <pc:docMk/>
            <pc:sldMk cId="4250622663" sldId="302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23:33.604" v="5835" actId="20577"/>
          <ac:spMkLst>
            <pc:docMk/>
            <pc:sldMk cId="4250622663" sldId="302"/>
            <ac:spMk id="26" creationId="{9C4A6E66-5C34-524D-EF5C-5C86214C4B8F}"/>
          </ac:spMkLst>
        </pc:spChg>
        <pc:spChg chg="del">
          <ac:chgData name="Toby Donaldson" userId="2e6e5431-bb17-4c41-9985-d39c50d83c73" providerId="ADAL" clId="{FB877F25-D805-4191-9DF8-340CDBADAB86}" dt="2023-06-08T04:24:19.114" v="5848" actId="21"/>
          <ac:spMkLst>
            <pc:docMk/>
            <pc:sldMk cId="4250622663" sldId="302"/>
            <ac:spMk id="35" creationId="{A76D60EC-D7D1-C1E8-0256-B4A6A5DAE460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01:06.266" v="7034" actId="20577"/>
        <pc:sldMkLst>
          <pc:docMk/>
          <pc:sldMk cId="2781638378" sldId="303"/>
        </pc:sldMkLst>
        <pc:spChg chg="del">
          <ac:chgData name="Toby Donaldson" userId="2e6e5431-bb17-4c41-9985-d39c50d83c73" providerId="ADAL" clId="{FB877F25-D805-4191-9DF8-340CDBADAB86}" dt="2023-06-08T04:59:26.938" v="6836" actId="21"/>
          <ac:spMkLst>
            <pc:docMk/>
            <pc:sldMk cId="2781638378" sldId="30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55:49.425" v="6828" actId="1076"/>
          <ac:spMkLst>
            <pc:docMk/>
            <pc:sldMk cId="2781638378" sldId="303"/>
            <ac:spMk id="35" creationId="{A76D60EC-D7D1-C1E8-0256-B4A6A5DAE460}"/>
          </ac:spMkLst>
        </pc:spChg>
        <pc:spChg chg="add mod ord">
          <ac:chgData name="Toby Donaldson" userId="2e6e5431-bb17-4c41-9985-d39c50d83c73" providerId="ADAL" clId="{FB877F25-D805-4191-9DF8-340CDBADAB86}" dt="2023-06-08T04:56:38.841" v="6831" actId="1076"/>
          <ac:spMkLst>
            <pc:docMk/>
            <pc:sldMk cId="2781638378" sldId="303"/>
            <ac:spMk id="36" creationId="{503E2F67-EDE1-48E8-BBFC-33070C451D72}"/>
          </ac:spMkLst>
        </pc:spChg>
        <pc:spChg chg="add mod">
          <ac:chgData name="Toby Donaldson" userId="2e6e5431-bb17-4c41-9985-d39c50d83c73" providerId="ADAL" clId="{FB877F25-D805-4191-9DF8-340CDBADAB86}" dt="2023-06-08T05:00:24.732" v="6939" actId="1076"/>
          <ac:spMkLst>
            <pc:docMk/>
            <pc:sldMk cId="2781638378" sldId="303"/>
            <ac:spMk id="37" creationId="{F0105647-F90C-9525-0511-F2BF5B84E582}"/>
          </ac:spMkLst>
        </pc:spChg>
        <pc:spChg chg="add mod">
          <ac:chgData name="Toby Donaldson" userId="2e6e5431-bb17-4c41-9985-d39c50d83c73" providerId="ADAL" clId="{FB877F25-D805-4191-9DF8-340CDBADAB86}" dt="2023-06-08T05:01:06.266" v="7034" actId="20577"/>
          <ac:spMkLst>
            <pc:docMk/>
            <pc:sldMk cId="2781638378" sldId="303"/>
            <ac:spMk id="38" creationId="{38E2B249-38AD-4D75-3D64-E83DAFCEB817}"/>
          </ac:spMkLst>
        </pc:s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59:31.468" v="6837" actId="1076"/>
          <ac:grpSpMkLst>
            <pc:docMk/>
            <pc:sldMk cId="2781638378" sldId="303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59:31.468" v="6837" actId="1076"/>
          <ac:cxnSpMkLst>
            <pc:docMk/>
            <pc:sldMk cId="2781638378" sldId="303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38:47.257" v="6305" actId="113"/>
        <pc:sldMkLst>
          <pc:docMk/>
          <pc:sldMk cId="188499443" sldId="304"/>
        </pc:sldMkLst>
        <pc:spChg chg="mod">
          <ac:chgData name="Toby Donaldson" userId="2e6e5431-bb17-4c41-9985-d39c50d83c73" providerId="ADAL" clId="{FB877F25-D805-4191-9DF8-340CDBADAB86}" dt="2023-06-08T04:29:56.866" v="6103" actId="1076"/>
          <ac:spMkLst>
            <pc:docMk/>
            <pc:sldMk cId="188499443" sldId="304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4:38:47.257" v="6305" actId="113"/>
          <ac:spMkLst>
            <pc:docMk/>
            <pc:sldMk cId="188499443" sldId="30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29:04.056" v="6011" actId="20577"/>
          <ac:spMkLst>
            <pc:docMk/>
            <pc:sldMk cId="188499443" sldId="304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5:10:59.552" v="7385" actId="113"/>
        <pc:sldMkLst>
          <pc:docMk/>
          <pc:sldMk cId="2064521296" sldId="305"/>
        </pc:sldMkLst>
        <pc:spChg chg="del">
          <ac:chgData name="Toby Donaldson" userId="2e6e5431-bb17-4c41-9985-d39c50d83c73" providerId="ADAL" clId="{FB877F25-D805-4191-9DF8-340CDBADAB86}" dt="2023-06-08T04:33:46.507" v="6270" actId="21"/>
          <ac:spMkLst>
            <pc:docMk/>
            <pc:sldMk cId="2064521296" sldId="305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5:10:59.552" v="7385" actId="113"/>
          <ac:spMkLst>
            <pc:docMk/>
            <pc:sldMk cId="2064521296" sldId="30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34:28.775" v="6271" actId="20577"/>
          <ac:spMkLst>
            <pc:docMk/>
            <pc:sldMk cId="2064521296" sldId="305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34:29.967" v="6272" actId="20577"/>
          <ac:spMkLst>
            <pc:docMk/>
            <pc:sldMk cId="2064521296" sldId="305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36:11.809" v="6287" actId="20577"/>
          <ac:spMkLst>
            <pc:docMk/>
            <pc:sldMk cId="2064521296" sldId="305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34:34.371" v="6274" actId="20577"/>
          <ac:spMkLst>
            <pc:docMk/>
            <pc:sldMk cId="2064521296" sldId="305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4:34:35.808" v="6275" actId="20577"/>
          <ac:spMkLst>
            <pc:docMk/>
            <pc:sldMk cId="2064521296" sldId="305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4:36:10.064" v="6286" actId="20577"/>
          <ac:spMkLst>
            <pc:docMk/>
            <pc:sldMk cId="2064521296" sldId="305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36:08.218" v="6285" actId="20577"/>
          <ac:spMkLst>
            <pc:docMk/>
            <pc:sldMk cId="2064521296" sldId="305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4:36:15.311" v="6288" actId="20577"/>
          <ac:spMkLst>
            <pc:docMk/>
            <pc:sldMk cId="2064521296" sldId="305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0:52.171" v="7384" actId="14100"/>
          <ac:spMkLst>
            <pc:docMk/>
            <pc:sldMk cId="2064521296" sldId="305"/>
            <ac:spMk id="35" creationId="{5927FA9D-A20E-F458-6078-CCCBD4BB1B3A}"/>
          </ac:spMkLst>
        </pc:spChg>
        <pc:spChg chg="add del mod">
          <ac:chgData name="Toby Donaldson" userId="2e6e5431-bb17-4c41-9985-d39c50d83c73" providerId="ADAL" clId="{FB877F25-D805-4191-9DF8-340CDBADAB86}" dt="2023-06-08T05:07:42.722" v="7210" actId="21"/>
          <ac:spMkLst>
            <pc:docMk/>
            <pc:sldMk cId="2064521296" sldId="305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10:48.129" v="7383" actId="1076"/>
          <ac:spMkLst>
            <pc:docMk/>
            <pc:sldMk cId="2064521296" sldId="305"/>
            <ac:spMk id="37" creationId="{F7DBDF9E-7A61-47FE-7C80-6594974804D4}"/>
          </ac:spMkLst>
        </pc:spChg>
        <pc:spChg chg="add mod">
          <ac:chgData name="Toby Donaldson" userId="2e6e5431-bb17-4c41-9985-d39c50d83c73" providerId="ADAL" clId="{FB877F25-D805-4191-9DF8-340CDBADAB86}" dt="2023-06-08T05:09:25.110" v="7380" actId="1076"/>
          <ac:spMkLst>
            <pc:docMk/>
            <pc:sldMk cId="2064521296" sldId="305"/>
            <ac:spMk id="38" creationId="{74CE9341-28B0-052F-038E-72C2CE6FD0A2}"/>
          </ac:spMkLst>
        </pc:spChg>
      </pc:sldChg>
      <pc:sldChg chg="modSp add mod">
        <pc:chgData name="Toby Donaldson" userId="2e6e5431-bb17-4c41-9985-d39c50d83c73" providerId="ADAL" clId="{FB877F25-D805-4191-9DF8-340CDBADAB86}" dt="2023-06-08T04:46:56.267" v="6537" actId="1076"/>
        <pc:sldMkLst>
          <pc:docMk/>
          <pc:sldMk cId="3430302196" sldId="306"/>
        </pc:sldMkLst>
        <pc:spChg chg="mod">
          <ac:chgData name="Toby Donaldson" userId="2e6e5431-bb17-4c41-9985-d39c50d83c73" providerId="ADAL" clId="{FB877F25-D805-4191-9DF8-340CDBADAB86}" dt="2023-06-08T04:46:56.267" v="6537" actId="1076"/>
          <ac:spMkLst>
            <pc:docMk/>
            <pc:sldMk cId="3430302196" sldId="306"/>
            <ac:spMk id="37" creationId="{38AAB521-E139-8C2B-B15F-EAADA99C4E1C}"/>
          </ac:spMkLst>
        </pc:s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4:45:19.377" v="6432" actId="1076"/>
          <ac:grpSpMkLst>
            <pc:docMk/>
            <pc:sldMk cId="3430302196" sldId="30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4:45:19.377" v="6432" actId="1076"/>
          <ac:cxnSpMkLst>
            <pc:docMk/>
            <pc:sldMk cId="3430302196" sldId="30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3:30.193" v="10197" actId="113"/>
        <pc:sldMkLst>
          <pc:docMk/>
          <pc:sldMk cId="543960148" sldId="307"/>
        </pc:sldMkLst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2" creationId="{7A0C3AE9-53C6-D601-FC03-61D965A01E59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4:49:03.866" v="6554" actId="20577"/>
          <ac:spMkLst>
            <pc:docMk/>
            <pc:sldMk cId="543960148" sldId="307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4:49:05.420" v="6555" actId="20577"/>
          <ac:spMkLst>
            <pc:docMk/>
            <pc:sldMk cId="543960148" sldId="307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4:49:09.986" v="6558" actId="20577"/>
          <ac:spMkLst>
            <pc:docMk/>
            <pc:sldMk cId="543960148" sldId="307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4:49:06.754" v="6556" actId="20577"/>
          <ac:spMkLst>
            <pc:docMk/>
            <pc:sldMk cId="543960148" sldId="307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4:49:08.307" v="6557" actId="20577"/>
          <ac:spMkLst>
            <pc:docMk/>
            <pc:sldMk cId="543960148" sldId="307"/>
            <ac:spMk id="23" creationId="{A23C670A-8C5F-822A-E576-3ACA9DA5767A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5" creationId="{A76D60EC-D7D1-C1E8-0256-B4A6A5DAE460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6" creationId="{C33F5728-FC1F-56F6-EFB4-9801716BFCD5}"/>
          </ac:spMkLst>
        </pc:spChg>
        <pc:spChg chg="del">
          <ac:chgData name="Toby Donaldson" userId="2e6e5431-bb17-4c41-9985-d39c50d83c73" providerId="ADAL" clId="{FB877F25-D805-4191-9DF8-340CDBADAB86}" dt="2023-06-08T04:47:38.735" v="6541" actId="21"/>
          <ac:spMkLst>
            <pc:docMk/>
            <pc:sldMk cId="543960148" sldId="307"/>
            <ac:spMk id="37" creationId="{38AAB521-E139-8C2B-B15F-EAADA99C4E1C}"/>
          </ac:spMkLst>
        </pc:spChg>
        <pc:spChg chg="del">
          <ac:chgData name="Toby Donaldson" userId="2e6e5431-bb17-4c41-9985-d39c50d83c73" providerId="ADAL" clId="{FB877F25-D805-4191-9DF8-340CDBADAB86}" dt="2023-06-08T04:47:30.143" v="6539" actId="21"/>
          <ac:spMkLst>
            <pc:docMk/>
            <pc:sldMk cId="543960148" sldId="307"/>
            <ac:spMk id="39" creationId="{9B6548D5-5C3E-C014-9F18-7E0E6528A12B}"/>
          </ac:spMkLst>
        </pc:spChg>
        <pc:spChg chg="add del mod">
          <ac:chgData name="Toby Donaldson" userId="2e6e5431-bb17-4c41-9985-d39c50d83c73" providerId="ADAL" clId="{FB877F25-D805-4191-9DF8-340CDBADAB86}" dt="2023-06-08T04:47:35.757" v="6540" actId="21"/>
          <ac:spMkLst>
            <pc:docMk/>
            <pc:sldMk cId="543960148" sldId="307"/>
            <ac:spMk id="40" creationId="{910F07AE-4915-8153-BB31-C9E2CE5D2270}"/>
          </ac:spMkLst>
        </pc:spChg>
        <pc:spChg chg="add mod">
          <ac:chgData name="Toby Donaldson" userId="2e6e5431-bb17-4c41-9985-d39c50d83c73" providerId="ADAL" clId="{FB877F25-D805-4191-9DF8-340CDBADAB86}" dt="2023-06-08T06:23:30.193" v="10197" actId="113"/>
          <ac:spMkLst>
            <pc:docMk/>
            <pc:sldMk cId="543960148" sldId="307"/>
            <ac:spMk id="45" creationId="{450292EF-B9F3-3B7B-41FB-A34836FD080C}"/>
          </ac:spMkLst>
        </pc:spChg>
        <pc:grpChg chg="mod">
          <ac:chgData name="Toby Donaldson" userId="2e6e5431-bb17-4c41-9985-d39c50d83c73" providerId="ADAL" clId="{FB877F25-D805-4191-9DF8-340CDBADAB86}" dt="2023-06-08T04:48:41.742" v="6552" actId="1076"/>
          <ac:grpSpMkLst>
            <pc:docMk/>
            <pc:sldMk cId="543960148" sldId="30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4:48:19.486" v="6548" actId="1076"/>
          <ac:grpSpMkLst>
            <pc:docMk/>
            <pc:sldMk cId="543960148" sldId="307"/>
            <ac:grpSpMk id="10" creationId="{E9D70771-DAD3-E02D-CA71-7EDF412016B4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3" creationId="{DB7A3276-BA51-DC6B-1355-CB14F62EE3EB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4:48:55.513" v="6553" actId="465"/>
          <ac:grpSpMkLst>
            <pc:docMk/>
            <pc:sldMk cId="543960148" sldId="307"/>
            <ac:grpSpMk id="22" creationId="{9D961FC5-91B9-FA21-0C59-A1A432C9A9AA}"/>
          </ac:grpSpMkLst>
        </pc:grpChg>
        <pc:grpChg chg="del mod">
          <ac:chgData name="Toby Donaldson" userId="2e6e5431-bb17-4c41-9985-d39c50d83c73" providerId="ADAL" clId="{FB877F25-D805-4191-9DF8-340CDBADAB86}" dt="2023-06-08T04:48:37.870" v="6551" actId="21"/>
          <ac:grpSpMkLst>
            <pc:docMk/>
            <pc:sldMk cId="543960148" sldId="30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4:48:55.513" v="6553" actId="465"/>
          <ac:cxnSpMkLst>
            <pc:docMk/>
            <pc:sldMk cId="543960148" sldId="307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4:48:37.870" v="6551" actId="21"/>
          <ac:cxnSpMkLst>
            <pc:docMk/>
            <pc:sldMk cId="543960148" sldId="307"/>
            <ac:cxnSpMk id="34" creationId="{C290374F-6D43-A354-A4F7-82646EA0F19A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4:54:47.927" v="6815" actId="113"/>
        <pc:sldMkLst>
          <pc:docMk/>
          <pc:sldMk cId="2512385575" sldId="308"/>
        </pc:sldMkLst>
        <pc:spChg chg="mod">
          <ac:chgData name="Toby Donaldson" userId="2e6e5431-bb17-4c41-9985-d39c50d83c73" providerId="ADAL" clId="{FB877F25-D805-4191-9DF8-340CDBADAB86}" dt="2023-06-08T04:54:47.927" v="6815" actId="113"/>
          <ac:spMkLst>
            <pc:docMk/>
            <pc:sldMk cId="2512385575" sldId="308"/>
            <ac:spMk id="37" creationId="{38AAB521-E139-8C2B-B15F-EAADA99C4E1C}"/>
          </ac:spMkLst>
        </pc:spChg>
      </pc:sldChg>
      <pc:sldChg chg="modSp add mod">
        <pc:chgData name="Toby Donaldson" userId="2e6e5431-bb17-4c41-9985-d39c50d83c73" providerId="ADAL" clId="{FB877F25-D805-4191-9DF8-340CDBADAB86}" dt="2023-06-08T05:01:21.145" v="7037" actId="20577"/>
        <pc:sldMkLst>
          <pc:docMk/>
          <pc:sldMk cId="3457556992" sldId="309"/>
        </pc:sldMkLst>
        <pc:spChg chg="mod">
          <ac:chgData name="Toby Donaldson" userId="2e6e5431-bb17-4c41-9985-d39c50d83c73" providerId="ADAL" clId="{FB877F25-D805-4191-9DF8-340CDBADAB86}" dt="2023-06-08T05:01:21.145" v="7037" actId="20577"/>
          <ac:spMkLst>
            <pc:docMk/>
            <pc:sldMk cId="3457556992" sldId="309"/>
            <ac:spMk id="38" creationId="{38E2B249-38AD-4D75-3D64-E83DAFCEB817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5:14:20.401" v="7520" actId="20577"/>
        <pc:sldMkLst>
          <pc:docMk/>
          <pc:sldMk cId="3471613638" sldId="310"/>
        </pc:sldMkLst>
        <pc:spChg chg="add mod">
          <ac:chgData name="Toby Donaldson" userId="2e6e5431-bb17-4c41-9985-d39c50d83c73" providerId="ADAL" clId="{FB877F25-D805-4191-9DF8-340CDBADAB86}" dt="2023-06-08T05:13:36.421" v="7410" actId="1076"/>
          <ac:spMkLst>
            <pc:docMk/>
            <pc:sldMk cId="3471613638" sldId="310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5:12:42.415" v="7387" actId="20577"/>
          <ac:spMkLst>
            <pc:docMk/>
            <pc:sldMk cId="3471613638" sldId="310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12:43.907" v="7388" actId="20577"/>
          <ac:spMkLst>
            <pc:docMk/>
            <pc:sldMk cId="3471613638" sldId="310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12:45.992" v="7389" actId="20577"/>
          <ac:spMkLst>
            <pc:docMk/>
            <pc:sldMk cId="3471613638" sldId="310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12:49.024" v="7390" actId="20577"/>
          <ac:spMkLst>
            <pc:docMk/>
            <pc:sldMk cId="3471613638" sldId="31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12:57.341" v="7395" actId="20577"/>
          <ac:spMkLst>
            <pc:docMk/>
            <pc:sldMk cId="3471613638" sldId="31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12:51.217" v="7391" actId="20577"/>
          <ac:spMkLst>
            <pc:docMk/>
            <pc:sldMk cId="3471613638" sldId="31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12:52.248" v="7392" actId="20577"/>
          <ac:spMkLst>
            <pc:docMk/>
            <pc:sldMk cId="3471613638" sldId="31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13:01.439" v="7396" actId="20577"/>
          <ac:spMkLst>
            <pc:docMk/>
            <pc:sldMk cId="3471613638" sldId="310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5:14:20.401" v="7520" actId="20577"/>
          <ac:spMkLst>
            <pc:docMk/>
            <pc:sldMk cId="3471613638" sldId="310"/>
            <ac:spMk id="36" creationId="{2CFB3B78-5D7B-3B22-CCF2-7FC7519F3A6C}"/>
          </ac:spMkLst>
        </pc:spChg>
        <pc:spChg chg="mod">
          <ac:chgData name="Toby Donaldson" userId="2e6e5431-bb17-4c41-9985-d39c50d83c73" providerId="ADAL" clId="{FB877F25-D805-4191-9DF8-340CDBADAB86}" dt="2023-06-08T05:13:20.540" v="7408" actId="20577"/>
          <ac:spMkLst>
            <pc:docMk/>
            <pc:sldMk cId="3471613638" sldId="310"/>
            <ac:spMk id="38" creationId="{74CE9341-28B0-052F-038E-72C2CE6FD0A2}"/>
          </ac:spMkLst>
        </pc:spChg>
      </pc:sldChg>
      <pc:sldChg chg="addSp delSp modSp add del mod">
        <pc:chgData name="Toby Donaldson" userId="2e6e5431-bb17-4c41-9985-d39c50d83c73" providerId="ADAL" clId="{FB877F25-D805-4191-9DF8-340CDBADAB86}" dt="2023-06-08T05:10:33.639" v="7381" actId="2696"/>
        <pc:sldMkLst>
          <pc:docMk/>
          <pc:sldMk cId="4101291886" sldId="310"/>
        </pc:sldMkLst>
        <pc:spChg chg="add mod">
          <ac:chgData name="Toby Donaldson" userId="2e6e5431-bb17-4c41-9985-d39c50d83c73" providerId="ADAL" clId="{FB877F25-D805-4191-9DF8-340CDBADAB86}" dt="2023-06-08T05:02:24.787" v="7040" actId="1076"/>
          <ac:spMkLst>
            <pc:docMk/>
            <pc:sldMk cId="4101291886" sldId="310"/>
            <ac:spMk id="2" creationId="{8BA175F5-F5F6-9C78-C6FC-FE9F4698A9A1}"/>
          </ac:spMkLst>
        </pc:spChg>
        <pc:spChg chg="del">
          <ac:chgData name="Toby Donaldson" userId="2e6e5431-bb17-4c41-9985-d39c50d83c73" providerId="ADAL" clId="{FB877F25-D805-4191-9DF8-340CDBADAB86}" dt="2023-06-08T05:02:35.686" v="7042" actId="21"/>
          <ac:spMkLst>
            <pc:docMk/>
            <pc:sldMk cId="4101291886" sldId="310"/>
            <ac:spMk id="36" creationId="{16F04254-AA4A-FFDE-1307-B3B7E5B369D1}"/>
          </ac:spMkLst>
        </pc:spChg>
        <pc:spChg chg="add mod">
          <ac:chgData name="Toby Donaldson" userId="2e6e5431-bb17-4c41-9985-d39c50d83c73" providerId="ADAL" clId="{FB877F25-D805-4191-9DF8-340CDBADAB86}" dt="2023-06-08T05:05:00.759" v="7203" actId="20577"/>
          <ac:spMkLst>
            <pc:docMk/>
            <pc:sldMk cId="4101291886" sldId="310"/>
            <ac:spMk id="38" creationId="{7F597CC1-A4DE-0FEF-7A5A-C092B69B63BA}"/>
          </ac:spMkLst>
        </pc:spChg>
        <pc:spChg chg="add mod">
          <ac:chgData name="Toby Donaldson" userId="2e6e5431-bb17-4c41-9985-d39c50d83c73" providerId="ADAL" clId="{FB877F25-D805-4191-9DF8-340CDBADAB86}" dt="2023-06-08T05:04:38.350" v="7180" actId="27636"/>
          <ac:spMkLst>
            <pc:docMk/>
            <pc:sldMk cId="4101291886" sldId="310"/>
            <ac:spMk id="40" creationId="{E3F6DB65-DFD7-426C-3A48-B8205B2C61B8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26:12.957" v="10200" actId="113"/>
        <pc:sldMkLst>
          <pc:docMk/>
          <pc:sldMk cId="1400380303" sldId="311"/>
        </pc:sldMkLst>
        <pc:spChg chg="del">
          <ac:chgData name="Toby Donaldson" userId="2e6e5431-bb17-4c41-9985-d39c50d83c73" providerId="ADAL" clId="{FB877F25-D805-4191-9DF8-340CDBADAB86}" dt="2023-06-08T05:17:34.557" v="7523" actId="21"/>
          <ac:spMkLst>
            <pc:docMk/>
            <pc:sldMk cId="1400380303" sldId="311"/>
            <ac:spMk id="2" creationId="{258813CA-DB9D-7EB4-690C-373154EB24C9}"/>
          </ac:spMkLst>
        </pc:spChg>
        <pc:spChg chg="mod">
          <ac:chgData name="Toby Donaldson" userId="2e6e5431-bb17-4c41-9985-d39c50d83c73" providerId="ADAL" clId="{FB877F25-D805-4191-9DF8-340CDBADAB86}" dt="2023-06-08T06:26:12.957" v="10200" actId="113"/>
          <ac:spMkLst>
            <pc:docMk/>
            <pc:sldMk cId="1400380303" sldId="311"/>
            <ac:spMk id="36" creationId="{2CFB3B78-5D7B-3B22-CCF2-7FC7519F3A6C}"/>
          </ac:spMkLst>
        </pc:spChg>
        <pc:spChg chg="del">
          <ac:chgData name="Toby Donaldson" userId="2e6e5431-bb17-4c41-9985-d39c50d83c73" providerId="ADAL" clId="{FB877F25-D805-4191-9DF8-340CDBADAB86}" dt="2023-06-08T05:17:30.783" v="7522" actId="21"/>
          <ac:spMkLst>
            <pc:docMk/>
            <pc:sldMk cId="1400380303" sldId="311"/>
            <ac:spMk id="38" creationId="{74CE9341-28B0-052F-038E-72C2CE6FD0A2}"/>
          </ac:spMkLst>
        </pc:s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7" creationId="{365E084E-FDD6-D1DC-C0B4-483E52092CF9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0" creationId="{E9D70771-DAD3-E02D-CA71-7EDF412016B4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17:30.783" v="7522" actId="21"/>
          <ac:grpSpMkLst>
            <pc:docMk/>
            <pc:sldMk cId="1400380303" sldId="311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29" creationId="{9A7EE154-E797-A4AC-4DDB-C30F29EAB547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17:30.783" v="7522" actId="21"/>
          <ac:cxnSpMkLst>
            <pc:docMk/>
            <pc:sldMk cId="1400380303" sldId="311"/>
            <ac:cxnSpMk id="34" creationId="{C290374F-6D43-A354-A4F7-82646EA0F19A}"/>
          </ac:cxnSpMkLst>
        </pc:cxnChg>
      </pc:sldChg>
      <pc:sldChg chg="modSp add mod">
        <pc:chgData name="Toby Donaldson" userId="2e6e5431-bb17-4c41-9985-d39c50d83c73" providerId="ADAL" clId="{FB877F25-D805-4191-9DF8-340CDBADAB86}" dt="2023-06-08T05:23:07.791" v="8122" actId="14100"/>
        <pc:sldMkLst>
          <pc:docMk/>
          <pc:sldMk cId="2751220641" sldId="312"/>
        </pc:sldMkLst>
        <pc:spChg chg="mod">
          <ac:chgData name="Toby Donaldson" userId="2e6e5431-bb17-4c41-9985-d39c50d83c73" providerId="ADAL" clId="{FB877F25-D805-4191-9DF8-340CDBADAB86}" dt="2023-06-08T05:23:07.791" v="8122" actId="14100"/>
          <ac:spMkLst>
            <pc:docMk/>
            <pc:sldMk cId="2751220641" sldId="312"/>
            <ac:spMk id="36" creationId="{2CFB3B78-5D7B-3B22-CCF2-7FC7519F3A6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6:27:01.062" v="10214" actId="20577"/>
        <pc:sldMkLst>
          <pc:docMk/>
          <pc:sldMk cId="298745306" sldId="313"/>
        </pc:sldMkLst>
        <pc:spChg chg="del">
          <ac:chgData name="Toby Donaldson" userId="2e6e5431-bb17-4c41-9985-d39c50d83c73" providerId="ADAL" clId="{FB877F25-D805-4191-9DF8-340CDBADAB86}" dt="2023-06-08T05:24:18.014" v="8153" actId="21"/>
          <ac:spMkLst>
            <pc:docMk/>
            <pc:sldMk cId="298745306" sldId="313"/>
            <ac:spMk id="2" creationId="{C521E112-CB89-C7E5-5864-6BDFA96471D5}"/>
          </ac:spMkLst>
        </pc:spChg>
        <pc:spChg chg="mod">
          <ac:chgData name="Toby Donaldson" userId="2e6e5431-bb17-4c41-9985-d39c50d83c73" providerId="ADAL" clId="{FB877F25-D805-4191-9DF8-340CDBADAB86}" dt="2023-06-08T06:27:01.062" v="10214" actId="20577"/>
          <ac:spMkLst>
            <pc:docMk/>
            <pc:sldMk cId="298745306" sldId="313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24:00.017" v="8145" actId="20577"/>
          <ac:spMkLst>
            <pc:docMk/>
            <pc:sldMk cId="298745306" sldId="313"/>
            <ac:spMk id="5" creationId="{7FD826A0-560B-A58D-B996-305389BFBC94}"/>
          </ac:spMkLst>
        </pc:spChg>
        <pc:spChg chg="mod">
          <ac:chgData name="Toby Donaldson" userId="2e6e5431-bb17-4c41-9985-d39c50d83c73" providerId="ADAL" clId="{FB877F25-D805-4191-9DF8-340CDBADAB86}" dt="2023-06-08T05:24:02.808" v="8146" actId="20577"/>
          <ac:spMkLst>
            <pc:docMk/>
            <pc:sldMk cId="298745306" sldId="313"/>
            <ac:spMk id="8" creationId="{7163FA03-1F29-29D4-2CF9-01047D7BD1F1}"/>
          </ac:spMkLst>
        </pc:spChg>
        <pc:spChg chg="mod">
          <ac:chgData name="Toby Donaldson" userId="2e6e5431-bb17-4c41-9985-d39c50d83c73" providerId="ADAL" clId="{FB877F25-D805-4191-9DF8-340CDBADAB86}" dt="2023-06-08T05:24:04.722" v="8147" actId="20577"/>
          <ac:spMkLst>
            <pc:docMk/>
            <pc:sldMk cId="298745306" sldId="313"/>
            <ac:spMk id="11" creationId="{BFF818ED-2535-F351-3E6B-2198F80D225C}"/>
          </ac:spMkLst>
        </pc:spChg>
        <pc:spChg chg="mod">
          <ac:chgData name="Toby Donaldson" userId="2e6e5431-bb17-4c41-9985-d39c50d83c73" providerId="ADAL" clId="{FB877F25-D805-4191-9DF8-340CDBADAB86}" dt="2023-06-08T05:24:06.442" v="8148" actId="20577"/>
          <ac:spMkLst>
            <pc:docMk/>
            <pc:sldMk cId="298745306" sldId="313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24:11.575" v="8151" actId="20577"/>
          <ac:spMkLst>
            <pc:docMk/>
            <pc:sldMk cId="298745306" sldId="313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24:08.089" v="8149" actId="20577"/>
          <ac:spMkLst>
            <pc:docMk/>
            <pc:sldMk cId="298745306" sldId="313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24:09.983" v="8150" actId="20577"/>
          <ac:spMkLst>
            <pc:docMk/>
            <pc:sldMk cId="298745306" sldId="313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24:13.699" v="8152" actId="20577"/>
          <ac:spMkLst>
            <pc:docMk/>
            <pc:sldMk cId="298745306" sldId="313"/>
            <ac:spMk id="26" creationId="{9C4A6E66-5C34-524D-EF5C-5C86214C4B8F}"/>
          </ac:spMkLst>
        </pc:spChg>
        <pc:spChg chg="add mod">
          <ac:chgData name="Toby Donaldson" userId="2e6e5431-bb17-4c41-9985-d39c50d83c73" providerId="ADAL" clId="{FB877F25-D805-4191-9DF8-340CDBADAB86}" dt="2023-06-08T06:26:29.583" v="10205" actId="20577"/>
          <ac:spMkLst>
            <pc:docMk/>
            <pc:sldMk cId="298745306" sldId="313"/>
            <ac:spMk id="35" creationId="{3AEA7A8D-18D9-BD53-199C-2E649D22DA97}"/>
          </ac:spMkLst>
        </pc:spChg>
        <pc:spChg chg="add mod">
          <ac:chgData name="Toby Donaldson" userId="2e6e5431-bb17-4c41-9985-d39c50d83c73" providerId="ADAL" clId="{FB877F25-D805-4191-9DF8-340CDBADAB86}" dt="2023-06-08T05:32:14.696" v="8510" actId="113"/>
          <ac:spMkLst>
            <pc:docMk/>
            <pc:sldMk cId="298745306" sldId="313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23:53.305" v="8143" actId="14100"/>
          <ac:spMkLst>
            <pc:docMk/>
            <pc:sldMk cId="298745306" sldId="313"/>
            <ac:spMk id="39" creationId="{9B6548D5-5C3E-C014-9F18-7E0E6528A12B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7:26.588" v="10220"/>
        <pc:sldMkLst>
          <pc:docMk/>
          <pc:sldMk cId="4084949730" sldId="314"/>
        </pc:sldMkLst>
        <pc:spChg chg="add del mod">
          <ac:chgData name="Toby Donaldson" userId="2e6e5431-bb17-4c41-9985-d39c50d83c73" providerId="ADAL" clId="{FB877F25-D805-4191-9DF8-340CDBADAB86}" dt="2023-06-08T06:27:17.273" v="10217" actId="21"/>
          <ac:spMkLst>
            <pc:docMk/>
            <pc:sldMk cId="4084949730" sldId="314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29:51.615" v="8470" actId="14100"/>
          <ac:spMkLst>
            <pc:docMk/>
            <pc:sldMk cId="4084949730" sldId="31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0:27.548" v="8475" actId="20577"/>
          <ac:spMkLst>
            <pc:docMk/>
            <pc:sldMk cId="4084949730" sldId="314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19.767" v="8511" actId="113"/>
          <ac:spMkLst>
            <pc:docMk/>
            <pc:sldMk cId="4084949730" sldId="314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6:27:14.100" v="10216" actId="21"/>
          <ac:spMkLst>
            <pc:docMk/>
            <pc:sldMk cId="4084949730" sldId="314"/>
            <ac:spMk id="37" creationId="{48E56D10-4B33-6347-B4E7-5D53260FEC2C}"/>
          </ac:spMkLst>
        </pc:spChg>
        <pc:spChg chg="add del mod">
          <ac:chgData name="Toby Donaldson" userId="2e6e5431-bb17-4c41-9985-d39c50d83c73" providerId="ADAL" clId="{FB877F25-D805-4191-9DF8-340CDBADAB86}" dt="2023-06-08T06:27:20.421" v="10219"/>
          <ac:spMkLst>
            <pc:docMk/>
            <pc:sldMk cId="4084949730" sldId="314"/>
            <ac:spMk id="38" creationId="{04B139E6-DE7E-B7DC-3750-91FF031214E6}"/>
          </ac:spMkLst>
        </pc:spChg>
        <pc:spChg chg="add mod">
          <ac:chgData name="Toby Donaldson" userId="2e6e5431-bb17-4c41-9985-d39c50d83c73" providerId="ADAL" clId="{FB877F25-D805-4191-9DF8-340CDBADAB86}" dt="2023-06-08T06:27:26.588" v="10220"/>
          <ac:spMkLst>
            <pc:docMk/>
            <pc:sldMk cId="4084949730" sldId="314"/>
            <ac:spMk id="40" creationId="{9111E452-011F-E884-5A37-167E250E6893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35.778" v="10231" actId="21"/>
        <pc:sldMkLst>
          <pc:docMk/>
          <pc:sldMk cId="3080349204" sldId="315"/>
        </pc:sldMkLst>
        <pc:spChg chg="del mod">
          <ac:chgData name="Toby Donaldson" userId="2e6e5431-bb17-4c41-9985-d39c50d83c73" providerId="ADAL" clId="{FB877F25-D805-4191-9DF8-340CDBADAB86}" dt="2023-06-08T06:28:35.778" v="10231" actId="21"/>
          <ac:spMkLst>
            <pc:docMk/>
            <pc:sldMk cId="3080349204" sldId="315"/>
            <ac:spMk id="2" creationId="{232AF44B-E6FF-30F2-039E-302D2C41E183}"/>
          </ac:spMkLst>
        </pc:spChg>
        <pc:spChg chg="del">
          <ac:chgData name="Toby Donaldson" userId="2e6e5431-bb17-4c41-9985-d39c50d83c73" providerId="ADAL" clId="{FB877F25-D805-4191-9DF8-340CDBADAB86}" dt="2023-06-08T05:32:34.267" v="8513" actId="21"/>
          <ac:spMkLst>
            <pc:docMk/>
            <pc:sldMk cId="3080349204" sldId="31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32:43.825" v="8521" actId="20577"/>
          <ac:spMkLst>
            <pc:docMk/>
            <pc:sldMk cId="3080349204" sldId="315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2:08.527" v="8509" actId="14100"/>
          <ac:spMkLst>
            <pc:docMk/>
            <pc:sldMk cId="3080349204" sldId="315"/>
            <ac:spMk id="36" creationId="{F407AFDA-289F-764B-4514-6EF88C1A50EC}"/>
          </ac:spMkLst>
        </pc:spChg>
        <pc:spChg chg="add del mod">
          <ac:chgData name="Toby Donaldson" userId="2e6e5431-bb17-4c41-9985-d39c50d83c73" providerId="ADAL" clId="{FB877F25-D805-4191-9DF8-340CDBADAB86}" dt="2023-06-08T05:32:36.982" v="8514" actId="21"/>
          <ac:spMkLst>
            <pc:docMk/>
            <pc:sldMk cId="3080349204" sldId="315"/>
            <ac:spMk id="38" creationId="{835EB674-B802-E85F-C806-C831168053BE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0" creationId="{7AF83799-2537-EEFD-9DD3-376503995A95}"/>
          </ac:spMkLst>
        </pc:spChg>
        <pc:spChg chg="add del mod">
          <ac:chgData name="Toby Donaldson" userId="2e6e5431-bb17-4c41-9985-d39c50d83c73" providerId="ADAL" clId="{FB877F25-D805-4191-9DF8-340CDBADAB86}" dt="2023-06-08T05:34:37.994" v="8551"/>
          <ac:spMkLst>
            <pc:docMk/>
            <pc:sldMk cId="3080349204" sldId="315"/>
            <ac:spMk id="41" creationId="{C41391D5-320E-80B9-F454-594668CD9876}"/>
          </ac:spMkLst>
        </pc:spChg>
        <pc:spChg chg="add del mod">
          <ac:chgData name="Toby Donaldson" userId="2e6e5431-bb17-4c41-9985-d39c50d83c73" providerId="ADAL" clId="{FB877F25-D805-4191-9DF8-340CDBADAB86}" dt="2023-06-08T06:28:18.604" v="10229"/>
          <ac:spMkLst>
            <pc:docMk/>
            <pc:sldMk cId="3080349204" sldId="315"/>
            <ac:spMk id="42" creationId="{4D16C4AC-E176-EA6B-5690-9B0884BC0BF8}"/>
          </ac:spMkLst>
        </pc:spChg>
        <pc:spChg chg="add mod">
          <ac:chgData name="Toby Donaldson" userId="2e6e5431-bb17-4c41-9985-d39c50d83c73" providerId="ADAL" clId="{FB877F25-D805-4191-9DF8-340CDBADAB86}" dt="2023-06-08T06:28:30.809" v="10230"/>
          <ac:spMkLst>
            <pc:docMk/>
            <pc:sldMk cId="3080349204" sldId="315"/>
            <ac:spMk id="43" creationId="{D2B461A0-1656-E9B0-70EE-34823693934D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6:28:50.579" v="10234" actId="21"/>
        <pc:sldMkLst>
          <pc:docMk/>
          <pc:sldMk cId="55185851" sldId="316"/>
        </pc:sldMkLst>
        <pc:spChg chg="del mod">
          <ac:chgData name="Toby Donaldson" userId="2e6e5431-bb17-4c41-9985-d39c50d83c73" providerId="ADAL" clId="{FB877F25-D805-4191-9DF8-340CDBADAB86}" dt="2023-06-08T06:28:50.579" v="10234" actId="21"/>
          <ac:spMkLst>
            <pc:docMk/>
            <pc:sldMk cId="55185851" sldId="316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6:33.188" v="8741" actId="1076"/>
          <ac:spMkLst>
            <pc:docMk/>
            <pc:sldMk cId="55185851" sldId="316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6:21.869" v="8740" actId="21"/>
          <ac:spMkLst>
            <pc:docMk/>
            <pc:sldMk cId="55185851" sldId="316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7" creationId="{E5A6C773-5E9C-D1C7-66DC-8C17F939928B}"/>
          </ac:spMkLst>
        </pc:spChg>
        <pc:spChg chg="add mod">
          <ac:chgData name="Toby Donaldson" userId="2e6e5431-bb17-4c41-9985-d39c50d83c73" providerId="ADAL" clId="{FB877F25-D805-4191-9DF8-340CDBADAB86}" dt="2023-06-08T05:36:43.769" v="8742"/>
          <ac:spMkLst>
            <pc:docMk/>
            <pc:sldMk cId="55185851" sldId="316"/>
            <ac:spMk id="38" creationId="{51DDD03A-5882-E4F0-B8A7-AC998C70FCA1}"/>
          </ac:spMkLst>
        </pc:spChg>
        <pc:spChg chg="add mod">
          <ac:chgData name="Toby Donaldson" userId="2e6e5431-bb17-4c41-9985-d39c50d83c73" providerId="ADAL" clId="{FB877F25-D805-4191-9DF8-340CDBADAB86}" dt="2023-06-08T06:28:44.386" v="10233"/>
          <ac:spMkLst>
            <pc:docMk/>
            <pc:sldMk cId="55185851" sldId="316"/>
            <ac:spMk id="40" creationId="{D5C185E4-DED8-A7F2-350A-EB8A46C3C4C7}"/>
          </ac:spMkLst>
        </pc:s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6:33.188" v="8741" actId="1076"/>
          <ac:grpSpMkLst>
            <pc:docMk/>
            <pc:sldMk cId="55185851" sldId="31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6:33.188" v="8741" actId="1076"/>
          <ac:cxnSpMkLst>
            <pc:docMk/>
            <pc:sldMk cId="55185851" sldId="316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7:53.163" v="10223" actId="21"/>
        <pc:sldMkLst>
          <pc:docMk/>
          <pc:sldMk cId="2627866717" sldId="317"/>
        </pc:sldMkLst>
        <pc:spChg chg="del mod">
          <ac:chgData name="Toby Donaldson" userId="2e6e5431-bb17-4c41-9985-d39c50d83c73" providerId="ADAL" clId="{FB877F25-D805-4191-9DF8-340CDBADAB86}" dt="2023-06-08T06:27:53.163" v="10223" actId="21"/>
          <ac:spMkLst>
            <pc:docMk/>
            <pc:sldMk cId="2627866717" sldId="317"/>
            <ac:spMk id="2" creationId="{232AF44B-E6FF-30F2-039E-302D2C41E183}"/>
          </ac:spMkLst>
        </pc:spChg>
        <pc:spChg chg="mod">
          <ac:chgData name="Toby Donaldson" userId="2e6e5431-bb17-4c41-9985-d39c50d83c73" providerId="ADAL" clId="{FB877F25-D805-4191-9DF8-340CDBADAB86}" dt="2023-06-08T05:34:18.726" v="8549" actId="1076"/>
          <ac:spMkLst>
            <pc:docMk/>
            <pc:sldMk cId="2627866717" sldId="317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4:12.509" v="8548" actId="21"/>
          <ac:spMkLst>
            <pc:docMk/>
            <pc:sldMk cId="2627866717" sldId="317"/>
            <ac:spMk id="36" creationId="{F407AFDA-289F-764B-4514-6EF88C1A50EC}"/>
          </ac:spMkLst>
        </pc:spChg>
        <pc:spChg chg="add mod">
          <ac:chgData name="Toby Donaldson" userId="2e6e5431-bb17-4c41-9985-d39c50d83c73" providerId="ADAL" clId="{FB877F25-D805-4191-9DF8-340CDBADAB86}" dt="2023-06-08T05:34:44.486" v="8553" actId="1076"/>
          <ac:spMkLst>
            <pc:docMk/>
            <pc:sldMk cId="2627866717" sldId="317"/>
            <ac:spMk id="37" creationId="{7AAB6D17-43A9-BBDF-353F-85D0E9E97BC7}"/>
          </ac:spMkLst>
        </pc:spChg>
        <pc:spChg chg="add mod">
          <ac:chgData name="Toby Donaldson" userId="2e6e5431-bb17-4c41-9985-d39c50d83c73" providerId="ADAL" clId="{FB877F25-D805-4191-9DF8-340CDBADAB86}" dt="2023-06-08T05:35:23.514" v="8660" actId="27636"/>
          <ac:spMkLst>
            <pc:docMk/>
            <pc:sldMk cId="2627866717" sldId="317"/>
            <ac:spMk id="38" creationId="{B59AA15B-0865-56DF-81A5-BC53E24A7E0F}"/>
          </ac:spMkLst>
        </pc:spChg>
        <pc:spChg chg="add mod">
          <ac:chgData name="Toby Donaldson" userId="2e6e5431-bb17-4c41-9985-d39c50d83c73" providerId="ADAL" clId="{FB877F25-D805-4191-9DF8-340CDBADAB86}" dt="2023-06-08T06:27:50.556" v="10222"/>
          <ac:spMkLst>
            <pc:docMk/>
            <pc:sldMk cId="2627866717" sldId="317"/>
            <ac:spMk id="40" creationId="{35C7B502-32D3-3C41-D7FB-33E037FFB177}"/>
          </ac:spMkLst>
        </pc:s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7" creationId="{365E084E-FDD6-D1DC-C0B4-483E52092CF9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FB877F25-D805-4191-9DF8-340CDBADAB86}" dt="2023-06-08T05:34:18.726" v="8549" actId="1076"/>
          <ac:grpSpMkLst>
            <pc:docMk/>
            <pc:sldMk cId="2627866717" sldId="317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34:18.726" v="8549" actId="1076"/>
          <ac:cxnSpMkLst>
            <pc:docMk/>
            <pc:sldMk cId="2627866717" sldId="317"/>
            <ac:cxnSpMk id="34" creationId="{C290374F-6D43-A354-A4F7-82646EA0F19A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28:08.748" v="10226" actId="21"/>
        <pc:sldMkLst>
          <pc:docMk/>
          <pc:sldMk cId="3177373768" sldId="318"/>
        </pc:sldMkLst>
        <pc:spChg chg="del mod">
          <ac:chgData name="Toby Donaldson" userId="2e6e5431-bb17-4c41-9985-d39c50d83c73" providerId="ADAL" clId="{FB877F25-D805-4191-9DF8-340CDBADAB86}" dt="2023-06-08T06:28:08.748" v="10226" actId="21"/>
          <ac:spMkLst>
            <pc:docMk/>
            <pc:sldMk cId="3177373768" sldId="318"/>
            <ac:spMk id="2" creationId="{232AF44B-E6FF-30F2-039E-302D2C41E183}"/>
          </ac:spMkLst>
        </pc:spChg>
        <pc:spChg chg="add mod">
          <ac:chgData name="Toby Donaldson" userId="2e6e5431-bb17-4c41-9985-d39c50d83c73" providerId="ADAL" clId="{FB877F25-D805-4191-9DF8-340CDBADAB86}" dt="2023-06-08T06:28:05.905" v="10225"/>
          <ac:spMkLst>
            <pc:docMk/>
            <pc:sldMk cId="3177373768" sldId="318"/>
            <ac:spMk id="36" creationId="{C3454BE4-2D27-9269-70F7-9BC6DF52A0A5}"/>
          </ac:spMkLst>
        </pc:spChg>
        <pc:spChg chg="mod">
          <ac:chgData name="Toby Donaldson" userId="2e6e5431-bb17-4c41-9985-d39c50d83c73" providerId="ADAL" clId="{FB877F25-D805-4191-9DF8-340CDBADAB86}" dt="2023-06-08T05:35:58.080" v="8739" actId="20577"/>
          <ac:spMkLst>
            <pc:docMk/>
            <pc:sldMk cId="3177373768" sldId="318"/>
            <ac:spMk id="38" creationId="{B59AA15B-0865-56DF-81A5-BC53E24A7E0F}"/>
          </ac:spMkLst>
        </pc:sp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2806207399" sldId="319"/>
        </pc:sldMkLst>
        <pc:spChg chg="mod">
          <ac:chgData name="Toby Donaldson" userId="2e6e5431-bb17-4c41-9985-d39c50d83c73" providerId="ADAL" clId="{FB877F25-D805-4191-9DF8-340CDBADAB86}" dt="2023-06-08T05:44:21.941" v="9053"/>
          <ac:spMkLst>
            <pc:docMk/>
            <pc:sldMk cId="2806207399" sldId="319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5:37:58.573" v="8844" actId="21"/>
          <ac:spMkLst>
            <pc:docMk/>
            <pc:sldMk cId="2806207399" sldId="319"/>
            <ac:spMk id="35" creationId="{3AEA7A8D-18D9-BD53-199C-2E649D22DA97}"/>
          </ac:spMkLst>
        </pc:spChg>
        <pc:spChg chg="mod">
          <ac:chgData name="Toby Donaldson" userId="2e6e5431-bb17-4c41-9985-d39c50d83c73" providerId="ADAL" clId="{FB877F25-D805-4191-9DF8-340CDBADAB86}" dt="2023-06-08T05:37:56.203" v="8843" actId="1076"/>
          <ac:spMkLst>
            <pc:docMk/>
            <pc:sldMk cId="2806207399" sldId="319"/>
            <ac:spMk id="36" creationId="{F407AFDA-289F-764B-4514-6EF88C1A50EC}"/>
          </ac:spMkLst>
        </pc:spChg>
        <pc:spChg chg="mod">
          <ac:chgData name="Toby Donaldson" userId="2e6e5431-bb17-4c41-9985-d39c50d83c73" providerId="ADAL" clId="{FB877F25-D805-4191-9DF8-340CDBADAB86}" dt="2023-06-08T05:37:22.425" v="8758" actId="14100"/>
          <ac:spMkLst>
            <pc:docMk/>
            <pc:sldMk cId="2806207399" sldId="319"/>
            <ac:spMk id="39" creationId="{9B6548D5-5C3E-C014-9F18-7E0E6528A12B}"/>
          </ac:spMkLst>
        </pc:spChg>
      </pc:sldChg>
      <pc:sldChg chg="delSp modSp add del mod">
        <pc:chgData name="Toby Donaldson" userId="2e6e5431-bb17-4c41-9985-d39c50d83c73" providerId="ADAL" clId="{FB877F25-D805-4191-9DF8-340CDBADAB86}" dt="2023-06-08T05:39:55.937" v="8998" actId="2696"/>
        <pc:sldMkLst>
          <pc:docMk/>
          <pc:sldMk cId="14171848" sldId="320"/>
        </pc:sldMkLst>
        <pc:grpChg chg="del">
          <ac:chgData name="Toby Donaldson" userId="2e6e5431-bb17-4c41-9985-d39c50d83c73" providerId="ADAL" clId="{FB877F25-D805-4191-9DF8-340CDBADAB86}" dt="2023-06-08T05:38:31.012" v="8846" actId="21"/>
          <ac:grpSpMkLst>
            <pc:docMk/>
            <pc:sldMk cId="14171848" sldId="320"/>
            <ac:grpSpMk id="10" creationId="{E9D70771-DAD3-E02D-CA71-7EDF412016B4}"/>
          </ac:grpSpMkLst>
        </pc:grpChg>
        <pc:cxnChg chg="del mod">
          <ac:chgData name="Toby Donaldson" userId="2e6e5431-bb17-4c41-9985-d39c50d83c73" providerId="ADAL" clId="{FB877F25-D805-4191-9DF8-340CDBADAB86}" dt="2023-06-08T05:38:31.012" v="8846" actId="21"/>
          <ac:cxnSpMkLst>
            <pc:docMk/>
            <pc:sldMk cId="14171848" sldId="320"/>
            <ac:cxnSpMk id="29" creationId="{9A7EE154-E797-A4AC-4DDB-C30F29EAB547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157827137" sldId="320"/>
        </pc:sldMkLst>
        <pc:spChg chg="mod">
          <ac:chgData name="Toby Donaldson" userId="2e6e5431-bb17-4c41-9985-d39c50d83c73" providerId="ADAL" clId="{FB877F25-D805-4191-9DF8-340CDBADAB86}" dt="2023-06-08T05:44:19.250" v="9052"/>
          <ac:spMkLst>
            <pc:docMk/>
            <pc:sldMk cId="157827137" sldId="320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0:17.552" v="9003" actId="20577"/>
          <ac:spMkLst>
            <pc:docMk/>
            <pc:sldMk cId="157827137" sldId="320"/>
            <ac:spMk id="14" creationId="{195C9FC3-EDAD-DFD3-81DF-3A943AE59819}"/>
          </ac:spMkLst>
        </pc:spChg>
        <pc:spChg chg="mod">
          <ac:chgData name="Toby Donaldson" userId="2e6e5431-bb17-4c41-9985-d39c50d83c73" providerId="ADAL" clId="{FB877F25-D805-4191-9DF8-340CDBADAB86}" dt="2023-06-08T05:40:31.761" v="9012" actId="20577"/>
          <ac:spMkLst>
            <pc:docMk/>
            <pc:sldMk cId="157827137" sldId="320"/>
            <ac:spMk id="17" creationId="{8360E77F-0B1D-AB2B-4A70-2CB5C41FC24D}"/>
          </ac:spMkLst>
        </pc:spChg>
        <pc:spChg chg="mod">
          <ac:chgData name="Toby Donaldson" userId="2e6e5431-bb17-4c41-9985-d39c50d83c73" providerId="ADAL" clId="{FB877F25-D805-4191-9DF8-340CDBADAB86}" dt="2023-06-08T05:40:19.585" v="9004" actId="20577"/>
          <ac:spMkLst>
            <pc:docMk/>
            <pc:sldMk cId="157827137" sldId="320"/>
            <ac:spMk id="20" creationId="{E683E1D5-7886-4D49-344E-EADC693C04DD}"/>
          </ac:spMkLst>
        </pc:spChg>
        <pc:spChg chg="mod">
          <ac:chgData name="Toby Donaldson" userId="2e6e5431-bb17-4c41-9985-d39c50d83c73" providerId="ADAL" clId="{FB877F25-D805-4191-9DF8-340CDBADAB86}" dt="2023-06-08T05:40:26.023" v="9009" actId="20577"/>
          <ac:spMkLst>
            <pc:docMk/>
            <pc:sldMk cId="157827137" sldId="320"/>
            <ac:spMk id="23" creationId="{A23C670A-8C5F-822A-E576-3ACA9DA5767A}"/>
          </ac:spMkLst>
        </pc:spChg>
        <pc:spChg chg="mod">
          <ac:chgData name="Toby Donaldson" userId="2e6e5431-bb17-4c41-9985-d39c50d83c73" providerId="ADAL" clId="{FB877F25-D805-4191-9DF8-340CDBADAB86}" dt="2023-06-08T05:40:34.296" v="9013" actId="20577"/>
          <ac:spMkLst>
            <pc:docMk/>
            <pc:sldMk cId="157827137" sldId="320"/>
            <ac:spMk id="26" creationId="{9C4A6E66-5C34-524D-EF5C-5C86214C4B8F}"/>
          </ac:spMkLst>
        </pc:spChg>
        <pc:grpChg chg="del">
          <ac:chgData name="Toby Donaldson" userId="2e6e5431-bb17-4c41-9985-d39c50d83c73" providerId="ADAL" clId="{FB877F25-D805-4191-9DF8-340CDBADAB86}" dt="2023-06-08T05:40:10.288" v="9000" actId="21"/>
          <ac:grpSpMkLst>
            <pc:docMk/>
            <pc:sldMk cId="157827137" sldId="320"/>
            <ac:grpSpMk id="10" creationId="{E9D70771-DAD3-E02D-CA71-7EDF412016B4}"/>
          </ac:grpSpMkLst>
        </pc:grpChg>
        <pc:grpChg chg="mod">
          <ac:chgData name="Toby Donaldson" userId="2e6e5431-bb17-4c41-9985-d39c50d83c73" providerId="ADAL" clId="{FB877F25-D805-4191-9DF8-340CDBADAB86}" dt="2023-06-08T05:40:14.306" v="9002" actId="1076"/>
          <ac:grpSpMkLst>
            <pc:docMk/>
            <pc:sldMk cId="157827137" sldId="320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FB877F25-D805-4191-9DF8-340CDBADAB86}" dt="2023-06-08T05:40:28.949" v="9011" actId="1076"/>
          <ac:grpSpMkLst>
            <pc:docMk/>
            <pc:sldMk cId="157827137" sldId="320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FB877F25-D805-4191-9DF8-340CDBADAB86}" dt="2023-06-08T05:40:21.627" v="9006" actId="1076"/>
          <ac:grpSpMkLst>
            <pc:docMk/>
            <pc:sldMk cId="157827137" sldId="320"/>
            <ac:grpSpMk id="22" creationId="{9D961FC5-91B9-FA21-0C59-A1A432C9A9AA}"/>
          </ac:grpSpMkLst>
        </pc:grpChg>
        <pc:cxnChg chg="del mod">
          <ac:chgData name="Toby Donaldson" userId="2e6e5431-bb17-4c41-9985-d39c50d83c73" providerId="ADAL" clId="{FB877F25-D805-4191-9DF8-340CDBADAB86}" dt="2023-06-08T05:40:10.288" v="9000" actId="21"/>
          <ac:cxnSpMkLst>
            <pc:docMk/>
            <pc:sldMk cId="157827137" sldId="320"/>
            <ac:cxnSpMk id="29" creationId="{9A7EE154-E797-A4AC-4DDB-C30F29EAB547}"/>
          </ac:cxnSpMkLst>
        </pc:cxnChg>
        <pc:cxnChg chg="mod">
          <ac:chgData name="Toby Donaldson" userId="2e6e5431-bb17-4c41-9985-d39c50d83c73" providerId="ADAL" clId="{FB877F25-D805-4191-9DF8-340CDBADAB86}" dt="2023-06-08T05:40:14.306" v="9002" actId="1076"/>
          <ac:cxnSpMkLst>
            <pc:docMk/>
            <pc:sldMk cId="157827137" sldId="320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FB877F25-D805-4191-9DF8-340CDBADAB86}" dt="2023-06-08T05:40:21.627" v="9006" actId="1076"/>
          <ac:cxnSpMkLst>
            <pc:docMk/>
            <pc:sldMk cId="157827137" sldId="320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FB877F25-D805-4191-9DF8-340CDBADAB86}" dt="2023-06-08T05:40:28.949" v="9011" actId="1076"/>
          <ac:cxnSpMkLst>
            <pc:docMk/>
            <pc:sldMk cId="157827137" sldId="320"/>
            <ac:cxnSpMk id="34" creationId="{C290374F-6D43-A354-A4F7-82646EA0F19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11:03.393" v="10195"/>
        <pc:sldMkLst>
          <pc:docMk/>
          <pc:sldMk cId="3570513272" sldId="321"/>
        </pc:sldMkLst>
        <pc:spChg chg="mod">
          <ac:chgData name="Toby Donaldson" userId="2e6e5431-bb17-4c41-9985-d39c50d83c73" providerId="ADAL" clId="{FB877F25-D805-4191-9DF8-340CDBADAB86}" dt="2023-06-08T05:44:14.941" v="9051"/>
          <ac:spMkLst>
            <pc:docMk/>
            <pc:sldMk cId="3570513272" sldId="321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0" creationId="{2F306707-D54C-E18C-E6D9-703B43C4EC67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11" creationId="{EB36D490-A1D8-C88C-04FC-101A585BC63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29" creationId="{CBAEAA55-22E3-F3B9-8E43-F773FC268AD9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5" creationId="{567126D7-1D52-AA11-9934-4AB4BBA3FB3F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38" creationId="{AC9B7846-5459-85FD-DBDA-815469FEF0B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0" creationId="{B213701C-7949-B7C6-5648-2D18B56D77B5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2" creationId="{298A64EA-5F74-1505-F24B-D2246853A540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3" creationId="{DAFF3214-D90E-0E73-C7A4-7CFDD04EAEFC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5" creationId="{C2AA3C17-26A9-C160-1AD4-891C529BCE0D}"/>
          </ac:spMkLst>
        </pc:spChg>
        <pc:spChg chg="mod">
          <ac:chgData name="Toby Donaldson" userId="2e6e5431-bb17-4c41-9985-d39c50d83c73" providerId="ADAL" clId="{FB877F25-D805-4191-9DF8-340CDBADAB86}" dt="2023-06-08T05:41:10.077" v="9015"/>
          <ac:spMkLst>
            <pc:docMk/>
            <pc:sldMk cId="3570513272" sldId="321"/>
            <ac:spMk id="46" creationId="{3DB900E4-9D19-7180-7749-307EC5EA45EE}"/>
          </ac:spMkLst>
        </pc:s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2" creationId="{AE86C307-EF9F-8127-61D3-A4CE58A0D6E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4" creationId="{C46E37AB-9E57-1DCD-E72B-8E964FE63214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12" creationId="{D551148F-A5E0-4A94-3E23-19871C5689C5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3" creationId="{DB7A3276-BA51-DC6B-1355-CB14F62EE3EB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5:41:24.316" v="9018" actId="21"/>
          <ac:grpSpMkLst>
            <pc:docMk/>
            <pc:sldMk cId="3570513272" sldId="321"/>
            <ac:grpSpMk id="19" creationId="{FC528B91-2288-401E-1597-E24A9FB89CF8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2" creationId="{9D961FC5-91B9-FA21-0C59-A1A432C9A9AA}"/>
          </ac:grpSpMkLst>
        </pc:grpChg>
        <pc:grpChg chg="del">
          <ac:chgData name="Toby Donaldson" userId="2e6e5431-bb17-4c41-9985-d39c50d83c73" providerId="ADAL" clId="{FB877F25-D805-4191-9DF8-340CDBADAB86}" dt="2023-06-08T05:41:21.709" v="9017" actId="21"/>
          <ac:grpSpMkLst>
            <pc:docMk/>
            <pc:sldMk cId="3570513272" sldId="321"/>
            <ac:grpSpMk id="25" creationId="{C6A85D81-5B62-6BC6-CF52-9307CFC73361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37" creationId="{D46BFE6B-017D-1FEF-D269-7DF213A76FA0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1" creationId="{362EFA9D-6513-74DB-03A0-4C97C8FB5932}"/>
          </ac:grpSpMkLst>
        </pc:grpChg>
        <pc:grpChg chg="add mod">
          <ac:chgData name="Toby Donaldson" userId="2e6e5431-bb17-4c41-9985-d39c50d83c73" providerId="ADAL" clId="{FB877F25-D805-4191-9DF8-340CDBADAB86}" dt="2023-06-08T05:41:17.508" v="9016" actId="164"/>
          <ac:grpSpMkLst>
            <pc:docMk/>
            <pc:sldMk cId="3570513272" sldId="321"/>
            <ac:grpSpMk id="44" creationId="{C292567F-88D7-2B7E-5AED-C93F41A793E9}"/>
          </ac:grpSpMkLst>
        </pc:grpChg>
        <pc:grpChg chg="add mod">
          <ac:chgData name="Toby Donaldson" userId="2e6e5431-bb17-4c41-9985-d39c50d83c73" providerId="ADAL" clId="{FB877F25-D805-4191-9DF8-340CDBADAB86}" dt="2023-06-08T05:41:27.562" v="9019" actId="1076"/>
          <ac:grpSpMkLst>
            <pc:docMk/>
            <pc:sldMk cId="3570513272" sldId="321"/>
            <ac:grpSpMk id="51" creationId="{AEB6D999-811A-C745-D094-9A00A8DDF12D}"/>
          </ac:grpSpMkLst>
        </pc:grp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28" creationId="{DE34C184-1631-3BE4-AD44-44CFFF917D7B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0" creationId="{9E2CF653-D9F2-1204-BCCB-14A2B234F689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1" creationId="{690D4599-78C4-00A6-7A1D-2BCCBEA0D96A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2" creationId="{7DA91742-016F-5840-03DE-6B52E37A9D6C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5:41:21.709" v="9017" actId="21"/>
          <ac:cxnSpMkLst>
            <pc:docMk/>
            <pc:sldMk cId="3570513272" sldId="321"/>
            <ac:cxnSpMk id="34" creationId="{C290374F-6D43-A354-A4F7-82646EA0F19A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7" creationId="{67510B0B-5339-21C9-CCC1-516C8B8C690E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8" creationId="{3E3FFE72-3E0B-982B-6CF7-941104A2CE28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49" creationId="{6E9709B4-BBBF-E918-E428-027A906B8087}"/>
          </ac:cxnSpMkLst>
        </pc:cxnChg>
        <pc:cxnChg chg="add mod">
          <ac:chgData name="Toby Donaldson" userId="2e6e5431-bb17-4c41-9985-d39c50d83c73" providerId="ADAL" clId="{FB877F25-D805-4191-9DF8-340CDBADAB86}" dt="2023-06-08T05:41:17.508" v="9016" actId="164"/>
          <ac:cxnSpMkLst>
            <pc:docMk/>
            <pc:sldMk cId="3570513272" sldId="321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09.687" v="10995" actId="20577"/>
        <pc:sldMkLst>
          <pc:docMk/>
          <pc:sldMk cId="2982983459" sldId="322"/>
        </pc:sldMkLst>
        <pc:spChg chg="mod">
          <ac:chgData name="Toby Donaldson" userId="2e6e5431-bb17-4c41-9985-d39c50d83c73" providerId="ADAL" clId="{FB877F25-D805-4191-9DF8-340CDBADAB86}" dt="2023-06-08T05:44:08.103" v="9050" actId="20577"/>
          <ac:spMkLst>
            <pc:docMk/>
            <pc:sldMk cId="2982983459" sldId="322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51:09.687" v="10995" actId="20577"/>
          <ac:spMkLst>
            <pc:docMk/>
            <pc:sldMk cId="2982983459" sldId="322"/>
            <ac:spMk id="36" creationId="{F407AFDA-289F-764B-4514-6EF88C1A50EC}"/>
          </ac:spMkLst>
        </pc:spChg>
        <pc:grpChg chg="del">
          <ac:chgData name="Toby Donaldson" userId="2e6e5431-bb17-4c41-9985-d39c50d83c73" providerId="ADAL" clId="{FB877F25-D805-4191-9DF8-340CDBADAB86}" dt="2023-06-08T05:42:22.417" v="9023" actId="21"/>
          <ac:grpSpMkLst>
            <pc:docMk/>
            <pc:sldMk cId="2982983459" sldId="322"/>
            <ac:grpSpMk id="51" creationId="{AEB6D999-811A-C745-D094-9A00A8DDF12D}"/>
          </ac:grpSpMkLst>
        </pc:grpChg>
        <pc:picChg chg="add mod">
          <ac:chgData name="Toby Donaldson" userId="2e6e5431-bb17-4c41-9985-d39c50d83c73" providerId="ADAL" clId="{FB877F25-D805-4191-9DF8-340CDBADAB86}" dt="2023-06-08T05:42:37.763" v="9029" actId="14100"/>
          <ac:picMkLst>
            <pc:docMk/>
            <pc:sldMk cId="2982983459" sldId="322"/>
            <ac:picMk id="4" creationId="{B9BC0FB9-E331-84A0-6F56-3D7DC5B39C8B}"/>
          </ac:picMkLst>
        </pc:pic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7" creationId="{67510B0B-5339-21C9-CCC1-516C8B8C690E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8" creationId="{3E3FFE72-3E0B-982B-6CF7-941104A2CE28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49" creationId="{6E9709B4-BBBF-E918-E428-027A906B8087}"/>
          </ac:cxnSpMkLst>
        </pc:cxnChg>
        <pc:cxnChg chg="mod">
          <ac:chgData name="Toby Donaldson" userId="2e6e5431-bb17-4c41-9985-d39c50d83c73" providerId="ADAL" clId="{FB877F25-D805-4191-9DF8-340CDBADAB86}" dt="2023-06-08T05:42:22.417" v="9023" actId="21"/>
          <ac:cxnSpMkLst>
            <pc:docMk/>
            <pc:sldMk cId="2982983459" sldId="322"/>
            <ac:cxnSpMk id="50" creationId="{E47CA725-6FDE-E76E-0FE8-4CD35359FE5A}"/>
          </ac:cxnSpMkLst>
        </pc:cxnChg>
      </pc:sldChg>
      <pc:sldChg chg="addSp delSp modSp add mod ord">
        <pc:chgData name="Toby Donaldson" userId="2e6e5431-bb17-4c41-9985-d39c50d83c73" providerId="ADAL" clId="{FB877F25-D805-4191-9DF8-340CDBADAB86}" dt="2023-06-08T06:51:32.185" v="11001" actId="21"/>
        <pc:sldMkLst>
          <pc:docMk/>
          <pc:sldMk cId="23058490" sldId="323"/>
        </pc:sldMkLst>
        <pc:spChg chg="mod">
          <ac:chgData name="Toby Donaldson" userId="2e6e5431-bb17-4c41-9985-d39c50d83c73" providerId="ADAL" clId="{FB877F25-D805-4191-9DF8-340CDBADAB86}" dt="2023-06-08T05:44:03.114" v="9045" actId="20577"/>
          <ac:spMkLst>
            <pc:docMk/>
            <pc:sldMk cId="23058490" sldId="32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51:24.520" v="10997"/>
          <ac:spMkLst>
            <pc:docMk/>
            <pc:sldMk cId="23058490" sldId="323"/>
            <ac:spMk id="6" creationId="{5A2FAF6B-DF6A-A949-473E-600DA574D571}"/>
          </ac:spMkLst>
        </pc:spChg>
        <pc:spChg chg="add mod">
          <ac:chgData name="Toby Donaldson" userId="2e6e5431-bb17-4c41-9985-d39c50d83c73" providerId="ADAL" clId="{FB877F25-D805-4191-9DF8-340CDBADAB86}" dt="2023-06-08T06:51:29.446" v="11000" actId="1076"/>
          <ac:spMkLst>
            <pc:docMk/>
            <pc:sldMk cId="23058490" sldId="323"/>
            <ac:spMk id="7" creationId="{54255984-BB63-F641-870C-FF7CB3D1BB79}"/>
          </ac:spMkLst>
        </pc:spChg>
        <pc:spChg chg="del mod">
          <ac:chgData name="Toby Donaldson" userId="2e6e5431-bb17-4c41-9985-d39c50d83c73" providerId="ADAL" clId="{FB877F25-D805-4191-9DF8-340CDBADAB86}" dt="2023-06-08T06:51:32.185" v="11001" actId="21"/>
          <ac:spMkLst>
            <pc:docMk/>
            <pc:sldMk cId="23058490" sldId="323"/>
            <ac:spMk id="36" creationId="{F407AFDA-289F-764B-4514-6EF88C1A50EC}"/>
          </ac:spMkLst>
        </pc:spChg>
        <pc:picChg chg="del">
          <ac:chgData name="Toby Donaldson" userId="2e6e5431-bb17-4c41-9985-d39c50d83c73" providerId="ADAL" clId="{FB877F25-D805-4191-9DF8-340CDBADAB86}" dt="2023-06-08T05:43:16.660" v="9031" actId="21"/>
          <ac:picMkLst>
            <pc:docMk/>
            <pc:sldMk cId="23058490" sldId="323"/>
            <ac:picMk id="4" creationId="{B9BC0FB9-E331-84A0-6F56-3D7DC5B39C8B}"/>
          </ac:picMkLst>
        </pc:picChg>
        <pc:picChg chg="add mod">
          <ac:chgData name="Toby Donaldson" userId="2e6e5431-bb17-4c41-9985-d39c50d83c73" providerId="ADAL" clId="{FB877F25-D805-4191-9DF8-340CDBADAB86}" dt="2023-06-08T05:43:51.971" v="9036" actId="1076"/>
          <ac:picMkLst>
            <pc:docMk/>
            <pc:sldMk cId="23058490" sldId="323"/>
            <ac:picMk id="5" creationId="{D228F3ED-73B5-EF78-E24C-AA76EC1B7A3E}"/>
          </ac:picMkLst>
        </pc:picChg>
      </pc:sldChg>
      <pc:sldChg chg="addSp delSp modSp add mod ord">
        <pc:chgData name="Toby Donaldson" userId="2e6e5431-bb17-4c41-9985-d39c50d83c73" providerId="ADAL" clId="{FB877F25-D805-4191-9DF8-340CDBADAB86}" dt="2023-06-08T06:51:46.298" v="11002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FB877F25-D805-4191-9DF8-340CDBADAB86}" dt="2023-06-08T06:51:46.298" v="11002" actId="20577"/>
          <ac:spMkLst>
            <pc:docMk/>
            <pc:sldMk cId="3613990540" sldId="324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7:38.972" v="9360" actId="20577"/>
          <ac:spMkLst>
            <pc:docMk/>
            <pc:sldMk cId="3613990540" sldId="324"/>
            <ac:spMk id="4" creationId="{9338BD8B-1BAF-2E73-7D87-30F8806FF080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6" creationId="{B2895748-23CD-54C9-E958-AD6FC5AC55D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8" creationId="{1D6D948A-0430-75E5-A56C-224ADA7F5A1D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9" creationId="{01064AE5-69C4-5257-5A5D-3AA55C1BBE51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1" creationId="{A011191B-360E-CA9B-2E20-6CF6807AC80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2" creationId="{7D3F1050-41B0-AF99-8466-B9A6914F206B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4" creationId="{CCE120F9-428A-171D-4303-76913BD08E8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5" creationId="{14600C30-1ACB-D7E1-80F0-1EDB9E14DD55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7" creationId="{63CA9E21-64EF-6DDD-C453-D50D0733192E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18" creationId="{12003211-B882-F405-8765-9E15A0534A29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0" creationId="{6D747BB8-B54B-AE9C-D799-955C122982B8}"/>
          </ac:spMkLst>
        </pc:spChg>
        <pc:spChg chg="mod">
          <ac:chgData name="Toby Donaldson" userId="2e6e5431-bb17-4c41-9985-d39c50d83c73" providerId="ADAL" clId="{FB877F25-D805-4191-9DF8-340CDBADAB86}" dt="2023-06-08T05:46:24.194" v="9341"/>
          <ac:spMkLst>
            <pc:docMk/>
            <pc:sldMk cId="3613990540" sldId="324"/>
            <ac:spMk id="21" creationId="{5A7B7B8C-DB58-8CAA-9735-363DB3F15558}"/>
          </ac:spMkLst>
        </pc:spChg>
        <pc:spChg chg="add mod">
          <ac:chgData name="Toby Donaldson" userId="2e6e5431-bb17-4c41-9985-d39c50d83c73" providerId="ADAL" clId="{FB877F25-D805-4191-9DF8-340CDBADAB86}" dt="2023-06-08T05:47:26.571" v="9355" actId="207"/>
          <ac:spMkLst>
            <pc:docMk/>
            <pc:sldMk cId="3613990540" sldId="324"/>
            <ac:spMk id="28" creationId="{179D7465-78F2-17D6-5993-803E6854413B}"/>
          </ac:spMkLst>
        </pc:spChg>
        <pc:spChg chg="add del mod">
          <ac:chgData name="Toby Donaldson" userId="2e6e5431-bb17-4c41-9985-d39c50d83c73" providerId="ADAL" clId="{FB877F25-D805-4191-9DF8-340CDBADAB86}" dt="2023-06-08T05:47:13.566" v="9352" actId="21"/>
          <ac:spMkLst>
            <pc:docMk/>
            <pc:sldMk cId="3613990540" sldId="324"/>
            <ac:spMk id="29" creationId="{BDA88830-0704-4CC6-1F5F-F52920780FF6}"/>
          </ac:spMkLst>
        </pc:spChg>
        <pc:spChg chg="add mod">
          <ac:chgData name="Toby Donaldson" userId="2e6e5431-bb17-4c41-9985-d39c50d83c73" providerId="ADAL" clId="{FB877F25-D805-4191-9DF8-340CDBADAB86}" dt="2023-06-08T05:47:31.902" v="9356" actId="207"/>
          <ac:spMkLst>
            <pc:docMk/>
            <pc:sldMk cId="3613990540" sldId="324"/>
            <ac:spMk id="30" creationId="{F24BC940-98A6-7B4E-4DED-07105A6D73A2}"/>
          </ac:spMkLst>
        </pc:spChg>
        <pc:spChg chg="add mod">
          <ac:chgData name="Toby Donaldson" userId="2e6e5431-bb17-4c41-9985-d39c50d83c73" providerId="ADAL" clId="{FB877F25-D805-4191-9DF8-340CDBADAB86}" dt="2023-06-08T05:48:22.376" v="9401" actId="113"/>
          <ac:spMkLst>
            <pc:docMk/>
            <pc:sldMk cId="3613990540" sldId="324"/>
            <ac:spMk id="31" creationId="{08F96CA3-4B3A-5EA4-85E9-F0836DFBA744}"/>
          </ac:spMkLst>
        </pc:spChg>
        <pc:spChg chg="add mod">
          <ac:chgData name="Toby Donaldson" userId="2e6e5431-bb17-4c41-9985-d39c50d83c73" providerId="ADAL" clId="{FB877F25-D805-4191-9DF8-340CDBADAB86}" dt="2023-06-08T05:48:33.575" v="9408" actId="20577"/>
          <ac:spMkLst>
            <pc:docMk/>
            <pc:sldMk cId="3613990540" sldId="324"/>
            <ac:spMk id="32" creationId="{4D48494E-C9EC-918D-35E9-4F6D5D646252}"/>
          </ac:spMkLst>
        </pc:spChg>
        <pc:spChg chg="del">
          <ac:chgData name="Toby Donaldson" userId="2e6e5431-bb17-4c41-9985-d39c50d83c73" providerId="ADAL" clId="{FB877F25-D805-4191-9DF8-340CDBADAB86}" dt="2023-06-08T05:46:14.355" v="9340" actId="21"/>
          <ac:spMkLst>
            <pc:docMk/>
            <pc:sldMk cId="3613990540" sldId="324"/>
            <ac:spMk id="36" creationId="{F407AFDA-289F-764B-4514-6EF88C1A50EC}"/>
          </ac:spMkLst>
        </pc:spChg>
        <pc:grpChg chg="add mod">
          <ac:chgData name="Toby Donaldson" userId="2e6e5431-bb17-4c41-9985-d39c50d83c73" providerId="ADAL" clId="{FB877F25-D805-4191-9DF8-340CDBADAB86}" dt="2023-06-08T05:46:24.194" v="9341"/>
          <ac:grpSpMkLst>
            <pc:docMk/>
            <pc:sldMk cId="3613990540" sldId="324"/>
            <ac:grpSpMk id="2" creationId="{0904817E-D394-E38D-5EC1-F39D5FB86B2A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7" creationId="{1FB6F9A1-D540-AA6B-4B95-530E4032F05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0" creationId="{1B410223-DD3A-EE78-7CBB-F8DC23012B39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3" creationId="{E7E047A7-241C-BB7F-04FD-DC4D2F2180C6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6" creationId="{EC9013B9-88EB-ED8F-286E-99E41899370D}"/>
          </ac:grpSpMkLst>
        </pc:grpChg>
        <pc:grpChg chg="add del mod">
          <ac:chgData name="Toby Donaldson" userId="2e6e5431-bb17-4c41-9985-d39c50d83c73" providerId="ADAL" clId="{FB877F25-D805-4191-9DF8-340CDBADAB86}" dt="2023-06-08T05:46:41.899" v="9344" actId="21"/>
          <ac:grpSpMkLst>
            <pc:docMk/>
            <pc:sldMk cId="3613990540" sldId="324"/>
            <ac:grpSpMk id="19" creationId="{8419BE46-A2E7-D25B-B1EB-87AB81F5168B}"/>
          </ac:grpSpMkLst>
        </pc:grpChg>
        <pc:picChg chg="del">
          <ac:chgData name="Toby Donaldson" userId="2e6e5431-bb17-4c41-9985-d39c50d83c73" providerId="ADAL" clId="{FB877F25-D805-4191-9DF8-340CDBADAB86}" dt="2023-06-08T05:46:12.119" v="9339" actId="21"/>
          <ac:picMkLst>
            <pc:docMk/>
            <pc:sldMk cId="3613990540" sldId="324"/>
            <ac:picMk id="5" creationId="{D228F3ED-73B5-EF78-E24C-AA76EC1B7A3E}"/>
          </ac:picMkLst>
        </pc:pic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2" creationId="{5DBA3A17-4A3F-8E81-5EA5-4E34E33242DB}"/>
          </ac:cxnSpMkLst>
        </pc:cxnChg>
        <pc:cxnChg chg="add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3" creationId="{8541A161-6CB6-B41A-5CCE-2E1B1D8A0155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4" creationId="{5072EE93-B0F6-D711-331E-49D33AA7B3BB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5" creationId="{333722FB-04F7-8293-E0AB-BE41CDD31FD3}"/>
          </ac:cxnSpMkLst>
        </pc:cxnChg>
        <pc:cxnChg chg="add del mod">
          <ac:chgData name="Toby Donaldson" userId="2e6e5431-bb17-4c41-9985-d39c50d83c73" providerId="ADAL" clId="{FB877F25-D805-4191-9DF8-340CDBADAB86}" dt="2023-06-08T05:46:45.140" v="9345" actId="21"/>
          <ac:cxnSpMkLst>
            <pc:docMk/>
            <pc:sldMk cId="3613990540" sldId="324"/>
            <ac:cxnSpMk id="26" creationId="{B2DD3D13-BB27-D990-908F-6B713D3FFAE1}"/>
          </ac:cxnSpMkLst>
        </pc:cxnChg>
        <pc:cxnChg chg="add del mod">
          <ac:chgData name="Toby Donaldson" userId="2e6e5431-bb17-4c41-9985-d39c50d83c73" providerId="ADAL" clId="{FB877F25-D805-4191-9DF8-340CDBADAB86}" dt="2023-06-08T05:46:41.899" v="9344" actId="21"/>
          <ac:cxnSpMkLst>
            <pc:docMk/>
            <pc:sldMk cId="3613990540" sldId="324"/>
            <ac:cxnSpMk id="27" creationId="{B7774049-F7A0-8F42-3589-4799EB04425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3:16.023" v="9615" actId="1076"/>
        <pc:sldMkLst>
          <pc:docMk/>
          <pc:sldMk cId="483955888" sldId="325"/>
        </pc:sldMkLst>
        <pc:spChg chg="mod">
          <ac:chgData name="Toby Donaldson" userId="2e6e5431-bb17-4c41-9985-d39c50d83c73" providerId="ADAL" clId="{FB877F25-D805-4191-9DF8-340CDBADAB86}" dt="2023-06-08T05:51:30.639" v="9550" actId="113"/>
          <ac:spMkLst>
            <pc:docMk/>
            <pc:sldMk cId="483955888" sldId="325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7" creationId="{5B0CC071-44E7-95B4-1D33-1EA9397C0FB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8" creationId="{14E8BF38-435A-1C03-AE5D-A244F404EA8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0" creationId="{39480EBE-40E3-DA8F-7C9B-CEA10970300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1" creationId="{1D3610BA-16A2-76A0-D3E3-743FF648F32D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3" creationId="{91CB9EEC-A39A-4A42-4CD6-869CF29D0523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4" creationId="{5E0F43D9-F83F-7E63-DE69-AB156CB82C38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6" creationId="{4D8583CC-9547-5BA3-840D-B45551E9C70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7" creationId="{F08459BC-F31E-E97A-4CC0-06E8539463A1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19" creationId="{6F6288BA-5E42-300D-7077-6A1A00EDF8F0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0" creationId="{136C6443-DB49-F1A2-4057-DA5A2F308DF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4" creationId="{99AF3908-0C96-5B49-E1C4-F6FBA067A016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5" creationId="{A9D6DAE5-832F-2E1B-4812-82436A78DEF4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7" creationId="{E492E395-98CA-BDE8-CA36-25CC2D095E1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28" creationId="{179D7465-78F2-17D6-5993-803E6854413B}"/>
          </ac:spMkLst>
        </pc:spChg>
        <pc:spChg chg="mod">
          <ac:chgData name="Toby Donaldson" userId="2e6e5431-bb17-4c41-9985-d39c50d83c73" providerId="ADAL" clId="{FB877F25-D805-4191-9DF8-340CDBADAB86}" dt="2023-06-08T05:49:44.789" v="9413"/>
          <ac:spMkLst>
            <pc:docMk/>
            <pc:sldMk cId="483955888" sldId="325"/>
            <ac:spMk id="29" creationId="{1BF09D0C-8D86-75CF-6FC7-76BCFCC32895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0" creationId="{F24BC940-98A6-7B4E-4DED-07105A6D73A2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1" creationId="{08F96CA3-4B3A-5EA4-85E9-F0836DFBA744}"/>
          </ac:spMkLst>
        </pc:spChg>
        <pc:spChg chg="del">
          <ac:chgData name="Toby Donaldson" userId="2e6e5431-bb17-4c41-9985-d39c50d83c73" providerId="ADAL" clId="{FB877F25-D805-4191-9DF8-340CDBADAB86}" dt="2023-06-08T05:49:31.633" v="9411" actId="21"/>
          <ac:spMkLst>
            <pc:docMk/>
            <pc:sldMk cId="483955888" sldId="325"/>
            <ac:spMk id="32" creationId="{4D48494E-C9EC-918D-35E9-4F6D5D646252}"/>
          </ac:spMkLst>
        </pc:spChg>
        <pc:spChg chg="mod">
          <ac:chgData name="Toby Donaldson" userId="2e6e5431-bb17-4c41-9985-d39c50d83c73" providerId="ADAL" clId="{FB877F25-D805-4191-9DF8-340CDBADAB86}" dt="2023-06-08T05:50:01.559" v="9438" actId="20577"/>
          <ac:spMkLst>
            <pc:docMk/>
            <pc:sldMk cId="483955888" sldId="325"/>
            <ac:spMk id="39" creationId="{9B6548D5-5C3E-C014-9F18-7E0E6528A12B}"/>
          </ac:spMkLst>
        </pc:spChg>
        <pc:spChg chg="add mod">
          <ac:chgData name="Toby Donaldson" userId="2e6e5431-bb17-4c41-9985-d39c50d83c73" providerId="ADAL" clId="{FB877F25-D805-4191-9DF8-340CDBADAB86}" dt="2023-06-08T05:52:24.405" v="9558" actId="1076"/>
          <ac:spMkLst>
            <pc:docMk/>
            <pc:sldMk cId="483955888" sldId="325"/>
            <ac:spMk id="40" creationId="{B5CFC1B7-B4B3-DA5E-920B-AE0C51740682}"/>
          </ac:spMkLst>
        </pc:spChg>
        <pc:spChg chg="add mod">
          <ac:chgData name="Toby Donaldson" userId="2e6e5431-bb17-4c41-9985-d39c50d83c73" providerId="ADAL" clId="{FB877F25-D805-4191-9DF8-340CDBADAB86}" dt="2023-06-08T05:53:16.023" v="9615" actId="1076"/>
          <ac:spMkLst>
            <pc:docMk/>
            <pc:sldMk cId="483955888" sldId="325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49:31.633" v="9411" actId="21"/>
          <ac:grpSpMkLst>
            <pc:docMk/>
            <pc:sldMk cId="483955888" sldId="325"/>
            <ac:grpSpMk id="2" creationId="{0904817E-D394-E38D-5EC1-F39D5FB86B2A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5" creationId="{3362A4F5-9D43-1EB8-6831-55375A9848F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9" creationId="{373AB777-ACD1-92FA-9C98-168C740C5BA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2" creationId="{18C06BBA-CADA-3BAF-6EBB-43FAB766384B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5" creationId="{6893C420-35F0-60A0-EC2C-F368B7CC4918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18" creationId="{EAAAFC64-2E41-A3A8-A034-50F1BC76D7CC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1" creationId="{727064E3-D2F8-DB02-DAB2-497CC5E5700F}"/>
          </ac:grpSpMkLst>
        </pc:grpChg>
        <pc:grpChg chg="add mod">
          <ac:chgData name="Toby Donaldson" userId="2e6e5431-bb17-4c41-9985-d39c50d83c73" providerId="ADAL" clId="{FB877F25-D805-4191-9DF8-340CDBADAB86}" dt="2023-06-08T05:49:44.789" v="9413"/>
          <ac:grpSpMkLst>
            <pc:docMk/>
            <pc:sldMk cId="483955888" sldId="325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49:34.088" v="9412" actId="21"/>
          <ac:cxnSpMkLst>
            <pc:docMk/>
            <pc:sldMk cId="483955888" sldId="325"/>
            <ac:cxnSpMk id="22" creationId="{5DBA3A17-4A3F-8E81-5EA5-4E34E33242DB}"/>
          </ac:cxnSpMkLst>
        </pc:cxnChg>
        <pc:cxnChg chg="del mod">
          <ac:chgData name="Toby Donaldson" userId="2e6e5431-bb17-4c41-9985-d39c50d83c73" providerId="ADAL" clId="{FB877F25-D805-4191-9DF8-340CDBADAB86}" dt="2023-06-08T05:49:31.633" v="9411" actId="21"/>
          <ac:cxnSpMkLst>
            <pc:docMk/>
            <pc:sldMk cId="483955888" sldId="325"/>
            <ac:cxnSpMk id="23" creationId="{8541A161-6CB6-B41A-5CCE-2E1B1D8A015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3" creationId="{BA7944D2-9860-21E2-150B-0EA44D707122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4" creationId="{A1CA60B7-7B87-7C21-A659-1FEAAC06EF7C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5" creationId="{C75B6803-348F-7C74-C2C1-4A0B1C3A7E2D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6" creationId="{27C87915-AA30-AEEE-8E84-571BAC797635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7" creationId="{E7C5A4D6-CBEF-4D8C-9DF5-7CE26E167607}"/>
          </ac:cxnSpMkLst>
        </pc:cxnChg>
        <pc:cxnChg chg="add mod">
          <ac:chgData name="Toby Donaldson" userId="2e6e5431-bb17-4c41-9985-d39c50d83c73" providerId="ADAL" clId="{FB877F25-D805-4191-9DF8-340CDBADAB86}" dt="2023-06-08T05:49:44.789" v="9413"/>
          <ac:cxnSpMkLst>
            <pc:docMk/>
            <pc:sldMk cId="483955888" sldId="325"/>
            <ac:cxnSpMk id="38" creationId="{2A42B2EB-691A-3597-853D-C082C2874406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6:02:42.913" v="10024" actId="113"/>
        <pc:sldMkLst>
          <pc:docMk/>
          <pc:sldMk cId="2659807515" sldId="326"/>
        </pc:sldMkLst>
        <pc:spChg chg="mod">
          <ac:chgData name="Toby Donaldson" userId="2e6e5431-bb17-4c41-9985-d39c50d83c73" providerId="ADAL" clId="{FB877F25-D805-4191-9DF8-340CDBADAB86}" dt="2023-06-08T06:02:42.913" v="10024" actId="113"/>
          <ac:spMkLst>
            <pc:docMk/>
            <pc:sldMk cId="2659807515" sldId="326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5:54:18.407" v="9727" actId="21"/>
          <ac:grpSpMkLst>
            <pc:docMk/>
            <pc:sldMk cId="2659807515" sldId="326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5:54:18.407" v="9727" actId="21"/>
          <ac:cxnSpMkLst>
            <pc:docMk/>
            <pc:sldMk cId="2659807515" sldId="326"/>
            <ac:cxnSpMk id="38" creationId="{2A42B2EB-691A-3597-853D-C082C2874406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5:55:29.650" v="9736" actId="14100"/>
        <pc:sldMkLst>
          <pc:docMk/>
          <pc:sldMk cId="3101305800" sldId="327"/>
        </pc:sldMkLst>
        <pc:spChg chg="mod">
          <ac:chgData name="Toby Donaldson" userId="2e6e5431-bb17-4c41-9985-d39c50d83c73" providerId="ADAL" clId="{FB877F25-D805-4191-9DF8-340CDBADAB86}" dt="2023-06-08T05:55:29.650" v="9736" actId="14100"/>
          <ac:spMkLst>
            <pc:docMk/>
            <pc:sldMk cId="3101305800" sldId="327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5:01.503" v="9732" actId="20577"/>
          <ac:spMkLst>
            <pc:docMk/>
            <pc:sldMk cId="3101305800" sldId="327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5:03.745" v="9733" actId="20577"/>
          <ac:spMkLst>
            <pc:docMk/>
            <pc:sldMk cId="3101305800" sldId="327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4:47.892" v="9731" actId="20577"/>
          <ac:spMkLst>
            <pc:docMk/>
            <pc:sldMk cId="3101305800" sldId="327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5:06.162" v="9734" actId="20577"/>
          <ac:spMkLst>
            <pc:docMk/>
            <pc:sldMk cId="3101305800" sldId="327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5:08.585" v="9735" actId="20577"/>
          <ac:spMkLst>
            <pc:docMk/>
            <pc:sldMk cId="3101305800" sldId="327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4:30.442" v="9729"/>
          <ac:spMkLst>
            <pc:docMk/>
            <pc:sldMk cId="3101305800" sldId="327"/>
            <ac:spMk id="22" creationId="{26C8D701-48AE-EB57-5BD9-57A8D55E13F3}"/>
          </ac:spMkLst>
        </pc:spChg>
        <pc:grpChg chg="add mod">
          <ac:chgData name="Toby Donaldson" userId="2e6e5431-bb17-4c41-9985-d39c50d83c73" providerId="ADAL" clId="{FB877F25-D805-4191-9DF8-340CDBADAB86}" dt="2023-06-08T05:54:34.356" v="9730" actId="1076"/>
          <ac:grpSpMkLst>
            <pc:docMk/>
            <pc:sldMk cId="3101305800" sldId="327"/>
            <ac:grpSpMk id="2" creationId="{EC8B774F-D5E3-EAC6-861E-F788CB32FD70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4" creationId="{83E97ACA-5E3F-13E2-4D77-E58142F08414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5" creationId="{4E5D45DB-8CB3-38FC-162E-E5D73538FD9B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6" creationId="{42A3A444-0C68-88C3-0D2E-625178DB1407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7" creationId="{9BA11716-5B99-E8F3-E946-470A1904AD08}"/>
          </ac:grpSpMkLst>
        </pc:grpChg>
        <pc:grpChg chg="mod">
          <ac:chgData name="Toby Donaldson" userId="2e6e5431-bb17-4c41-9985-d39c50d83c73" providerId="ADAL" clId="{FB877F25-D805-4191-9DF8-340CDBADAB86}" dt="2023-06-08T05:54:30.442" v="9729"/>
          <ac:grpSpMkLst>
            <pc:docMk/>
            <pc:sldMk cId="3101305800" sldId="327"/>
            <ac:grpSpMk id="8" creationId="{E73ADD23-A287-FCCB-2606-BD13C9D45E4E}"/>
          </ac:grpSpMkLst>
        </pc:grp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9" creationId="{F5A24943-E444-8685-A0EC-52C9FCE6A601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0" creationId="{F7AB80B7-93DB-BD51-0DC4-7AED86FBA908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1" creationId="{C124666C-C765-DFE6-AA16-F86C083B997C}"/>
          </ac:cxnSpMkLst>
        </pc:cxnChg>
        <pc:cxnChg chg="mod">
          <ac:chgData name="Toby Donaldson" userId="2e6e5431-bb17-4c41-9985-d39c50d83c73" providerId="ADAL" clId="{FB877F25-D805-4191-9DF8-340CDBADAB86}" dt="2023-06-08T05:54:30.442" v="9729"/>
          <ac:cxnSpMkLst>
            <pc:docMk/>
            <pc:sldMk cId="3101305800" sldId="327"/>
            <ac:cxnSpMk id="12" creationId="{6092B049-B131-977A-53B8-5D25472919EC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5:59:54.054" v="9998" actId="20577"/>
        <pc:sldMkLst>
          <pc:docMk/>
          <pc:sldMk cId="1299445055" sldId="328"/>
        </pc:sldMkLst>
        <pc:spChg chg="mod">
          <ac:chgData name="Toby Donaldson" userId="2e6e5431-bb17-4c41-9985-d39c50d83c73" providerId="ADAL" clId="{FB877F25-D805-4191-9DF8-340CDBADAB86}" dt="2023-06-08T05:55:52.216" v="9804" actId="20577"/>
          <ac:spMkLst>
            <pc:docMk/>
            <pc:sldMk cId="1299445055" sldId="328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3" creationId="{D80F9DEA-C652-8125-422C-8E0599F6308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4" creationId="{CFD342DF-258F-2DB1-A537-14C270E0E3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5" creationId="{D49566D5-6703-C850-5A1D-AB095BE33740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6" creationId="{DDFDE6C8-3418-C47A-425B-C4C7E758516C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7" creationId="{44351968-3351-AB61-D5BB-B42DA12651F5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18" creationId="{0462AE9A-DA5D-0D7C-00F9-F3ED6B7F7308}"/>
          </ac:spMkLst>
        </pc:spChg>
        <pc:spChg chg="mod">
          <ac:chgData name="Toby Donaldson" userId="2e6e5431-bb17-4c41-9985-d39c50d83c73" providerId="ADAL" clId="{FB877F25-D805-4191-9DF8-340CDBADAB86}" dt="2023-06-08T05:57:29.316" v="9818" actId="20577"/>
          <ac:spMkLst>
            <pc:docMk/>
            <pc:sldMk cId="1299445055" sldId="328"/>
            <ac:spMk id="19" creationId="{5E75F479-F850-FF6B-1271-ED2E74747559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0" creationId="{C40E9250-E8F1-3229-1BEF-166EF8925522}"/>
          </ac:spMkLst>
        </pc:spChg>
        <pc:spChg chg="mod">
          <ac:chgData name="Toby Donaldson" userId="2e6e5431-bb17-4c41-9985-d39c50d83c73" providerId="ADAL" clId="{FB877F25-D805-4191-9DF8-340CDBADAB86}" dt="2023-06-08T05:57:35.135" v="9825" actId="20577"/>
          <ac:spMkLst>
            <pc:docMk/>
            <pc:sldMk cId="1299445055" sldId="328"/>
            <ac:spMk id="21" creationId="{D05C3A49-EFA7-09FE-D316-2AB95E2C9433}"/>
          </ac:spMkLst>
        </pc:spChg>
        <pc:spChg chg="mod">
          <ac:chgData name="Toby Donaldson" userId="2e6e5431-bb17-4c41-9985-d39c50d83c73" providerId="ADAL" clId="{FB877F25-D805-4191-9DF8-340CDBADAB86}" dt="2023-06-08T05:56:19.704" v="9805" actId="165"/>
          <ac:spMkLst>
            <pc:docMk/>
            <pc:sldMk cId="1299445055" sldId="328"/>
            <ac:spMk id="22" creationId="{26C8D701-48AE-EB57-5BD9-57A8D55E13F3}"/>
          </ac:spMkLst>
        </pc:spChg>
        <pc:spChg chg="add mod">
          <ac:chgData name="Toby Donaldson" userId="2e6e5431-bb17-4c41-9985-d39c50d83c73" providerId="ADAL" clId="{FB877F25-D805-4191-9DF8-340CDBADAB86}" dt="2023-06-08T05:59:54.054" v="9998" actId="20577"/>
          <ac:spMkLst>
            <pc:docMk/>
            <pc:sldMk cId="1299445055" sldId="328"/>
            <ac:spMk id="28" creationId="{FE505CB3-C025-07A3-6F14-72A5C4025DAD}"/>
          </ac:spMkLst>
        </pc:spChg>
        <pc:spChg chg="mod">
          <ac:chgData name="Toby Donaldson" userId="2e6e5431-bb17-4c41-9985-d39c50d83c73" providerId="ADAL" clId="{FB877F25-D805-4191-9DF8-340CDBADAB86}" dt="2023-06-08T05:58:56.881" v="9831" actId="1076"/>
          <ac:spMkLst>
            <pc:docMk/>
            <pc:sldMk cId="1299445055" sldId="328"/>
            <ac:spMk id="41" creationId="{0ED5165F-0B48-1764-41AA-FF1019B54860}"/>
          </ac:spMkLst>
        </pc:spChg>
        <pc:grpChg chg="de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2" creationId="{EC8B774F-D5E3-EAC6-861E-F788CB32FD70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4" creationId="{83E97ACA-5E3F-13E2-4D77-E58142F08414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5" creationId="{4E5D45DB-8CB3-38FC-162E-E5D73538FD9B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6" creationId="{42A3A444-0C68-88C3-0D2E-625178DB1407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7" creationId="{9BA11716-5B99-E8F3-E946-470A1904AD08}"/>
          </ac:grpSpMkLst>
        </pc:grpChg>
        <pc:grpChg chg="mod topLvl">
          <ac:chgData name="Toby Donaldson" userId="2e6e5431-bb17-4c41-9985-d39c50d83c73" providerId="ADAL" clId="{FB877F25-D805-4191-9DF8-340CDBADAB86}" dt="2023-06-08T05:56:19.704" v="9805" actId="165"/>
          <ac:grpSpMkLst>
            <pc:docMk/>
            <pc:sldMk cId="1299445055" sldId="328"/>
            <ac:grpSpMk id="8" creationId="{E73ADD23-A287-FCCB-2606-BD13C9D45E4E}"/>
          </ac:grpSpMkLst>
        </pc:grp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9" creationId="{F5A24943-E444-8685-A0EC-52C9FCE6A601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0" creationId="{F7AB80B7-93DB-BD51-0DC4-7AED86FBA908}"/>
          </ac:cxnSpMkLst>
        </pc:cxnChg>
        <pc:cxnChg chg="mod topLvl">
          <ac:chgData name="Toby Donaldson" userId="2e6e5431-bb17-4c41-9985-d39c50d83c73" providerId="ADAL" clId="{FB877F25-D805-4191-9DF8-340CDBADAB86}" dt="2023-06-08T05:57:56.762" v="9829" actId="14100"/>
          <ac:cxnSpMkLst>
            <pc:docMk/>
            <pc:sldMk cId="1299445055" sldId="328"/>
            <ac:cxnSpMk id="11" creationId="{C124666C-C765-DFE6-AA16-F86C083B997C}"/>
          </ac:cxnSpMkLst>
        </pc:cxnChg>
        <pc:cxnChg chg="mod topLvl">
          <ac:chgData name="Toby Donaldson" userId="2e6e5431-bb17-4c41-9985-d39c50d83c73" providerId="ADAL" clId="{FB877F25-D805-4191-9DF8-340CDBADAB86}" dt="2023-06-08T05:56:19.704" v="9805" actId="165"/>
          <ac:cxnSpMkLst>
            <pc:docMk/>
            <pc:sldMk cId="1299445055" sldId="328"/>
            <ac:cxnSpMk id="12" creationId="{6092B049-B131-977A-53B8-5D25472919EC}"/>
          </ac:cxnSpMkLst>
        </pc:cxnChg>
      </pc:sldChg>
      <pc:sldChg chg="delSp modSp add mod ord">
        <pc:chgData name="Toby Donaldson" userId="2e6e5431-bb17-4c41-9985-d39c50d83c73" providerId="ADAL" clId="{FB877F25-D805-4191-9DF8-340CDBADAB86}" dt="2023-06-08T06:02:49.208" v="10025" actId="21"/>
        <pc:sldMkLst>
          <pc:docMk/>
          <pc:sldMk cId="3156276275" sldId="329"/>
        </pc:sldMkLst>
        <pc:spChg chg="mod">
          <ac:chgData name="Toby Donaldson" userId="2e6e5431-bb17-4c41-9985-d39c50d83c73" providerId="ADAL" clId="{FB877F25-D805-4191-9DF8-340CDBADAB86}" dt="2023-06-08T06:02:38.874" v="10023" actId="113"/>
          <ac:spMkLst>
            <pc:docMk/>
            <pc:sldMk cId="3156276275" sldId="329"/>
            <ac:spMk id="3" creationId="{45AC2AF0-1AFD-7B8B-6394-17F1C6AD4B8A}"/>
          </ac:spMkLst>
        </pc:s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5" creationId="{3362A4F5-9D43-1EB8-6831-55375A9848F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9" creationId="{373AB777-ACD1-92FA-9C98-168C740C5BA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2" creationId="{18C06BBA-CADA-3BAF-6EBB-43FAB766384B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5" creationId="{6893C420-35F0-60A0-EC2C-F368B7CC4918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18" creationId="{EAAAFC64-2E41-A3A8-A034-50F1BC76D7CC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1" creationId="{727064E3-D2F8-DB02-DAB2-497CC5E5700F}"/>
          </ac:grpSpMkLst>
        </pc:grpChg>
        <pc:grpChg chg="del">
          <ac:chgData name="Toby Donaldson" userId="2e6e5431-bb17-4c41-9985-d39c50d83c73" providerId="ADAL" clId="{FB877F25-D805-4191-9DF8-340CDBADAB86}" dt="2023-06-08T06:02:49.208" v="10025" actId="21"/>
          <ac:grpSpMkLst>
            <pc:docMk/>
            <pc:sldMk cId="3156276275" sldId="329"/>
            <ac:grpSpMk id="26" creationId="{54FE60B9-A168-77DA-0CD0-0E05BBE84248}"/>
          </ac:grpSpMkLst>
        </pc:grp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3" creationId="{BA7944D2-9860-21E2-150B-0EA44D707122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4" creationId="{A1CA60B7-7B87-7C21-A659-1FEAAC06EF7C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5" creationId="{C75B6803-348F-7C74-C2C1-4A0B1C3A7E2D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6" creationId="{27C87915-AA30-AEEE-8E84-571BAC797635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7" creationId="{E7C5A4D6-CBEF-4D8C-9DF5-7CE26E167607}"/>
          </ac:cxnSpMkLst>
        </pc:cxnChg>
        <pc:cxnChg chg="del mod">
          <ac:chgData name="Toby Donaldson" userId="2e6e5431-bb17-4c41-9985-d39c50d83c73" providerId="ADAL" clId="{FB877F25-D805-4191-9DF8-340CDBADAB86}" dt="2023-06-08T06:02:49.208" v="10025" actId="21"/>
          <ac:cxnSpMkLst>
            <pc:docMk/>
            <pc:sldMk cId="3156276275" sldId="329"/>
            <ac:cxnSpMk id="38" creationId="{2A42B2EB-691A-3597-853D-C082C2874406}"/>
          </ac:cxnSpMkLst>
        </pc:cxnChg>
      </pc:sldChg>
      <pc:sldChg chg="add ord">
        <pc:chgData name="Toby Donaldson" userId="2e6e5431-bb17-4c41-9985-d39c50d83c73" providerId="ADAL" clId="{FB877F25-D805-4191-9DF8-340CDBADAB86}" dt="2023-06-08T06:02:34.203" v="10022"/>
        <pc:sldMkLst>
          <pc:docMk/>
          <pc:sldMk cId="2258717851" sldId="330"/>
        </pc:sldMkLst>
      </pc:sldChg>
      <pc:sldChg chg="addSp modSp add mod">
        <pc:chgData name="Toby Donaldson" userId="2e6e5431-bb17-4c41-9985-d39c50d83c73" providerId="ADAL" clId="{FB877F25-D805-4191-9DF8-340CDBADAB86}" dt="2023-06-08T06:03:55.205" v="10070" actId="1076"/>
        <pc:sldMkLst>
          <pc:docMk/>
          <pc:sldMk cId="1556942588" sldId="331"/>
        </pc:sldMkLst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4" creationId="{F1A046F6-E5D3-01C7-F3BD-4151003B5CC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5" creationId="{FF71EE1B-96D6-98AD-F170-AA8CA8809346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7" creationId="{32B60F36-9FF0-A3A7-47AD-C23AEFCD6E95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8" creationId="{94532838-E7C6-6DA3-9DE4-DFEDC90D50A7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0" creationId="{04B1A270-8E10-568E-653E-39B565BE5680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1" creationId="{F7B09BDE-D4DF-EFC4-800E-04A6B6EE244E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3" creationId="{A5F1648A-FB97-42F7-C638-94CE0D23EB42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4" creationId="{6A70CE86-BCB6-450C-9A07-B2C8C268844E}"/>
          </ac:spMkLst>
        </pc:spChg>
        <pc:spChg chg="mod">
          <ac:chgData name="Toby Donaldson" userId="2e6e5431-bb17-4c41-9985-d39c50d83c73" providerId="ADAL" clId="{FB877F25-D805-4191-9DF8-340CDBADAB86}" dt="2023-06-08T06:03:34.123" v="10034" actId="20577"/>
          <ac:spMkLst>
            <pc:docMk/>
            <pc:sldMk cId="1556942588" sldId="331"/>
            <ac:spMk id="16" creationId="{8892B736-EBA0-7AF2-BEA9-F5CEB422A52D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17" creationId="{8807ED71-008D-64CB-6969-9C1CC411877D}"/>
          </ac:spMkLst>
        </pc:spChg>
        <pc:spChg chg="mod">
          <ac:chgData name="Toby Donaldson" userId="2e6e5431-bb17-4c41-9985-d39c50d83c73" providerId="ADAL" clId="{FB877F25-D805-4191-9DF8-340CDBADAB86}" dt="2023-06-08T06:03:33.713" v="10033" actId="20577"/>
          <ac:spMkLst>
            <pc:docMk/>
            <pc:sldMk cId="1556942588" sldId="331"/>
            <ac:spMk id="19" creationId="{229A4009-CF45-A403-C746-4513B01883C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0" creationId="{43027252-7434-ABED-C4E5-FB9AE510937B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2" creationId="{1670661C-9A23-4389-21FF-D1B0D926ACAA}"/>
          </ac:spMkLst>
        </pc:spChg>
        <pc:spChg chg="mod">
          <ac:chgData name="Toby Donaldson" userId="2e6e5431-bb17-4c41-9985-d39c50d83c73" providerId="ADAL" clId="{FB877F25-D805-4191-9DF8-340CDBADAB86}" dt="2023-06-08T06:02:57.173" v="10027"/>
          <ac:spMkLst>
            <pc:docMk/>
            <pc:sldMk cId="1556942588" sldId="331"/>
            <ac:spMk id="23" creationId="{E245BE9F-FC64-E099-00CA-2318B1DA7FDE}"/>
          </ac:spMkLst>
        </pc:spChg>
        <pc:spChg chg="add mod">
          <ac:chgData name="Toby Donaldson" userId="2e6e5431-bb17-4c41-9985-d39c50d83c73" providerId="ADAL" clId="{FB877F25-D805-4191-9DF8-340CDBADAB86}" dt="2023-06-08T06:03:55.205" v="10070" actId="1076"/>
          <ac:spMkLst>
            <pc:docMk/>
            <pc:sldMk cId="1556942588" sldId="331"/>
            <ac:spMk id="31" creationId="{8386CDA5-E3C7-98C8-79D7-81A507493B21}"/>
          </ac:spMkLst>
        </pc:s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2" creationId="{3934A929-58EB-2182-F644-6A704607B378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6" creationId="{83EF44FD-CAD4-CE24-F59E-88075E33D79B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9" creationId="{87CAB4F8-2619-49C2-9E1B-F7C58306247B}"/>
          </ac:grpSpMkLst>
        </pc:grpChg>
        <pc:grpChg chg="add mod">
          <ac:chgData name="Toby Donaldson" userId="2e6e5431-bb17-4c41-9985-d39c50d83c73" providerId="ADAL" clId="{FB877F25-D805-4191-9DF8-340CDBADAB86}" dt="2023-06-08T06:03:08.745" v="10028" actId="1076"/>
          <ac:grpSpMkLst>
            <pc:docMk/>
            <pc:sldMk cId="1556942588" sldId="331"/>
            <ac:grpSpMk id="12" creationId="{481FD1DA-1F17-60B8-CF41-CE4D82577FDA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5" creationId="{9A9CFC3E-5C55-C157-DEF8-78C7EFF6D6FC}"/>
          </ac:grpSpMkLst>
        </pc:grpChg>
        <pc:grpChg chg="add mod">
          <ac:chgData name="Toby Donaldson" userId="2e6e5431-bb17-4c41-9985-d39c50d83c73" providerId="ADAL" clId="{FB877F25-D805-4191-9DF8-340CDBADAB86}" dt="2023-06-08T06:02:57.173" v="10027"/>
          <ac:grpSpMkLst>
            <pc:docMk/>
            <pc:sldMk cId="1556942588" sldId="331"/>
            <ac:grpSpMk id="18" creationId="{E081FA82-CDDF-88FD-0335-418537026142}"/>
          </ac:grpSpMkLst>
        </pc:grpChg>
        <pc:grpChg chg="add mod">
          <ac:chgData name="Toby Donaldson" userId="2e6e5431-bb17-4c41-9985-d39c50d83c73" providerId="ADAL" clId="{FB877F25-D805-4191-9DF8-340CDBADAB86}" dt="2023-06-08T06:03:15.233" v="10030" actId="1076"/>
          <ac:grpSpMkLst>
            <pc:docMk/>
            <pc:sldMk cId="1556942588" sldId="331"/>
            <ac:grpSpMk id="21" creationId="{DEABE5B1-92C0-7884-4DEF-F22CBB225BD3}"/>
          </ac:grpSpMkLst>
        </pc:grp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4" creationId="{FABC8154-9463-D0A5-C525-770E713A58AF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5" creationId="{772A5DF0-617E-E6EC-9289-536F71BDC890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6" creationId="{AD0470A7-1655-08FD-F586-4DB53CEF9DCB}"/>
          </ac:cxnSpMkLst>
        </pc:cxnChg>
        <pc:cxnChg chg="add mod">
          <ac:chgData name="Toby Donaldson" userId="2e6e5431-bb17-4c41-9985-d39c50d83c73" providerId="ADAL" clId="{FB877F25-D805-4191-9DF8-340CDBADAB86}" dt="2023-06-08T06:02:57.173" v="10027"/>
          <ac:cxnSpMkLst>
            <pc:docMk/>
            <pc:sldMk cId="1556942588" sldId="331"/>
            <ac:cxnSpMk id="27" creationId="{E78B5B00-EBF7-4621-BC94-A671CC31E0A4}"/>
          </ac:cxnSpMkLst>
        </pc:cxnChg>
        <pc:cxnChg chg="add mod">
          <ac:chgData name="Toby Donaldson" userId="2e6e5431-bb17-4c41-9985-d39c50d83c73" providerId="ADAL" clId="{FB877F25-D805-4191-9DF8-340CDBADAB86}" dt="2023-06-08T06:03:08.745" v="10028" actId="1076"/>
          <ac:cxnSpMkLst>
            <pc:docMk/>
            <pc:sldMk cId="1556942588" sldId="331"/>
            <ac:cxnSpMk id="28" creationId="{D8EB270E-07F6-2FB8-DCD2-8443FB31E952}"/>
          </ac:cxnSpMkLst>
        </pc:cxnChg>
        <pc:cxnChg chg="add mod">
          <ac:chgData name="Toby Donaldson" userId="2e6e5431-bb17-4c41-9985-d39c50d83c73" providerId="ADAL" clId="{FB877F25-D805-4191-9DF8-340CDBADAB86}" dt="2023-06-08T06:03:15.233" v="10030" actId="1076"/>
          <ac:cxnSpMkLst>
            <pc:docMk/>
            <pc:sldMk cId="1556942588" sldId="331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32:41.216" v="10294" actId="113"/>
        <pc:sldMkLst>
          <pc:docMk/>
          <pc:sldMk cId="2077400411" sldId="332"/>
        </pc:sldMkLst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0" creationId="{29B9848B-4DC8-5B58-78ED-65D30857E7CA}"/>
          </ac:spMkLst>
        </pc:spChg>
        <pc:spChg chg="del">
          <ac:chgData name="Toby Donaldson" userId="2e6e5431-bb17-4c41-9985-d39c50d83c73" providerId="ADAL" clId="{FB877F25-D805-4191-9DF8-340CDBADAB86}" dt="2023-06-08T06:06:07.847" v="10076" actId="21"/>
          <ac:spMkLst>
            <pc:docMk/>
            <pc:sldMk cId="2077400411" sldId="332"/>
            <ac:spMk id="31" creationId="{8386CDA5-E3C7-98C8-79D7-81A507493B21}"/>
          </ac:spMkLst>
        </pc:spChg>
        <pc:spChg chg="add del mod">
          <ac:chgData name="Toby Donaldson" userId="2e6e5431-bb17-4c41-9985-d39c50d83c73" providerId="ADAL" clId="{FB877F25-D805-4191-9DF8-340CDBADAB86}" dt="2023-06-08T06:06:38.671" v="10086" actId="21"/>
          <ac:spMkLst>
            <pc:docMk/>
            <pc:sldMk cId="2077400411" sldId="332"/>
            <ac:spMk id="32" creationId="{E86819F0-5C5F-2DC6-0B45-8AB711D4F7A8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3" creationId="{EDD3560A-4317-3D02-38D1-568AFA294AA2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4" creationId="{1DDD39DA-DEB9-CCB2-5187-603E03A3644F}"/>
          </ac:spMkLst>
        </pc:spChg>
        <pc:spChg chg="add mod">
          <ac:chgData name="Toby Donaldson" userId="2e6e5431-bb17-4c41-9985-d39c50d83c73" providerId="ADAL" clId="{FB877F25-D805-4191-9DF8-340CDBADAB86}" dt="2023-06-08T06:07:15.749" v="10101" actId="1076"/>
          <ac:spMkLst>
            <pc:docMk/>
            <pc:sldMk cId="2077400411" sldId="332"/>
            <ac:spMk id="35" creationId="{90073FF3-7DA9-50B2-7293-BC9A1AF0F6CF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6" creationId="{143CD9A9-6B1D-538E-20BC-46933AC89B90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7" creationId="{9AABC58B-1A71-7C86-8D33-86B52303CC1A}"/>
          </ac:spMkLst>
        </pc:spChg>
        <pc:spChg chg="add mod">
          <ac:chgData name="Toby Donaldson" userId="2e6e5431-bb17-4c41-9985-d39c50d83c73" providerId="ADAL" clId="{FB877F25-D805-4191-9DF8-340CDBADAB86}" dt="2023-06-08T06:08:37.529" v="10111" actId="1076"/>
          <ac:spMkLst>
            <pc:docMk/>
            <pc:sldMk cId="2077400411" sldId="332"/>
            <ac:spMk id="38" creationId="{6AC780EB-2CAA-9903-7973-3B48EE76BF57}"/>
          </ac:spMkLst>
        </pc:spChg>
        <pc:spChg chg="add mod">
          <ac:chgData name="Toby Donaldson" userId="2e6e5431-bb17-4c41-9985-d39c50d83c73" providerId="ADAL" clId="{FB877F25-D805-4191-9DF8-340CDBADAB86}" dt="2023-06-08T06:32:41.216" v="10294" actId="113"/>
          <ac:spMkLst>
            <pc:docMk/>
            <pc:sldMk cId="2077400411" sldId="332"/>
            <ac:spMk id="42" creationId="{D5EFAE6C-2A64-7D5F-AB5C-D2BEC3F88CD5}"/>
          </ac:spMkLst>
        </pc:spChg>
        <pc:grpChg chg="mod">
          <ac:chgData name="Toby Donaldson" userId="2e6e5431-bb17-4c41-9985-d39c50d83c73" providerId="ADAL" clId="{FB877F25-D805-4191-9DF8-340CDBADAB86}" dt="2023-06-08T06:07:15.749" v="10101" actId="1076"/>
          <ac:grpSpMkLst>
            <pc:docMk/>
            <pc:sldMk cId="2077400411" sldId="332"/>
            <ac:grpSpMk id="2" creationId="{3934A929-58EB-2182-F644-6A704607B378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6" creationId="{83EF44FD-CAD4-CE24-F59E-88075E33D79B}"/>
          </ac:grpSpMkLst>
        </pc:grpChg>
        <pc:grpChg chg="mod">
          <ac:chgData name="Toby Donaldson" userId="2e6e5431-bb17-4c41-9985-d39c50d83c73" providerId="ADAL" clId="{FB877F25-D805-4191-9DF8-340CDBADAB86}" dt="2023-06-08T06:07:52.627" v="10108" actId="12789"/>
          <ac:grpSpMkLst>
            <pc:docMk/>
            <pc:sldMk cId="2077400411" sldId="332"/>
            <ac:grpSpMk id="9" creationId="{87CAB4F8-2619-49C2-9E1B-F7C58306247B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2" creationId="{481FD1DA-1F17-60B8-CF41-CE4D82577FDA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5" creationId="{9A9CFC3E-5C55-C157-DEF8-78C7EFF6D6FC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18" creationId="{E081FA82-CDDF-88FD-0335-418537026142}"/>
          </ac:grpSpMkLst>
        </pc:grpChg>
        <pc:grpChg chg="mod">
          <ac:chgData name="Toby Donaldson" userId="2e6e5431-bb17-4c41-9985-d39c50d83c73" providerId="ADAL" clId="{FB877F25-D805-4191-9DF8-340CDBADAB86}" dt="2023-06-08T06:08:09.703" v="10109" actId="12789"/>
          <ac:grpSpMkLst>
            <pc:docMk/>
            <pc:sldMk cId="2077400411" sldId="332"/>
            <ac:grpSpMk id="21" creationId="{DEABE5B1-92C0-7884-4DEF-F22CBB225BD3}"/>
          </ac:grpSpMkLst>
        </pc:grp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4" creationId="{FABC8154-9463-D0A5-C525-770E713A58AF}"/>
          </ac:cxnSpMkLst>
        </pc:cxnChg>
        <pc:cxnChg chg="mod">
          <ac:chgData name="Toby Donaldson" userId="2e6e5431-bb17-4c41-9985-d39c50d83c73" providerId="ADAL" clId="{FB877F25-D805-4191-9DF8-340CDBADAB86}" dt="2023-06-08T06:07:52.627" v="10108" actId="12789"/>
          <ac:cxnSpMkLst>
            <pc:docMk/>
            <pc:sldMk cId="2077400411" sldId="332"/>
            <ac:cxnSpMk id="25" creationId="{772A5DF0-617E-E6EC-9289-536F71BDC890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6" creationId="{AD0470A7-1655-08FD-F586-4DB53CEF9DCB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7" creationId="{E78B5B00-EBF7-4621-BC94-A671CC31E0A4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8" creationId="{D8EB270E-07F6-2FB8-DCD2-8443FB31E952}"/>
          </ac:cxnSpMkLst>
        </pc:cxnChg>
        <pc:cxnChg chg="mod">
          <ac:chgData name="Toby Donaldson" userId="2e6e5431-bb17-4c41-9985-d39c50d83c73" providerId="ADAL" clId="{FB877F25-D805-4191-9DF8-340CDBADAB86}" dt="2023-06-08T06:08:09.703" v="10109" actId="12789"/>
          <ac:cxnSpMkLst>
            <pc:docMk/>
            <pc:sldMk cId="2077400411" sldId="332"/>
            <ac:cxnSpMk id="29" creationId="{14FB2558-D56A-374D-E1E2-A58FF499C3A2}"/>
          </ac:cxnSpMkLst>
        </pc:cxnChg>
      </pc:sldChg>
      <pc:sldChg chg="addSp delSp modSp add mod">
        <pc:chgData name="Toby Donaldson" userId="2e6e5431-bb17-4c41-9985-d39c50d83c73" providerId="ADAL" clId="{FB877F25-D805-4191-9DF8-340CDBADAB86}" dt="2023-06-08T06:46:29.350" v="10808" actId="6549"/>
        <pc:sldMkLst>
          <pc:docMk/>
          <pc:sldMk cId="2525308393" sldId="333"/>
        </pc:sldMkLst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3" creationId="{45AC2AF0-1AFD-7B8B-6394-17F1C6AD4B8A}"/>
          </ac:spMkLst>
        </pc:spChg>
        <pc:spChg chg="add del mod">
          <ac:chgData name="Toby Donaldson" userId="2e6e5431-bb17-4c41-9985-d39c50d83c73" providerId="ADAL" clId="{FB877F25-D805-4191-9DF8-340CDBADAB86}" dt="2023-06-08T06:29:47.858" v="10237" actId="21"/>
          <ac:spMkLst>
            <pc:docMk/>
            <pc:sldMk cId="2525308393" sldId="333"/>
            <ac:spMk id="31" creationId="{DD5BE496-EE69-BB59-C3A1-D69ED1652565}"/>
          </ac:spMkLst>
        </pc:spChg>
        <pc:spChg chg="add mod">
          <ac:chgData name="Toby Donaldson" userId="2e6e5431-bb17-4c41-9985-d39c50d83c73" providerId="ADAL" clId="{FB877F25-D805-4191-9DF8-340CDBADAB86}" dt="2023-06-08T06:30:46.590" v="10261" actId="1076"/>
          <ac:spMkLst>
            <pc:docMk/>
            <pc:sldMk cId="2525308393" sldId="333"/>
            <ac:spMk id="32" creationId="{C4EB6764-A71D-FA64-6DD6-4F7E0B5DD7D3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6:29:42.893" v="10236" actId="21"/>
          <ac:spMkLst>
            <pc:docMk/>
            <pc:sldMk cId="2525308393" sldId="333"/>
            <ac:spMk id="41" creationId="{0ED5165F-0B48-1764-41AA-FF1019B54860}"/>
          </ac:spMkLst>
        </pc:spChg>
        <pc:spChg chg="del mod">
          <ac:chgData name="Toby Donaldson" userId="2e6e5431-bb17-4c41-9985-d39c50d83c73" providerId="ADAL" clId="{FB877F25-D805-4191-9DF8-340CDBADAB86}" dt="2023-06-08T06:33:05.509" v="10314" actId="21"/>
          <ac:spMkLst>
            <pc:docMk/>
            <pc:sldMk cId="2525308393" sldId="333"/>
            <ac:spMk id="42" creationId="{D5EFAE6C-2A64-7D5F-AB5C-D2BEC3F88CD5}"/>
          </ac:spMkLst>
        </pc:spChg>
        <pc:spChg chg="add mod">
          <ac:chgData name="Toby Donaldson" userId="2e6e5431-bb17-4c41-9985-d39c50d83c73" providerId="ADAL" clId="{FB877F25-D805-4191-9DF8-340CDBADAB86}" dt="2023-06-08T06:30:57.381" v="10265" actId="20577"/>
          <ac:spMkLst>
            <pc:docMk/>
            <pc:sldMk cId="2525308393" sldId="333"/>
            <ac:spMk id="43" creationId="{DF6A0622-89A2-BD2D-4BEC-3056C3486A2A}"/>
          </ac:spMkLst>
        </pc:spChg>
        <pc:spChg chg="add mod">
          <ac:chgData name="Toby Donaldson" userId="2e6e5431-bb17-4c41-9985-d39c50d83c73" providerId="ADAL" clId="{FB877F25-D805-4191-9DF8-340CDBADAB86}" dt="2023-06-08T06:31:18.999" v="10270" actId="20577"/>
          <ac:spMkLst>
            <pc:docMk/>
            <pc:sldMk cId="2525308393" sldId="333"/>
            <ac:spMk id="44" creationId="{7E84609D-1C4C-AA96-C2CD-B01582CFE315}"/>
          </ac:spMkLst>
        </pc:spChg>
        <pc:spChg chg="add mod">
          <ac:chgData name="Toby Donaldson" userId="2e6e5431-bb17-4c41-9985-d39c50d83c73" providerId="ADAL" clId="{FB877F25-D805-4191-9DF8-340CDBADAB86}" dt="2023-06-08T06:32:24.721" v="10293" actId="1076"/>
          <ac:spMkLst>
            <pc:docMk/>
            <pc:sldMk cId="2525308393" sldId="333"/>
            <ac:spMk id="45" creationId="{E18D0D37-166F-6911-1119-6792616E4D7C}"/>
          </ac:spMkLst>
        </pc:spChg>
        <pc:spChg chg="add mod">
          <ac:chgData name="Toby Donaldson" userId="2e6e5431-bb17-4c41-9985-d39c50d83c73" providerId="ADAL" clId="{FB877F25-D805-4191-9DF8-340CDBADAB86}" dt="2023-06-08T06:46:29.350" v="10808" actId="6549"/>
          <ac:spMkLst>
            <pc:docMk/>
            <pc:sldMk cId="2525308393" sldId="333"/>
            <ac:spMk id="46" creationId="{ADA896F7-C588-30C2-C5ED-148D2E6FFC3C}"/>
          </ac:spMkLst>
        </pc:spChg>
      </pc:sldChg>
      <pc:sldChg chg="addSp modSp add mod">
        <pc:chgData name="Toby Donaldson" userId="2e6e5431-bb17-4c41-9985-d39c50d83c73" providerId="ADAL" clId="{FB877F25-D805-4191-9DF8-340CDBADAB86}" dt="2023-06-08T06:46:13.097" v="10805" actId="20577"/>
        <pc:sldMkLst>
          <pc:docMk/>
          <pc:sldMk cId="2408486048" sldId="334"/>
        </pc:sldMkLst>
        <pc:spChg chg="add mod">
          <ac:chgData name="Toby Donaldson" userId="2e6e5431-bb17-4c41-9985-d39c50d83c73" providerId="ADAL" clId="{FB877F25-D805-4191-9DF8-340CDBADAB86}" dt="2023-06-08T06:35:51.069" v="10521" actId="20577"/>
          <ac:spMkLst>
            <pc:docMk/>
            <pc:sldMk cId="2408486048" sldId="334"/>
            <ac:spMk id="3" creationId="{F64AABB1-7206-50D3-7AF0-73887981E4E6}"/>
          </ac:spMkLst>
        </pc:spChg>
        <pc:spChg chg="mod">
          <ac:chgData name="Toby Donaldson" userId="2e6e5431-bb17-4c41-9985-d39c50d83c73" providerId="ADAL" clId="{FB877F25-D805-4191-9DF8-340CDBADAB86}" dt="2023-06-08T06:46:13.097" v="10805" actId="20577"/>
          <ac:spMkLst>
            <pc:docMk/>
            <pc:sldMk cId="2408486048" sldId="334"/>
            <ac:spMk id="46" creationId="{ADA896F7-C588-30C2-C5ED-148D2E6FFC3C}"/>
          </ac:spMkLst>
        </pc:spChg>
      </pc:sldChg>
      <pc:sldChg chg="addSp delSp modSp add mod">
        <pc:chgData name="Toby Donaldson" userId="2e6e5431-bb17-4c41-9985-d39c50d83c73" providerId="ADAL" clId="{FB877F25-D805-4191-9DF8-340CDBADAB86}" dt="2023-06-08T07:03:10.205" v="11183"/>
        <pc:sldMkLst>
          <pc:docMk/>
          <pc:sldMk cId="4182739517" sldId="335"/>
        </pc:sldMkLst>
        <pc:spChg chg="add mod">
          <ac:chgData name="Toby Donaldson" userId="2e6e5431-bb17-4c41-9985-d39c50d83c73" providerId="ADAL" clId="{FB877F25-D805-4191-9DF8-340CDBADAB86}" dt="2023-06-08T06:38:18.308" v="10547" actId="20577"/>
          <ac:spMkLst>
            <pc:docMk/>
            <pc:sldMk cId="4182739517" sldId="335"/>
            <ac:spMk id="30" creationId="{7FD73280-6E47-3B53-8675-540E06F89C46}"/>
          </ac:spMkLst>
        </pc:spChg>
        <pc:spChg chg="add mod">
          <ac:chgData name="Toby Donaldson" userId="2e6e5431-bb17-4c41-9985-d39c50d83c73" providerId="ADAL" clId="{FB877F25-D805-4191-9DF8-340CDBADAB86}" dt="2023-06-08T06:38:36.986" v="10554" actId="6549"/>
          <ac:spMkLst>
            <pc:docMk/>
            <pc:sldMk cId="4182739517" sldId="335"/>
            <ac:spMk id="31" creationId="{6802C90E-AEFD-822E-7095-28CE4B814FC6}"/>
          </ac:spMkLst>
        </pc:spChg>
        <pc:spChg chg="add mod">
          <ac:chgData name="Toby Donaldson" userId="2e6e5431-bb17-4c41-9985-d39c50d83c73" providerId="ADAL" clId="{FB877F25-D805-4191-9DF8-340CDBADAB86}" dt="2023-06-08T06:45:09.195" v="10798" actId="1076"/>
          <ac:spMkLst>
            <pc:docMk/>
            <pc:sldMk cId="4182739517" sldId="335"/>
            <ac:spMk id="40" creationId="{D4BB9CC9-F6E8-A6CF-39F4-90F51974B8E3}"/>
          </ac:spMkLst>
        </pc:spChg>
        <pc:spChg chg="add del mod">
          <ac:chgData name="Toby Donaldson" userId="2e6e5431-bb17-4c41-9985-d39c50d83c73" providerId="ADAL" clId="{FB877F25-D805-4191-9DF8-340CDBADAB86}" dt="2023-06-08T07:02:48.473" v="11180" actId="21"/>
          <ac:spMkLst>
            <pc:docMk/>
            <pc:sldMk cId="4182739517" sldId="335"/>
            <ac:spMk id="41" creationId="{19E99EB1-8185-220A-EB01-554992A58582}"/>
          </ac:spMkLst>
        </pc:spChg>
        <pc:spChg chg="mod">
          <ac:chgData name="Toby Donaldson" userId="2e6e5431-bb17-4c41-9985-d39c50d83c73" providerId="ADAL" clId="{FB877F25-D805-4191-9DF8-340CDBADAB86}" dt="2023-06-08T06:46:08.167" v="10804" actId="20577"/>
          <ac:spMkLst>
            <pc:docMk/>
            <pc:sldMk cId="4182739517" sldId="335"/>
            <ac:spMk id="46" creationId="{ADA896F7-C588-30C2-C5ED-148D2E6FFC3C}"/>
          </ac:spMkLst>
        </pc:spChg>
        <pc:spChg chg="add mod">
          <ac:chgData name="Toby Donaldson" userId="2e6e5431-bb17-4c41-9985-d39c50d83c73" providerId="ADAL" clId="{FB877F25-D805-4191-9DF8-340CDBADAB86}" dt="2023-06-08T07:02:42.892" v="11179"/>
          <ac:spMkLst>
            <pc:docMk/>
            <pc:sldMk cId="4182739517" sldId="335"/>
            <ac:spMk id="48" creationId="{9EC3E921-1D16-3B3C-B6E3-AD35079A0F8A}"/>
          </ac:spMkLst>
        </pc:spChg>
        <pc:cxnChg chg="add del mod">
          <ac:chgData name="Toby Donaldson" userId="2e6e5431-bb17-4c41-9985-d39c50d83c73" providerId="ADAL" clId="{FB877F25-D805-4191-9DF8-340CDBADAB86}" dt="2023-06-08T07:03:03.741" v="11182" actId="21"/>
          <ac:cxnSpMkLst>
            <pc:docMk/>
            <pc:sldMk cId="4182739517" sldId="335"/>
            <ac:cxnSpMk id="47" creationId="{8F14874E-61CB-EA86-50AB-F76033234959}"/>
          </ac:cxnSpMkLst>
        </pc:cxnChg>
        <pc:cxnChg chg="add mod">
          <ac:chgData name="Toby Donaldson" userId="2e6e5431-bb17-4c41-9985-d39c50d83c73" providerId="ADAL" clId="{FB877F25-D805-4191-9DF8-340CDBADAB86}" dt="2023-06-08T07:03:10.205" v="11183"/>
          <ac:cxnSpMkLst>
            <pc:docMk/>
            <pc:sldMk cId="4182739517" sldId="335"/>
            <ac:cxnSpMk id="50" creationId="{19CD8254-4ABA-49D8-9C78-7E88D598AE43}"/>
          </ac:cxnSpMkLst>
        </pc:cxnChg>
      </pc:sldChg>
      <pc:sldChg chg="modSp add mod ord">
        <pc:chgData name="Toby Donaldson" userId="2e6e5431-bb17-4c41-9985-d39c50d83c73" providerId="ADAL" clId="{FB877F25-D805-4191-9DF8-340CDBADAB86}" dt="2023-06-08T06:49:54.820" v="10958" actId="1076"/>
        <pc:sldMkLst>
          <pc:docMk/>
          <pc:sldMk cId="1218919726" sldId="336"/>
        </pc:sldMkLst>
        <pc:spChg chg="mod">
          <ac:chgData name="Toby Donaldson" userId="2e6e5431-bb17-4c41-9985-d39c50d83c73" providerId="ADAL" clId="{FB877F25-D805-4191-9DF8-340CDBADAB86}" dt="2023-06-08T06:49:32.075" v="10937" actId="113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FB877F25-D805-4191-9DF8-340CDBADAB86}" dt="2023-06-08T06:49:54.820" v="10958" actId="1076"/>
          <ac:spMkLst>
            <pc:docMk/>
            <pc:sldMk cId="1218919726" sldId="336"/>
            <ac:spMk id="36" creationId="{F407AFDA-289F-764B-4514-6EF88C1A50EC}"/>
          </ac:spMkLst>
        </pc:spChg>
      </pc:sldChg>
      <pc:sldChg chg="delSp modSp add mod">
        <pc:chgData name="Toby Donaldson" userId="2e6e5431-bb17-4c41-9985-d39c50d83c73" providerId="ADAL" clId="{FB877F25-D805-4191-9DF8-340CDBADAB86}" dt="2023-06-08T06:50:17.043" v="10962" actId="21"/>
        <pc:sldMkLst>
          <pc:docMk/>
          <pc:sldMk cId="1723537678" sldId="337"/>
        </pc:sldMkLst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16" creationId="{C4771F33-4A9E-4964-5435-7B17271E9118}"/>
          </ac:grpSpMkLst>
        </pc:grpChg>
        <pc:grpChg chg="del">
          <ac:chgData name="Toby Donaldson" userId="2e6e5431-bb17-4c41-9985-d39c50d83c73" providerId="ADAL" clId="{FB877F25-D805-4191-9DF8-340CDBADAB86}" dt="2023-06-08T06:50:11.660" v="10960" actId="21"/>
          <ac:grpSpMkLst>
            <pc:docMk/>
            <pc:sldMk cId="1723537678" sldId="337"/>
            <ac:grpSpMk id="25" creationId="{C6A85D81-5B62-6BC6-CF52-9307CFC73361}"/>
          </ac:grpSpMkLst>
        </pc:grpChg>
        <pc:cxnChg chg="del mod">
          <ac:chgData name="Toby Donaldson" userId="2e6e5431-bb17-4c41-9985-d39c50d83c73" providerId="ADAL" clId="{FB877F25-D805-4191-9DF8-340CDBADAB86}" dt="2023-06-08T06:50:15.584" v="10961" actId="21"/>
          <ac:cxnSpMkLst>
            <pc:docMk/>
            <pc:sldMk cId="1723537678" sldId="337"/>
            <ac:cxnSpMk id="33" creationId="{0984486F-C12D-3CDB-6B8E-B8E44569F6BD}"/>
          </ac:cxnSpMkLst>
        </pc:cxnChg>
        <pc:cxnChg chg="del mod">
          <ac:chgData name="Toby Donaldson" userId="2e6e5431-bb17-4c41-9985-d39c50d83c73" providerId="ADAL" clId="{FB877F25-D805-4191-9DF8-340CDBADAB86}" dt="2023-06-08T06:50:17.043" v="10962" actId="21"/>
          <ac:cxnSpMkLst>
            <pc:docMk/>
            <pc:sldMk cId="1723537678" sldId="337"/>
            <ac:cxnSpMk id="34" creationId="{C290374F-6D43-A354-A4F7-82646EA0F19A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6:50:49.703" v="10967" actId="20577"/>
        <pc:sldMkLst>
          <pc:docMk/>
          <pc:sldMk cId="2968388451" sldId="338"/>
        </pc:sldMkLst>
        <pc:spChg chg="mod">
          <ac:chgData name="Toby Donaldson" userId="2e6e5431-bb17-4c41-9985-d39c50d83c73" providerId="ADAL" clId="{FB877F25-D805-4191-9DF8-340CDBADAB86}" dt="2023-06-08T06:50:46.585" v="10966" actId="20577"/>
          <ac:spMkLst>
            <pc:docMk/>
            <pc:sldMk cId="2968388451" sldId="338"/>
            <ac:spMk id="10" creationId="{F4DFB4E3-ECB5-91C0-1635-A04835E5F9E0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1" creationId="{631E6C23-83BE-90E4-7718-C95C7B4B1DC6}"/>
          </ac:spMkLst>
        </pc:spChg>
        <pc:spChg chg="mod">
          <ac:chgData name="Toby Donaldson" userId="2e6e5431-bb17-4c41-9985-d39c50d83c73" providerId="ADAL" clId="{FB877F25-D805-4191-9DF8-340CDBADAB86}" dt="2023-06-08T06:50:49.703" v="10967" actId="20577"/>
          <ac:spMkLst>
            <pc:docMk/>
            <pc:sldMk cId="2968388451" sldId="338"/>
            <ac:spMk id="16" creationId="{9400CEE8-B021-2CF2-A917-F7D50ADE609A}"/>
          </ac:spMkLst>
        </pc:spChg>
        <pc:spChg chg="mod">
          <ac:chgData name="Toby Donaldson" userId="2e6e5431-bb17-4c41-9985-d39c50d83c73" providerId="ADAL" clId="{FB877F25-D805-4191-9DF8-340CDBADAB86}" dt="2023-06-08T06:50:33.382" v="10964"/>
          <ac:spMkLst>
            <pc:docMk/>
            <pc:sldMk cId="2968388451" sldId="338"/>
            <ac:spMk id="17" creationId="{DB4EEEA6-BBBE-0939-4425-06DFDB4556EC}"/>
          </ac:spMkLst>
        </pc:s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2" creationId="{FFD297B1-19E3-C656-0CE6-175AF8FA32B3}"/>
          </ac:grpSpMkLst>
        </pc:grpChg>
        <pc:grpChg chg="add mod">
          <ac:chgData name="Toby Donaldson" userId="2e6e5431-bb17-4c41-9985-d39c50d83c73" providerId="ADAL" clId="{FB877F25-D805-4191-9DF8-340CDBADAB86}" dt="2023-06-08T06:50:38.149" v="10965" actId="1076"/>
          <ac:grpSpMkLst>
            <pc:docMk/>
            <pc:sldMk cId="2968388451" sldId="338"/>
            <ac:grpSpMk id="12" creationId="{B1A6977E-D813-7900-828B-ED536B3FDB3D}"/>
          </ac:grpSpMkLst>
        </pc:grp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18" creationId="{FBA0ACF0-09BE-AA1A-EA98-893BA06DB904}"/>
          </ac:cxnSpMkLst>
        </pc:cxnChg>
        <pc:cxnChg chg="add mod">
          <ac:chgData name="Toby Donaldson" userId="2e6e5431-bb17-4c41-9985-d39c50d83c73" providerId="ADAL" clId="{FB877F25-D805-4191-9DF8-340CDBADAB86}" dt="2023-06-08T06:50:38.149" v="10965" actId="1076"/>
          <ac:cxnSpMkLst>
            <pc:docMk/>
            <pc:sldMk cId="2968388451" sldId="338"/>
            <ac:cxnSpMk id="25" creationId="{BD192F08-A897-CB7F-71BB-55D99E8E9AD1}"/>
          </ac:cxnSpMkLst>
        </pc:cxnChg>
      </pc:sldChg>
      <pc:sldChg chg="delSp modSp add mod">
        <pc:chgData name="Toby Donaldson" userId="2e6e5431-bb17-4c41-9985-d39c50d83c73" providerId="ADAL" clId="{FB877F25-D805-4191-9DF8-340CDBADAB86}" dt="2023-06-08T07:09:37.781" v="11320" actId="20577"/>
        <pc:sldMkLst>
          <pc:docMk/>
          <pc:sldMk cId="3657969845" sldId="339"/>
        </pc:sldMkLst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" creationId="{F64AABB1-7206-50D3-7AF0-73887981E4E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0" creationId="{7FD73280-6E47-3B53-8675-540E06F89C4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31" creationId="{6802C90E-AEFD-822E-7095-28CE4B814FC6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0" creationId="{D4BB9CC9-F6E8-A6CF-39F4-90F51974B8E3}"/>
          </ac:spMkLst>
        </pc:spChg>
        <pc:spChg chg="del mod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1" creationId="{19E99EB1-8185-220A-EB01-554992A58582}"/>
          </ac:spMkLst>
        </pc:spChg>
        <pc:spChg chg="del">
          <ac:chgData name="Toby Donaldson" userId="2e6e5431-bb17-4c41-9985-d39c50d83c73" providerId="ADAL" clId="{FB877F25-D805-4191-9DF8-340CDBADAB86}" dt="2023-06-08T07:06:36.643" v="11207" actId="21"/>
          <ac:spMkLst>
            <pc:docMk/>
            <pc:sldMk cId="3657969845" sldId="339"/>
            <ac:spMk id="45" creationId="{E18D0D37-166F-6911-1119-6792616E4D7C}"/>
          </ac:spMkLst>
        </pc:spChg>
        <pc:spChg chg="mod">
          <ac:chgData name="Toby Donaldson" userId="2e6e5431-bb17-4c41-9985-d39c50d83c73" providerId="ADAL" clId="{FB877F25-D805-4191-9DF8-340CDBADAB86}" dt="2023-06-08T07:09:37.781" v="11320" actId="20577"/>
          <ac:spMkLst>
            <pc:docMk/>
            <pc:sldMk cId="3657969845" sldId="339"/>
            <ac:spMk id="46" creationId="{ADA896F7-C588-30C2-C5ED-148D2E6FFC3C}"/>
          </ac:spMkLst>
        </pc:spChg>
        <pc:cxnChg chg="del mod">
          <ac:chgData name="Toby Donaldson" userId="2e6e5431-bb17-4c41-9985-d39c50d83c73" providerId="ADAL" clId="{FB877F25-D805-4191-9DF8-340CDBADAB86}" dt="2023-06-08T07:06:36.643" v="11207" actId="21"/>
          <ac:cxnSpMkLst>
            <pc:docMk/>
            <pc:sldMk cId="3657969845" sldId="339"/>
            <ac:cxnSpMk id="47" creationId="{8F14874E-61CB-EA86-50AB-F76033234959}"/>
          </ac:cxnSpMkLst>
        </pc:cxnChg>
      </pc:sldChg>
      <pc:sldChg chg="addSp modSp add mod">
        <pc:chgData name="Toby Donaldson" userId="2e6e5431-bb17-4c41-9985-d39c50d83c73" providerId="ADAL" clId="{FB877F25-D805-4191-9DF8-340CDBADAB86}" dt="2023-06-08T07:09:43.390" v="11328" actId="20577"/>
        <pc:sldMkLst>
          <pc:docMk/>
          <pc:sldMk cId="178534796" sldId="340"/>
        </pc:sldMkLst>
        <pc:spChg chg="add mod">
          <ac:chgData name="Toby Donaldson" userId="2e6e5431-bb17-4c41-9985-d39c50d83c73" providerId="ADAL" clId="{FB877F25-D805-4191-9DF8-340CDBADAB86}" dt="2023-06-08T07:09:05.622" v="11303" actId="20577"/>
          <ac:spMkLst>
            <pc:docMk/>
            <pc:sldMk cId="178534796" sldId="340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09:43.390" v="11328" actId="20577"/>
          <ac:spMkLst>
            <pc:docMk/>
            <pc:sldMk cId="178534796" sldId="340"/>
            <ac:spMk id="46" creationId="{ADA896F7-C588-30C2-C5ED-148D2E6FFC3C}"/>
          </ac:spMkLst>
        </pc:spChg>
      </pc:sldChg>
      <pc:sldChg chg="modSp add mod">
        <pc:chgData name="Toby Donaldson" userId="2e6e5431-bb17-4c41-9985-d39c50d83c73" providerId="ADAL" clId="{FB877F25-D805-4191-9DF8-340CDBADAB86}" dt="2023-06-08T07:10:37.699" v="11378" actId="1076"/>
        <pc:sldMkLst>
          <pc:docMk/>
          <pc:sldMk cId="550347799" sldId="341"/>
        </pc:sldMkLst>
        <pc:spChg chg="mod">
          <ac:chgData name="Toby Donaldson" userId="2e6e5431-bb17-4c41-9985-d39c50d83c73" providerId="ADAL" clId="{FB877F25-D805-4191-9DF8-340CDBADAB86}" dt="2023-06-08T07:10:37.699" v="11378" actId="1076"/>
          <ac:spMkLst>
            <pc:docMk/>
            <pc:sldMk cId="550347799" sldId="341"/>
            <ac:spMk id="3" creationId="{4C75525E-9736-26C0-719A-E752EFAE5F43}"/>
          </ac:spMkLst>
        </pc:spChg>
        <pc:spChg chg="mod">
          <ac:chgData name="Toby Donaldson" userId="2e6e5431-bb17-4c41-9985-d39c50d83c73" providerId="ADAL" clId="{FB877F25-D805-4191-9DF8-340CDBADAB86}" dt="2023-06-08T07:10:24.971" v="11373" actId="14100"/>
          <ac:spMkLst>
            <pc:docMk/>
            <pc:sldMk cId="550347799" sldId="341"/>
            <ac:spMk id="46" creationId="{ADA896F7-C588-30C2-C5ED-148D2E6FFC3C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1:52.442" v="11589" actId="14100"/>
        <pc:sldMkLst>
          <pc:docMk/>
          <pc:sldMk cId="2508505302" sldId="342"/>
        </pc:sldMkLst>
        <pc:spChg chg="add del mod">
          <ac:chgData name="Toby Donaldson" userId="2e6e5431-bb17-4c41-9985-d39c50d83c73" providerId="ADAL" clId="{FB877F25-D805-4191-9DF8-340CDBADAB86}" dt="2023-06-08T07:21:28.373" v="11573" actId="21"/>
          <ac:spMkLst>
            <pc:docMk/>
            <pc:sldMk cId="2508505302" sldId="342"/>
            <ac:spMk id="2" creationId="{FBACB180-5421-5D32-FE94-EB6E6ACF0B26}"/>
          </ac:spMkLst>
        </pc:spChg>
        <pc:spChg chg="mod ord">
          <ac:chgData name="Toby Donaldson" userId="2e6e5431-bb17-4c41-9985-d39c50d83c73" providerId="ADAL" clId="{FB877F25-D805-4191-9DF8-340CDBADAB86}" dt="2023-06-08T07:21:52.442" v="11589" actId="14100"/>
          <ac:spMkLst>
            <pc:docMk/>
            <pc:sldMk cId="2508505302" sldId="342"/>
            <ac:spMk id="3" creationId="{45AC2AF0-1AFD-7B8B-6394-17F1C6AD4B8A}"/>
          </ac:spMkLst>
        </pc:spChg>
      </pc:sldChg>
      <pc:sldChg chg="addSp delSp modSp add mod ord">
        <pc:chgData name="Toby Donaldson" userId="2e6e5431-bb17-4c41-9985-d39c50d83c73" providerId="ADAL" clId="{FB877F25-D805-4191-9DF8-340CDBADAB86}" dt="2023-06-08T07:20:58.456" v="11569" actId="113"/>
        <pc:sldMkLst>
          <pc:docMk/>
          <pc:sldMk cId="1680349918" sldId="343"/>
        </pc:sldMkLst>
        <pc:spChg chg="add del mod">
          <ac:chgData name="Toby Donaldson" userId="2e6e5431-bb17-4c41-9985-d39c50d83c73" providerId="ADAL" clId="{FB877F25-D805-4191-9DF8-340CDBADAB86}" dt="2023-06-08T07:15:09.570" v="11396" actId="21"/>
          <ac:spMkLst>
            <pc:docMk/>
            <pc:sldMk cId="1680349918" sldId="343"/>
            <ac:spMk id="2" creationId="{2004F6B8-35C0-5741-D717-A625FEA42292}"/>
          </ac:spMkLst>
        </pc:spChg>
        <pc:spChg chg="mod">
          <ac:chgData name="Toby Donaldson" userId="2e6e5431-bb17-4c41-9985-d39c50d83c73" providerId="ADAL" clId="{FB877F25-D805-4191-9DF8-340CDBADAB86}" dt="2023-06-08T07:12:59.367" v="11393" actId="5793"/>
          <ac:spMkLst>
            <pc:docMk/>
            <pc:sldMk cId="1680349918" sldId="343"/>
            <ac:spMk id="3" creationId="{45AC2AF0-1AFD-7B8B-6394-17F1C6AD4B8A}"/>
          </ac:spMkLst>
        </pc:spChg>
        <pc:spChg chg="add mod">
          <ac:chgData name="Toby Donaldson" userId="2e6e5431-bb17-4c41-9985-d39c50d83c73" providerId="ADAL" clId="{FB877F25-D805-4191-9DF8-340CDBADAB86}" dt="2023-06-08T07:15:48.902" v="11410" actId="1076"/>
          <ac:spMkLst>
            <pc:docMk/>
            <pc:sldMk cId="1680349918" sldId="343"/>
            <ac:spMk id="5" creationId="{CE7F531A-05AB-A398-F958-C4BE11828C2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6" creationId="{39630CD6-6E61-D9DC-71B0-E67BBB583EC7}"/>
          </ac:spMkLst>
        </pc:spChg>
        <pc:spChg chg="add mod">
          <ac:chgData name="Toby Donaldson" userId="2e6e5431-bb17-4c41-9985-d39c50d83c73" providerId="ADAL" clId="{FB877F25-D805-4191-9DF8-340CDBADAB86}" dt="2023-06-08T07:18:14.819" v="11467" actId="1076"/>
          <ac:spMkLst>
            <pc:docMk/>
            <pc:sldMk cId="1680349918" sldId="343"/>
            <ac:spMk id="7" creationId="{10ED8453-28EB-A0D6-570E-CD508AC0AB01}"/>
          </ac:spMkLst>
        </pc:spChg>
        <pc:spChg chg="add mod">
          <ac:chgData name="Toby Donaldson" userId="2e6e5431-bb17-4c41-9985-d39c50d83c73" providerId="ADAL" clId="{FB877F25-D805-4191-9DF8-340CDBADAB86}" dt="2023-06-08T07:18:04.338" v="11464" actId="465"/>
          <ac:spMkLst>
            <pc:docMk/>
            <pc:sldMk cId="1680349918" sldId="343"/>
            <ac:spMk id="8" creationId="{8F7E09F2-2171-697E-0F82-C7EA665BDEB0}"/>
          </ac:spMkLst>
        </pc:spChg>
        <pc:spChg chg="add mod">
          <ac:chgData name="Toby Donaldson" userId="2e6e5431-bb17-4c41-9985-d39c50d83c73" providerId="ADAL" clId="{FB877F25-D805-4191-9DF8-340CDBADAB86}" dt="2023-06-08T07:17:33.877" v="11460" actId="1076"/>
          <ac:spMkLst>
            <pc:docMk/>
            <pc:sldMk cId="1680349918" sldId="343"/>
            <ac:spMk id="9" creationId="{EBD6C34F-C68E-DDEC-0202-DFEBD9825630}"/>
          </ac:spMkLst>
        </pc:spChg>
        <pc:spChg chg="add mod">
          <ac:chgData name="Toby Donaldson" userId="2e6e5431-bb17-4c41-9985-d39c50d83c73" providerId="ADAL" clId="{FB877F25-D805-4191-9DF8-340CDBADAB86}" dt="2023-06-08T07:18:20.598" v="11469" actId="1076"/>
          <ac:spMkLst>
            <pc:docMk/>
            <pc:sldMk cId="1680349918" sldId="343"/>
            <ac:spMk id="10" creationId="{4A9F3202-E01F-C6A8-ED22-75F78BB7883A}"/>
          </ac:spMkLst>
        </pc:spChg>
        <pc:spChg chg="add mod">
          <ac:chgData name="Toby Donaldson" userId="2e6e5431-bb17-4c41-9985-d39c50d83c73" providerId="ADAL" clId="{FB877F25-D805-4191-9DF8-340CDBADAB86}" dt="2023-06-08T07:18:24.713" v="11471" actId="1076"/>
          <ac:spMkLst>
            <pc:docMk/>
            <pc:sldMk cId="1680349918" sldId="343"/>
            <ac:spMk id="11" creationId="{792A4204-6F09-95FF-F5BE-2C693F76DF63}"/>
          </ac:spMkLst>
        </pc:spChg>
        <pc:spChg chg="add mod">
          <ac:chgData name="Toby Donaldson" userId="2e6e5431-bb17-4c41-9985-d39c50d83c73" providerId="ADAL" clId="{FB877F25-D805-4191-9DF8-340CDBADAB86}" dt="2023-06-08T07:20:58.456" v="11569" actId="113"/>
          <ac:spMkLst>
            <pc:docMk/>
            <pc:sldMk cId="1680349918" sldId="343"/>
            <ac:spMk id="12" creationId="{C486449B-541C-99A6-9A4C-2AD8F193EA93}"/>
          </ac:spMkLst>
        </pc:spChg>
        <pc:picChg chg="add mod">
          <ac:chgData name="Toby Donaldson" userId="2e6e5431-bb17-4c41-9985-d39c50d83c73" providerId="ADAL" clId="{FB877F25-D805-4191-9DF8-340CDBADAB86}" dt="2023-06-08T07:20:54.883" v="11568" actId="1076"/>
          <ac:picMkLst>
            <pc:docMk/>
            <pc:sldMk cId="1680349918" sldId="343"/>
            <ac:picMk id="14" creationId="{9AC2498A-3265-8853-1459-FDB21B1E1DC2}"/>
          </ac:picMkLst>
        </pc:picChg>
      </pc:sldChg>
      <pc:sldChg chg="delSp modSp add mod">
        <pc:chgData name="Toby Donaldson" userId="2e6e5431-bb17-4c41-9985-d39c50d83c73" providerId="ADAL" clId="{FB877F25-D805-4191-9DF8-340CDBADAB86}" dt="2023-06-08T07:23:17.223" v="11681" actId="20577"/>
        <pc:sldMkLst>
          <pc:docMk/>
          <pc:sldMk cId="2519272845" sldId="344"/>
        </pc:sldMkLst>
        <pc:spChg chg="mod">
          <ac:chgData name="Toby Donaldson" userId="2e6e5431-bb17-4c41-9985-d39c50d83c73" providerId="ADAL" clId="{FB877F25-D805-4191-9DF8-340CDBADAB86}" dt="2023-06-08T07:23:17.223" v="11681" actId="20577"/>
          <ac:spMkLst>
            <pc:docMk/>
            <pc:sldMk cId="2519272845" sldId="344"/>
            <ac:spMk id="3" creationId="{45AC2AF0-1AFD-7B8B-6394-17F1C6AD4B8A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0" creationId="{B5CFC1B7-B4B3-DA5E-920B-AE0C51740682}"/>
          </ac:spMkLst>
        </pc:spChg>
        <pc:spChg chg="del">
          <ac:chgData name="Toby Donaldson" userId="2e6e5431-bb17-4c41-9985-d39c50d83c73" providerId="ADAL" clId="{FB877F25-D805-4191-9DF8-340CDBADAB86}" dt="2023-06-08T07:22:48.931" v="11591" actId="21"/>
          <ac:spMkLst>
            <pc:docMk/>
            <pc:sldMk cId="2519272845" sldId="344"/>
            <ac:spMk id="41" creationId="{0ED5165F-0B48-1764-41AA-FF1019B54860}"/>
          </ac:spMkLst>
        </pc:spChg>
      </pc:sldChg>
      <pc:sldChg chg="addSp delSp modSp new del mod">
        <pc:chgData name="Toby Donaldson" userId="2e6e5431-bb17-4c41-9985-d39c50d83c73" providerId="ADAL" clId="{FB877F25-D805-4191-9DF8-340CDBADAB86}" dt="2023-06-11T01:43:49.921" v="11688" actId="2696"/>
        <pc:sldMkLst>
          <pc:docMk/>
          <pc:sldMk cId="436702456" sldId="346"/>
        </pc:sldMkLst>
        <pc:spChg chg="del">
          <ac:chgData name="Toby Donaldson" userId="2e6e5431-bb17-4c41-9985-d39c50d83c73" providerId="ADAL" clId="{FB877F25-D805-4191-9DF8-340CDBADAB86}" dt="2023-06-11T01:42:53.330" v="11685" actId="21"/>
          <ac:spMkLst>
            <pc:docMk/>
            <pc:sldMk cId="436702456" sldId="346"/>
            <ac:spMk id="2" creationId="{3C99BE82-4E79-5A78-D50D-51DC88454A28}"/>
          </ac:spMkLst>
        </pc:spChg>
        <pc:spChg chg="del">
          <ac:chgData name="Toby Donaldson" userId="2e6e5431-bb17-4c41-9985-d39c50d83c73" providerId="ADAL" clId="{FB877F25-D805-4191-9DF8-340CDBADAB86}" dt="2023-06-11T01:42:55.916" v="11686" actId="21"/>
          <ac:spMkLst>
            <pc:docMk/>
            <pc:sldMk cId="436702456" sldId="346"/>
            <ac:spMk id="3" creationId="{3177B06D-A6E6-BA0F-A217-7CDF5A016D5A}"/>
          </ac:spMkLst>
        </pc:spChg>
        <pc:picChg chg="add mod">
          <ac:chgData name="Toby Donaldson" userId="2e6e5431-bb17-4c41-9985-d39c50d83c73" providerId="ADAL" clId="{FB877F25-D805-4191-9DF8-340CDBADAB86}" dt="2023-06-11T01:43:05.586" v="11687" actId="1076"/>
          <ac:picMkLst>
            <pc:docMk/>
            <pc:sldMk cId="436702456" sldId="346"/>
            <ac:picMk id="1025" creationId="{C3FFB20A-2F61-77E3-1123-D4F27DAC9FF9}"/>
          </ac:picMkLst>
        </pc:picChg>
      </pc:sldChg>
    </pc:docChg>
  </pc:docChgLst>
  <pc:docChgLst>
    <pc:chgData name="Toby Donaldson" userId="2e6e5431-bb17-4c41-9985-d39c50d83c73" providerId="ADAL" clId="{675336D7-3E3E-41D5-A46E-72C6E1B96305}"/>
    <pc:docChg chg="undo custSel delSld modSld">
      <pc:chgData name="Toby Donaldson" userId="2e6e5431-bb17-4c41-9985-d39c50d83c73" providerId="ADAL" clId="{675336D7-3E3E-41D5-A46E-72C6E1B96305}" dt="2023-06-11T02:02:22.362" v="368" actId="2696"/>
      <pc:docMkLst>
        <pc:docMk/>
      </pc:docMkLst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663854366" sldId="257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236845020" sldId="258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537592840" sldId="25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4074961592" sldId="260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532909891" sldId="261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96614662" sldId="262"/>
        </pc:sldMkLst>
      </pc:sldChg>
      <pc:sldChg chg="del">
        <pc:chgData name="Toby Donaldson" userId="2e6e5431-bb17-4c41-9985-d39c50d83c73" providerId="ADAL" clId="{675336D7-3E3E-41D5-A46E-72C6E1B96305}" dt="2023-06-11T01:47:20.341" v="6" actId="2696"/>
        <pc:sldMkLst>
          <pc:docMk/>
          <pc:sldMk cId="1877414640" sldId="264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336572837" sldId="265"/>
        </pc:sldMkLst>
      </pc:sldChg>
      <pc:sldChg chg="del">
        <pc:chgData name="Toby Donaldson" userId="2e6e5431-bb17-4c41-9985-d39c50d83c73" providerId="ADAL" clId="{675336D7-3E3E-41D5-A46E-72C6E1B96305}" dt="2023-06-11T01:47:05.382" v="5" actId="2696"/>
        <pc:sldMkLst>
          <pc:docMk/>
          <pc:sldMk cId="3579847240" sldId="266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3358579260" sldId="267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8253727" sldId="268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321753057" sldId="26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960015797" sldId="27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805511503" sldId="27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2980096962" sldId="272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271234865" sldId="273"/>
        </pc:sldMkLst>
      </pc:sldChg>
      <pc:sldChg chg="del">
        <pc:chgData name="Toby Donaldson" userId="2e6e5431-bb17-4c41-9985-d39c50d83c73" providerId="ADAL" clId="{675336D7-3E3E-41D5-A46E-72C6E1B96305}" dt="2023-06-11T01:46:03.273" v="1" actId="2696"/>
        <pc:sldMkLst>
          <pc:docMk/>
          <pc:sldMk cId="1592566072" sldId="274"/>
        </pc:sldMkLst>
      </pc:sldChg>
      <pc:sldChg chg="del">
        <pc:chgData name="Toby Donaldson" userId="2e6e5431-bb17-4c41-9985-d39c50d83c73" providerId="ADAL" clId="{675336D7-3E3E-41D5-A46E-72C6E1B96305}" dt="2023-06-11T01:48:35.356" v="8" actId="2696"/>
        <pc:sldMkLst>
          <pc:docMk/>
          <pc:sldMk cId="1177978275" sldId="275"/>
        </pc:sldMkLst>
      </pc:sldChg>
      <pc:sldChg chg="del">
        <pc:chgData name="Toby Donaldson" userId="2e6e5431-bb17-4c41-9985-d39c50d83c73" providerId="ADAL" clId="{675336D7-3E3E-41D5-A46E-72C6E1B96305}" dt="2023-06-11T01:47:27.901" v="7" actId="2696"/>
        <pc:sldMkLst>
          <pc:docMk/>
          <pc:sldMk cId="2183620535" sldId="277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484282601" sldId="278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3175052650" sldId="279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04276728" sldId="280"/>
        </pc:sldMkLst>
      </pc:sldChg>
      <pc:sldChg chg="modSp mod">
        <pc:chgData name="Toby Donaldson" userId="2e6e5431-bb17-4c41-9985-d39c50d83c73" providerId="ADAL" clId="{675336D7-3E3E-41D5-A46E-72C6E1B96305}" dt="2023-06-11T01:49:27.598" v="12" actId="207"/>
        <pc:sldMkLst>
          <pc:docMk/>
          <pc:sldMk cId="1970976012" sldId="281"/>
        </pc:sldMkLst>
        <pc:spChg chg="mod">
          <ac:chgData name="Toby Donaldson" userId="2e6e5431-bb17-4c41-9985-d39c50d83c73" providerId="ADAL" clId="{675336D7-3E3E-41D5-A46E-72C6E1B96305}" dt="2023-06-11T01:49:19.326" v="11" actId="207"/>
          <ac:spMkLst>
            <pc:docMk/>
            <pc:sldMk cId="1970976012" sldId="281"/>
            <ac:spMk id="2" creationId="{83449784-009F-40BA-ED95-21868B8EADA5}"/>
          </ac:spMkLst>
        </pc:spChg>
        <pc:spChg chg="mod">
          <ac:chgData name="Toby Donaldson" userId="2e6e5431-bb17-4c41-9985-d39c50d83c73" providerId="ADAL" clId="{675336D7-3E3E-41D5-A46E-72C6E1B96305}" dt="2023-06-11T01:49:27.598" v="12" actId="207"/>
          <ac:spMkLst>
            <pc:docMk/>
            <pc:sldMk cId="1970976012" sldId="281"/>
            <ac:spMk id="3" creationId="{7882EC53-0607-3974-A122-A433D64572C3}"/>
          </ac:spMkLst>
        </pc:spChg>
      </pc:sldChg>
      <pc:sldChg chg="delSp mod">
        <pc:chgData name="Toby Donaldson" userId="2e6e5431-bb17-4c41-9985-d39c50d83c73" providerId="ADAL" clId="{675336D7-3E3E-41D5-A46E-72C6E1B96305}" dt="2023-06-11T01:50:26.488" v="25" actId="21"/>
        <pc:sldMkLst>
          <pc:docMk/>
          <pc:sldMk cId="1240742714" sldId="282"/>
        </pc:sldMkLst>
        <pc:grpChg chg="del">
          <ac:chgData name="Toby Donaldson" userId="2e6e5431-bb17-4c41-9985-d39c50d83c73" providerId="ADAL" clId="{675336D7-3E3E-41D5-A46E-72C6E1B96305}" dt="2023-06-11T01:50:23.938" v="23" actId="21"/>
          <ac:grpSpMkLst>
            <pc:docMk/>
            <pc:sldMk cId="1240742714" sldId="282"/>
            <ac:grpSpMk id="46" creationId="{36DECD87-9ABA-666A-97A1-194C4C8471F0}"/>
          </ac:grpSpMkLst>
        </pc:grpChg>
        <pc:grpChg chg="del">
          <ac:chgData name="Toby Donaldson" userId="2e6e5431-bb17-4c41-9985-d39c50d83c73" providerId="ADAL" clId="{675336D7-3E3E-41D5-A46E-72C6E1B96305}" dt="2023-06-11T01:50:22.188" v="22" actId="21"/>
          <ac:grpSpMkLst>
            <pc:docMk/>
            <pc:sldMk cId="1240742714" sldId="282"/>
            <ac:grpSpMk id="47" creationId="{D1F2AE34-555F-3691-A3FE-C548B8EE496A}"/>
          </ac:grpSpMkLst>
        </pc:grpChg>
        <pc:grpChg chg="del">
          <ac:chgData name="Toby Donaldson" userId="2e6e5431-bb17-4c41-9985-d39c50d83c73" providerId="ADAL" clId="{675336D7-3E3E-41D5-A46E-72C6E1B96305}" dt="2023-06-11T01:50:25.481" v="24" actId="21"/>
          <ac:grpSpMkLst>
            <pc:docMk/>
            <pc:sldMk cId="1240742714" sldId="282"/>
            <ac:grpSpMk id="54" creationId="{64E7E37A-2571-5F05-BD4A-9320390EBE9C}"/>
          </ac:grpSpMkLst>
        </pc:grpChg>
        <pc:grpChg chg="del">
          <ac:chgData name="Toby Donaldson" userId="2e6e5431-bb17-4c41-9985-d39c50d83c73" providerId="ADAL" clId="{675336D7-3E3E-41D5-A46E-72C6E1B96305}" dt="2023-06-11T01:50:26.488" v="25" actId="21"/>
          <ac:grpSpMkLst>
            <pc:docMk/>
            <pc:sldMk cId="1240742714" sldId="282"/>
            <ac:grpSpMk id="55" creationId="{67E485AE-DFAE-B393-80CC-9D2157DBDAC1}"/>
          </ac:grpSpMkLst>
        </pc:grpChg>
        <pc:grpChg chg="del">
          <ac:chgData name="Toby Donaldson" userId="2e6e5431-bb17-4c41-9985-d39c50d83c73" providerId="ADAL" clId="{675336D7-3E3E-41D5-A46E-72C6E1B96305}" dt="2023-06-11T01:50:16.745" v="19" actId="21"/>
          <ac:grpSpMkLst>
            <pc:docMk/>
            <pc:sldMk cId="1240742714" sldId="282"/>
            <ac:grpSpMk id="56" creationId="{9C80CFF9-FD4A-60E0-090C-C6E9BA3C5FD4}"/>
          </ac:grpSpMkLst>
        </pc:grpChg>
        <pc:grpChg chg="del">
          <ac:chgData name="Toby Donaldson" userId="2e6e5431-bb17-4c41-9985-d39c50d83c73" providerId="ADAL" clId="{675336D7-3E3E-41D5-A46E-72C6E1B96305}" dt="2023-06-11T01:50:10.893" v="17" actId="21"/>
          <ac:grpSpMkLst>
            <pc:docMk/>
            <pc:sldMk cId="1240742714" sldId="282"/>
            <ac:grpSpMk id="175" creationId="{57665006-BB7E-7F07-0A8D-B2EF95CA0DB4}"/>
          </ac:grpSpMkLst>
        </pc:grpChg>
        <pc:grpChg chg="del">
          <ac:chgData name="Toby Donaldson" userId="2e6e5431-bb17-4c41-9985-d39c50d83c73" providerId="ADAL" clId="{675336D7-3E3E-41D5-A46E-72C6E1B96305}" dt="2023-06-11T01:50:02.480" v="13" actId="21"/>
          <ac:grpSpMkLst>
            <pc:docMk/>
            <pc:sldMk cId="1240742714" sldId="282"/>
            <ac:grpSpMk id="181" creationId="{C9055841-8724-AA3A-DC9E-0FBB33DB3CFD}"/>
          </ac:grpSpMkLst>
        </pc:grpChg>
        <pc:grpChg chg="del">
          <ac:chgData name="Toby Donaldson" userId="2e6e5431-bb17-4c41-9985-d39c50d83c73" providerId="ADAL" clId="{675336D7-3E3E-41D5-A46E-72C6E1B96305}" dt="2023-06-11T01:50:09.663" v="16" actId="21"/>
          <ac:grpSpMkLst>
            <pc:docMk/>
            <pc:sldMk cId="1240742714" sldId="282"/>
            <ac:grpSpMk id="186" creationId="{985F9BB3-25CA-D694-F8A1-43F775145F87}"/>
          </ac:grpSpMkLst>
        </pc:grpChg>
        <pc:grpChg chg="del">
          <ac:chgData name="Toby Donaldson" userId="2e6e5431-bb17-4c41-9985-d39c50d83c73" providerId="ADAL" clId="{675336D7-3E3E-41D5-A46E-72C6E1B96305}" dt="2023-06-11T01:50:07.299" v="15" actId="21"/>
          <ac:grpSpMkLst>
            <pc:docMk/>
            <pc:sldMk cId="1240742714" sldId="282"/>
            <ac:grpSpMk id="191" creationId="{3F5C54FA-907E-EC90-25D7-67B4693CCD02}"/>
          </ac:grpSpMkLst>
        </pc:grpChg>
        <pc:grpChg chg="del">
          <ac:chgData name="Toby Donaldson" userId="2e6e5431-bb17-4c41-9985-d39c50d83c73" providerId="ADAL" clId="{675336D7-3E3E-41D5-A46E-72C6E1B96305}" dt="2023-06-11T01:50:06.092" v="14" actId="21"/>
          <ac:grpSpMkLst>
            <pc:docMk/>
            <pc:sldMk cId="1240742714" sldId="282"/>
            <ac:grpSpMk id="192" creationId="{8CCBE3BA-FD67-613A-F2FA-2665AE197143}"/>
          </ac:grpSpMkLst>
        </pc:grpChg>
        <pc:grpChg chg="del">
          <ac:chgData name="Toby Donaldson" userId="2e6e5431-bb17-4c41-9985-d39c50d83c73" providerId="ADAL" clId="{675336D7-3E3E-41D5-A46E-72C6E1B96305}" dt="2023-06-11T01:50:19.516" v="21" actId="21"/>
          <ac:grpSpMkLst>
            <pc:docMk/>
            <pc:sldMk cId="1240742714" sldId="282"/>
            <ac:grpSpMk id="198" creationId="{52484E17-28C7-7F92-5BA4-BE5903F094A1}"/>
          </ac:grpSpMkLst>
        </pc:grpChg>
        <pc:grpChg chg="del">
          <ac:chgData name="Toby Donaldson" userId="2e6e5431-bb17-4c41-9985-d39c50d83c73" providerId="ADAL" clId="{675336D7-3E3E-41D5-A46E-72C6E1B96305}" dt="2023-06-11T01:50:18.244" v="20" actId="21"/>
          <ac:grpSpMkLst>
            <pc:docMk/>
            <pc:sldMk cId="1240742714" sldId="282"/>
            <ac:grpSpMk id="204" creationId="{59096D57-7C7A-EC9A-49D2-280589614B3D}"/>
          </ac:grpSpMkLst>
        </pc:grpChg>
        <pc:inkChg chg="del">
          <ac:chgData name="Toby Donaldson" userId="2e6e5431-bb17-4c41-9985-d39c50d83c73" providerId="ADAL" clId="{675336D7-3E3E-41D5-A46E-72C6E1B96305}" dt="2023-06-11T01:50:13.506" v="18" actId="21"/>
          <ac:inkMkLst>
            <pc:docMk/>
            <pc:sldMk cId="1240742714" sldId="282"/>
            <ac:inkMk id="57" creationId="{510DF17B-CB6A-620A-935D-1F866EC9E1BC}"/>
          </ac:inkMkLst>
        </pc:inkChg>
        <pc:inkChg chg="del">
          <ac:chgData name="Toby Donaldson" userId="2e6e5431-bb17-4c41-9985-d39c50d83c73" providerId="ADAL" clId="{675336D7-3E3E-41D5-A46E-72C6E1B96305}" dt="2023-06-11T01:50:09.663" v="16" actId="21"/>
          <ac:inkMkLst>
            <pc:docMk/>
            <pc:sldMk cId="1240742714" sldId="282"/>
            <ac:inkMk id="62" creationId="{8B41A638-AB27-33CF-F183-4BFA15528894}"/>
          </ac:inkMkLst>
        </pc:inkChg>
      </pc:sldChg>
      <pc:sldChg chg="del">
        <pc:chgData name="Toby Donaldson" userId="2e6e5431-bb17-4c41-9985-d39c50d83c73" providerId="ADAL" clId="{675336D7-3E3E-41D5-A46E-72C6E1B96305}" dt="2023-06-11T01:46:35.273" v="3" actId="2696"/>
        <pc:sldMkLst>
          <pc:docMk/>
          <pc:sldMk cId="4117243772" sldId="283"/>
        </pc:sldMkLst>
      </pc:sldChg>
      <pc:sldChg chg="del">
        <pc:chgData name="Toby Donaldson" userId="2e6e5431-bb17-4c41-9985-d39c50d83c73" providerId="ADAL" clId="{675336D7-3E3E-41D5-A46E-72C6E1B96305}" dt="2023-06-11T01:46:41.544" v="4" actId="2696"/>
        <pc:sldMkLst>
          <pc:docMk/>
          <pc:sldMk cId="1380517048" sldId="284"/>
        </pc:sldMkLst>
      </pc:sldChg>
      <pc:sldChg chg="delSp mod">
        <pc:chgData name="Toby Donaldson" userId="2e6e5431-bb17-4c41-9985-d39c50d83c73" providerId="ADAL" clId="{675336D7-3E3E-41D5-A46E-72C6E1B96305}" dt="2023-06-11T01:50:47.895" v="26" actId="21"/>
        <pc:sldMkLst>
          <pc:docMk/>
          <pc:sldMk cId="213665527" sldId="288"/>
        </pc:sldMkLst>
        <pc:inkChg chg="del">
          <ac:chgData name="Toby Donaldson" userId="2e6e5431-bb17-4c41-9985-d39c50d83c73" providerId="ADAL" clId="{675336D7-3E3E-41D5-A46E-72C6E1B96305}" dt="2023-06-11T01:50:47.895" v="26" actId="21"/>
          <ac:inkMkLst>
            <pc:docMk/>
            <pc:sldMk cId="213665527" sldId="288"/>
            <ac:inkMk id="42" creationId="{DA01EF27-E61F-7177-0B06-5309F2DF5EC0}"/>
          </ac:inkMkLst>
        </pc:inkChg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1104929879" sldId="289"/>
        </pc:sldMkLst>
      </pc:sldChg>
      <pc:sldChg chg="del">
        <pc:chgData name="Toby Donaldson" userId="2e6e5431-bb17-4c41-9985-d39c50d83c73" providerId="ADAL" clId="{675336D7-3E3E-41D5-A46E-72C6E1B96305}" dt="2023-06-11T01:45:04.226" v="0" actId="2696"/>
        <pc:sldMkLst>
          <pc:docMk/>
          <pc:sldMk cId="2431740023" sldId="290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1912664397" sldId="291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578969590" sldId="292"/>
        </pc:sldMkLst>
      </pc:sldChg>
      <pc:sldChg chg="del">
        <pc:chgData name="Toby Donaldson" userId="2e6e5431-bb17-4c41-9985-d39c50d83c73" providerId="ADAL" clId="{675336D7-3E3E-41D5-A46E-72C6E1B96305}" dt="2023-06-11T01:46:16.919" v="2" actId="2696"/>
        <pc:sldMkLst>
          <pc:docMk/>
          <pc:sldMk cId="78645906" sldId="293"/>
        </pc:sldMkLst>
      </pc:sldChg>
      <pc:sldChg chg="del">
        <pc:chgData name="Toby Donaldson" userId="2e6e5431-bb17-4c41-9985-d39c50d83c73" providerId="ADAL" clId="{675336D7-3E3E-41D5-A46E-72C6E1B96305}" dt="2023-06-11T01:56:58.825" v="122" actId="2696"/>
        <pc:sldMkLst>
          <pc:docMk/>
          <pc:sldMk cId="1654995090" sldId="294"/>
        </pc:sldMkLst>
      </pc:sldChg>
      <pc:sldChg chg="del">
        <pc:chgData name="Toby Donaldson" userId="2e6e5431-bb17-4c41-9985-d39c50d83c73" providerId="ADAL" clId="{675336D7-3E3E-41D5-A46E-72C6E1B96305}" dt="2023-06-11T01:57:15.662" v="123" actId="2696"/>
        <pc:sldMkLst>
          <pc:docMk/>
          <pc:sldMk cId="1039605913" sldId="298"/>
        </pc:sldMkLst>
      </pc:sldChg>
      <pc:sldChg chg="addSp modSp mod">
        <pc:chgData name="Toby Donaldson" userId="2e6e5431-bb17-4c41-9985-d39c50d83c73" providerId="ADAL" clId="{675336D7-3E3E-41D5-A46E-72C6E1B96305}" dt="2023-06-11T01:57:56.480" v="173" actId="1076"/>
        <pc:sldMkLst>
          <pc:docMk/>
          <pc:sldMk cId="4084097814" sldId="299"/>
        </pc:sldMkLst>
        <pc:spChg chg="add mod">
          <ac:chgData name="Toby Donaldson" userId="2e6e5431-bb17-4c41-9985-d39c50d83c73" providerId="ADAL" clId="{675336D7-3E3E-41D5-A46E-72C6E1B96305}" dt="2023-06-11T01:57:56.480" v="173" actId="1076"/>
          <ac:spMkLst>
            <pc:docMk/>
            <pc:sldMk cId="4084097814" sldId="299"/>
            <ac:spMk id="35" creationId="{302261AB-5BE8-2867-7304-9B8AA48759A1}"/>
          </ac:spMkLst>
        </pc:spChg>
      </pc:sldChg>
      <pc:sldChg chg="del">
        <pc:chgData name="Toby Donaldson" userId="2e6e5431-bb17-4c41-9985-d39c50d83c73" providerId="ADAL" clId="{675336D7-3E3E-41D5-A46E-72C6E1B96305}" dt="2023-06-11T01:58:09.694" v="174" actId="2696"/>
        <pc:sldMkLst>
          <pc:docMk/>
          <pc:sldMk cId="2124943841" sldId="300"/>
        </pc:sldMkLst>
      </pc:sldChg>
      <pc:sldChg chg="del">
        <pc:chgData name="Toby Donaldson" userId="2e6e5431-bb17-4c41-9985-d39c50d83c73" providerId="ADAL" clId="{675336D7-3E3E-41D5-A46E-72C6E1B96305}" dt="2023-06-11T01:58:45.449" v="178" actId="2696"/>
        <pc:sldMkLst>
          <pc:docMk/>
          <pc:sldMk cId="3277500053" sldId="301"/>
        </pc:sldMkLst>
      </pc:sldChg>
      <pc:sldChg chg="modSp mod">
        <pc:chgData name="Toby Donaldson" userId="2e6e5431-bb17-4c41-9985-d39c50d83c73" providerId="ADAL" clId="{675336D7-3E3E-41D5-A46E-72C6E1B96305}" dt="2023-06-11T01:59:50.739" v="310" actId="113"/>
        <pc:sldMkLst>
          <pc:docMk/>
          <pc:sldMk cId="4250622663" sldId="302"/>
        </pc:sldMkLst>
        <pc:spChg chg="mod">
          <ac:chgData name="Toby Donaldson" userId="2e6e5431-bb17-4c41-9985-d39c50d83c73" providerId="ADAL" clId="{675336D7-3E3E-41D5-A46E-72C6E1B96305}" dt="2023-06-11T01:59:43.198" v="309" actId="1076"/>
          <ac:spMkLst>
            <pc:docMk/>
            <pc:sldMk cId="4250622663" sldId="302"/>
            <ac:spMk id="2" creationId="{C521E112-CB89-C7E5-5864-6BDFA96471D5}"/>
          </ac:spMkLst>
        </pc:spChg>
        <pc:spChg chg="mod">
          <ac:chgData name="Toby Donaldson" userId="2e6e5431-bb17-4c41-9985-d39c50d83c73" providerId="ADAL" clId="{675336D7-3E3E-41D5-A46E-72C6E1B96305}" dt="2023-06-11T01:59:50.739" v="310" actId="113"/>
          <ac:spMkLst>
            <pc:docMk/>
            <pc:sldMk cId="4250622663" sldId="302"/>
            <ac:spMk id="3" creationId="{45AC2AF0-1AFD-7B8B-6394-17F1C6AD4B8A}"/>
          </ac:spMkLst>
        </pc:spChg>
      </pc:sldChg>
      <pc:sldChg chg="del">
        <pc:chgData name="Toby Donaldson" userId="2e6e5431-bb17-4c41-9985-d39c50d83c73" providerId="ADAL" clId="{675336D7-3E3E-41D5-A46E-72C6E1B96305}" dt="2023-06-11T02:00:07.351" v="311" actId="2696"/>
        <pc:sldMkLst>
          <pc:docMk/>
          <pc:sldMk cId="2781638378" sldId="303"/>
        </pc:sldMkLst>
      </pc:sldChg>
      <pc:sldChg chg="del">
        <pc:chgData name="Toby Donaldson" userId="2e6e5431-bb17-4c41-9985-d39c50d83c73" providerId="ADAL" clId="{675336D7-3E3E-41D5-A46E-72C6E1B96305}" dt="2023-06-11T02:00:31.604" v="313" actId="2696"/>
        <pc:sldMkLst>
          <pc:docMk/>
          <pc:sldMk cId="2064521296" sldId="305"/>
        </pc:sldMkLst>
      </pc:sldChg>
      <pc:sldChg chg="del">
        <pc:chgData name="Toby Donaldson" userId="2e6e5431-bb17-4c41-9985-d39c50d83c73" providerId="ADAL" clId="{675336D7-3E3E-41D5-A46E-72C6E1B96305}" dt="2023-06-11T01:58:17.892" v="175" actId="2696"/>
        <pc:sldMkLst>
          <pc:docMk/>
          <pc:sldMk cId="3430302196" sldId="306"/>
        </pc:sldMkLst>
      </pc:sldChg>
      <pc:sldChg chg="del">
        <pc:chgData name="Toby Donaldson" userId="2e6e5431-bb17-4c41-9985-d39c50d83c73" providerId="ADAL" clId="{675336D7-3E3E-41D5-A46E-72C6E1B96305}" dt="2023-06-11T01:58:24.939" v="176" actId="2696"/>
        <pc:sldMkLst>
          <pc:docMk/>
          <pc:sldMk cId="543960148" sldId="307"/>
        </pc:sldMkLst>
      </pc:sldChg>
      <pc:sldChg chg="del">
        <pc:chgData name="Toby Donaldson" userId="2e6e5431-bb17-4c41-9985-d39c50d83c73" providerId="ADAL" clId="{675336D7-3E3E-41D5-A46E-72C6E1B96305}" dt="2023-06-11T01:58:34.330" v="177" actId="2696"/>
        <pc:sldMkLst>
          <pc:docMk/>
          <pc:sldMk cId="2512385575" sldId="308"/>
        </pc:sldMkLst>
      </pc:sldChg>
      <pc:sldChg chg="del">
        <pc:chgData name="Toby Donaldson" userId="2e6e5431-bb17-4c41-9985-d39c50d83c73" providerId="ADAL" clId="{675336D7-3E3E-41D5-A46E-72C6E1B96305}" dt="2023-06-11T02:00:15.052" v="312" actId="2696"/>
        <pc:sldMkLst>
          <pc:docMk/>
          <pc:sldMk cId="3457556992" sldId="309"/>
        </pc:sldMkLst>
      </pc:sldChg>
      <pc:sldChg chg="del">
        <pc:chgData name="Toby Donaldson" userId="2e6e5431-bb17-4c41-9985-d39c50d83c73" providerId="ADAL" clId="{675336D7-3E3E-41D5-A46E-72C6E1B96305}" dt="2023-06-11T02:00:37.235" v="314" actId="2696"/>
        <pc:sldMkLst>
          <pc:docMk/>
          <pc:sldMk cId="3471613638" sldId="310"/>
        </pc:sldMkLst>
      </pc:sldChg>
      <pc:sldChg chg="del">
        <pc:chgData name="Toby Donaldson" userId="2e6e5431-bb17-4c41-9985-d39c50d83c73" providerId="ADAL" clId="{675336D7-3E3E-41D5-A46E-72C6E1B96305}" dt="2023-06-11T02:00:42.621" v="315" actId="2696"/>
        <pc:sldMkLst>
          <pc:docMk/>
          <pc:sldMk cId="1400380303" sldId="311"/>
        </pc:sldMkLst>
      </pc:sldChg>
      <pc:sldChg chg="del">
        <pc:chgData name="Toby Donaldson" userId="2e6e5431-bb17-4c41-9985-d39c50d83c73" providerId="ADAL" clId="{675336D7-3E3E-41D5-A46E-72C6E1B96305}" dt="2023-06-11T02:00:52.192" v="316" actId="2696"/>
        <pc:sldMkLst>
          <pc:docMk/>
          <pc:sldMk cId="2751220641" sldId="312"/>
        </pc:sldMkLst>
      </pc:sldChg>
      <pc:sldChg chg="modSp mod">
        <pc:chgData name="Toby Donaldson" userId="2e6e5431-bb17-4c41-9985-d39c50d83c73" providerId="ADAL" clId="{675336D7-3E3E-41D5-A46E-72C6E1B96305}" dt="2023-06-11T02:01:30.757" v="366" actId="27636"/>
        <pc:sldMkLst>
          <pc:docMk/>
          <pc:sldMk cId="298745306" sldId="313"/>
        </pc:sldMkLst>
        <pc:spChg chg="mod">
          <ac:chgData name="Toby Donaldson" userId="2e6e5431-bb17-4c41-9985-d39c50d83c73" providerId="ADAL" clId="{675336D7-3E3E-41D5-A46E-72C6E1B96305}" dt="2023-06-11T02:01:30.757" v="366" actId="27636"/>
          <ac:spMkLst>
            <pc:docMk/>
            <pc:sldMk cId="298745306" sldId="313"/>
            <ac:spMk id="35" creationId="{3AEA7A8D-18D9-BD53-199C-2E649D22DA97}"/>
          </ac:spMkLst>
        </pc:spChg>
      </pc:sldChg>
      <pc:sldChg chg="del">
        <pc:chgData name="Toby Donaldson" userId="2e6e5431-bb17-4c41-9985-d39c50d83c73" providerId="ADAL" clId="{675336D7-3E3E-41D5-A46E-72C6E1B96305}" dt="2023-06-11T02:01:57.614" v="367" actId="2696"/>
        <pc:sldMkLst>
          <pc:docMk/>
          <pc:sldMk cId="2627866717" sldId="317"/>
        </pc:sldMkLst>
      </pc:sldChg>
      <pc:sldChg chg="del">
        <pc:chgData name="Toby Donaldson" userId="2e6e5431-bb17-4c41-9985-d39c50d83c73" providerId="ADAL" clId="{675336D7-3E3E-41D5-A46E-72C6E1B96305}" dt="2023-06-11T02:02:22.362" v="368" actId="2696"/>
        <pc:sldMkLst>
          <pc:docMk/>
          <pc:sldMk cId="3177373768" sldId="318"/>
        </pc:sldMkLst>
      </pc:sldChg>
      <pc:sldChg chg="del">
        <pc:chgData name="Toby Donaldson" userId="2e6e5431-bb17-4c41-9985-d39c50d83c73" providerId="ADAL" clId="{675336D7-3E3E-41D5-A46E-72C6E1B96305}" dt="2023-06-11T01:51:30.555" v="28" actId="2696"/>
        <pc:sldMkLst>
          <pc:docMk/>
          <pc:sldMk cId="2806207399" sldId="319"/>
        </pc:sldMkLst>
      </pc:sldChg>
      <pc:sldChg chg="del">
        <pc:chgData name="Toby Donaldson" userId="2e6e5431-bb17-4c41-9985-d39c50d83c73" providerId="ADAL" clId="{675336D7-3E3E-41D5-A46E-72C6E1B96305}" dt="2023-06-11T01:51:42.790" v="29" actId="2696"/>
        <pc:sldMkLst>
          <pc:docMk/>
          <pc:sldMk cId="3570513272" sldId="321"/>
        </pc:sldMkLst>
      </pc:sldChg>
      <pc:sldChg chg="del">
        <pc:chgData name="Toby Donaldson" userId="2e6e5431-bb17-4c41-9985-d39c50d83c73" providerId="ADAL" clId="{675336D7-3E3E-41D5-A46E-72C6E1B96305}" dt="2023-06-11T01:56:05.438" v="117" actId="2696"/>
        <pc:sldMkLst>
          <pc:docMk/>
          <pc:sldMk cId="2982983459" sldId="322"/>
        </pc:sldMkLst>
      </pc:sldChg>
      <pc:sldChg chg="del">
        <pc:chgData name="Toby Donaldson" userId="2e6e5431-bb17-4c41-9985-d39c50d83c73" providerId="ADAL" clId="{675336D7-3E3E-41D5-A46E-72C6E1B96305}" dt="2023-06-11T01:56:12.659" v="118" actId="2696"/>
        <pc:sldMkLst>
          <pc:docMk/>
          <pc:sldMk cId="23058490" sldId="323"/>
        </pc:sldMkLst>
      </pc:sldChg>
      <pc:sldChg chg="modSp mod">
        <pc:chgData name="Toby Donaldson" userId="2e6e5431-bb17-4c41-9985-d39c50d83c73" providerId="ADAL" clId="{675336D7-3E3E-41D5-A46E-72C6E1B96305}" dt="2023-06-11T01:56:39.215" v="121" actId="20577"/>
        <pc:sldMkLst>
          <pc:docMk/>
          <pc:sldMk cId="3613990540" sldId="324"/>
        </pc:sldMkLst>
        <pc:spChg chg="mod">
          <ac:chgData name="Toby Donaldson" userId="2e6e5431-bb17-4c41-9985-d39c50d83c73" providerId="ADAL" clId="{675336D7-3E3E-41D5-A46E-72C6E1B96305}" dt="2023-06-11T01:56:39.215" v="121" actId="20577"/>
          <ac:spMkLst>
            <pc:docMk/>
            <pc:sldMk cId="3613990540" sldId="324"/>
            <ac:spMk id="3" creationId="{45AC2AF0-1AFD-7B8B-6394-17F1C6AD4B8A}"/>
          </ac:spMkLst>
        </pc:spChg>
      </pc:sldChg>
      <pc:sldChg chg="addSp modSp del mod">
        <pc:chgData name="Toby Donaldson" userId="2e6e5431-bb17-4c41-9985-d39c50d83c73" providerId="ADAL" clId="{675336D7-3E3E-41D5-A46E-72C6E1B96305}" dt="2023-06-11T01:56:22.214" v="119" actId="2696"/>
        <pc:sldMkLst>
          <pc:docMk/>
          <pc:sldMk cId="1218919726" sldId="336"/>
        </pc:sldMkLst>
        <pc:spChg chg="mod">
          <ac:chgData name="Toby Donaldson" userId="2e6e5431-bb17-4c41-9985-d39c50d83c73" providerId="ADAL" clId="{675336D7-3E3E-41D5-A46E-72C6E1B96305}" dt="2023-06-11T01:53:08.575" v="60" actId="14100"/>
          <ac:spMkLst>
            <pc:docMk/>
            <pc:sldMk cId="1218919726" sldId="336"/>
            <ac:spMk id="3" creationId="{45AC2AF0-1AFD-7B8B-6394-17F1C6AD4B8A}"/>
          </ac:spMkLst>
        </pc:spChg>
        <pc:spChg chg="mod">
          <ac:chgData name="Toby Donaldson" userId="2e6e5431-bb17-4c41-9985-d39c50d83c73" providerId="ADAL" clId="{675336D7-3E3E-41D5-A46E-72C6E1B96305}" dt="2023-06-11T01:52:27.494" v="54" actId="14100"/>
          <ac:spMkLst>
            <pc:docMk/>
            <pc:sldMk cId="1218919726" sldId="336"/>
            <ac:spMk id="36" creationId="{F407AFDA-289F-764B-4514-6EF88C1A50EC}"/>
          </ac:spMkLst>
        </pc:s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7" creationId="{365E084E-FDD6-D1DC-C0B4-483E52092CF9}"/>
          </ac:grpSpMkLst>
        </pc:grpChg>
        <pc:grpChg chg="add mod">
          <ac:chgData name="Toby Donaldson" userId="2e6e5431-bb17-4c41-9985-d39c50d83c73" providerId="ADAL" clId="{675336D7-3E3E-41D5-A46E-72C6E1B96305}" dt="2023-06-11T01:52:54.834" v="59" actId="14100"/>
          <ac:grpSpMkLst>
            <pc:docMk/>
            <pc:sldMk cId="1218919726" sldId="336"/>
            <ac:grpSpMk id="10" creationId="{3F93FDC2-8D31-3989-0172-F7F101491206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3" creationId="{DB7A3276-BA51-DC6B-1355-CB14F62EE3EB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6" creationId="{C4771F33-4A9E-4964-5435-7B17271E911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2" creationId="{9D961FC5-91B9-FA21-0C59-A1A432C9A9AA}"/>
          </ac:grpSpMkLst>
        </pc:grpChg>
        <pc:grpChg chg="mod">
          <ac:chgData name="Toby Donaldson" userId="2e6e5431-bb17-4c41-9985-d39c50d83c73" providerId="ADAL" clId="{675336D7-3E3E-41D5-A46E-72C6E1B96305}" dt="2023-06-11T01:52:44.724" v="57" actId="164"/>
          <ac:grpSpMkLst>
            <pc:docMk/>
            <pc:sldMk cId="1218919726" sldId="336"/>
            <ac:grpSpMk id="25" creationId="{C6A85D81-5B62-6BC6-CF52-9307CFC73361}"/>
          </ac:grpSpMkLst>
        </pc:grp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2" creationId="{7DA91742-016F-5840-03DE-6B52E37A9D6C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3" creationId="{0984486F-C12D-3CDB-6B8E-B8E44569F6BD}"/>
          </ac:cxnSpMkLst>
        </pc:cxnChg>
        <pc:cxnChg chg="mod">
          <ac:chgData name="Toby Donaldson" userId="2e6e5431-bb17-4c41-9985-d39c50d83c73" providerId="ADAL" clId="{675336D7-3E3E-41D5-A46E-72C6E1B96305}" dt="2023-06-11T01:52:44.724" v="57" actId="164"/>
          <ac:cxnSpMkLst>
            <pc:docMk/>
            <pc:sldMk cId="1218919726" sldId="336"/>
            <ac:cxnSpMk id="34" creationId="{C290374F-6D43-A354-A4F7-82646EA0F19A}"/>
          </ac:cxnSpMkLst>
        </pc:cxnChg>
      </pc:sldChg>
      <pc:sldChg chg="addSp delSp modSp mod">
        <pc:chgData name="Toby Donaldson" userId="2e6e5431-bb17-4c41-9985-d39c50d83c73" providerId="ADAL" clId="{675336D7-3E3E-41D5-A46E-72C6E1B96305}" dt="2023-06-11T01:55:49.906" v="115" actId="21"/>
        <pc:sldMkLst>
          <pc:docMk/>
          <pc:sldMk cId="1723537678" sldId="337"/>
        </pc:sldMkLst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1" creationId="{F95A8AE4-57F8-7FAD-4CD2-AB1A89F51C1B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2" creationId="{CBC59A1C-B559-B5F8-9A47-C19B3FD1621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7" creationId="{2BDED83D-FA64-284F-E2A5-883C69C337B7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18" creationId="{833EE224-9FE7-F48D-F133-DCAC373EEAF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6" creationId="{2043EA3E-6367-18A1-85AD-CDFC35E3520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27" creationId="{4D5842F1-9BB9-6AFA-4A38-EAC577953132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3" creationId="{1FE6DA91-C29E-6DB7-4F7C-1F605AEFCA7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4" creationId="{E8FBE1F7-7B81-CB4A-4956-BCEA8D09DBC9}"/>
          </ac:spMkLst>
        </pc:spChg>
        <pc:spChg chg="del mod">
          <ac:chgData name="Toby Donaldson" userId="2e6e5431-bb17-4c41-9985-d39c50d83c73" providerId="ADAL" clId="{675336D7-3E3E-41D5-A46E-72C6E1B96305}" dt="2023-06-11T01:55:49.906" v="115" actId="21"/>
          <ac:spMkLst>
            <pc:docMk/>
            <pc:sldMk cId="1723537678" sldId="337"/>
            <ac:spMk id="36" creationId="{F407AFDA-289F-764B-4514-6EF88C1A50EC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7" creationId="{317D0B7D-60B5-D130-2F20-EF10D20A7970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38" creationId="{38331DCB-590A-4AC1-AA4F-5D466AFBAE2D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5" creationId="{8795BD04-061E-C146-A0B4-3FED204042C9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6" creationId="{1A2A6D84-9D17-22DF-9209-9F2F2DE6FDC6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8" creationId="{76A8630A-140A-6EE8-8DC8-1605BDF21C41}"/>
          </ac:spMkLst>
        </pc:spChg>
        <pc:spChg chg="mod">
          <ac:chgData name="Toby Donaldson" userId="2e6e5431-bb17-4c41-9985-d39c50d83c73" providerId="ADAL" clId="{675336D7-3E3E-41D5-A46E-72C6E1B96305}" dt="2023-06-11T01:54:17.986" v="71" actId="165"/>
          <ac:spMkLst>
            <pc:docMk/>
            <pc:sldMk cId="1723537678" sldId="337"/>
            <ac:spMk id="49" creationId="{0BC58A7B-4173-D24A-299E-15097AAB1D9E}"/>
          </ac:spMkLst>
        </pc:spChg>
        <pc:spChg chg="add mod">
          <ac:chgData name="Toby Donaldson" userId="2e6e5431-bb17-4c41-9985-d39c50d83c73" providerId="ADAL" clId="{675336D7-3E3E-41D5-A46E-72C6E1B96305}" dt="2023-06-11T01:55:19.916" v="107" actId="1076"/>
          <ac:spMkLst>
            <pc:docMk/>
            <pc:sldMk cId="1723537678" sldId="337"/>
            <ac:spMk id="55" creationId="{44625FB3-54C4-03C1-F577-C481723A6FC6}"/>
          </ac:spMkLst>
        </pc:spChg>
        <pc:spChg chg="add mod">
          <ac:chgData name="Toby Donaldson" userId="2e6e5431-bb17-4c41-9985-d39c50d83c73" providerId="ADAL" clId="{675336D7-3E3E-41D5-A46E-72C6E1B96305}" dt="2023-06-11T01:55:37.794" v="114" actId="14100"/>
          <ac:spMkLst>
            <pc:docMk/>
            <pc:sldMk cId="1723537678" sldId="337"/>
            <ac:spMk id="56" creationId="{11B6C50E-BE2E-63D1-383B-F4CB664A33A0}"/>
          </ac:spMkLst>
        </pc:s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4" creationId="{C46E37AB-9E57-1DCD-E72B-8E964FE63214}"/>
          </ac:grpSpMkLst>
        </pc:gr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7" creationId="{365E084E-FDD6-D1DC-C0B4-483E52092CF9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0" creationId="{D9B4FD04-199E-79B1-AD2B-B78428126E82}"/>
          </ac:grpSpMkLst>
        </pc:gr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13" creationId="{DB7A3276-BA51-DC6B-1355-CB14F62EE3EB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16" creationId="{671376BA-3E21-65C9-6EF9-4D33350EE3D6}"/>
          </ac:grpSpMkLst>
        </pc:gr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19" creationId="{FC528B91-2288-401E-1597-E24A9FB89CF8}"/>
          </ac:grpSpMkLst>
        </pc:grpChg>
        <pc:grpChg chg="mod">
          <ac:chgData name="Toby Donaldson" userId="2e6e5431-bb17-4c41-9985-d39c50d83c73" providerId="ADAL" clId="{675336D7-3E3E-41D5-A46E-72C6E1B96305}" dt="2023-06-11T01:53:47.804" v="66" actId="164"/>
          <ac:grpSpMkLst>
            <pc:docMk/>
            <pc:sldMk cId="1723537678" sldId="337"/>
            <ac:grpSpMk id="22" creationId="{9D961FC5-91B9-FA21-0C59-A1A432C9A9AA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5" creationId="{064B1C93-2BE7-5C62-5AF6-57C0EFAD8E60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29" creationId="{E7015448-CE26-B003-238C-54547EA793AF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35" creationId="{91AA9738-5568-2138-628B-0EB7B9A84C58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4" creationId="{F4E85099-ADD4-01F6-93C7-E973B8A6B87D}"/>
          </ac:grpSpMkLst>
        </pc:grpChg>
        <pc:grpChg chg="add mod topLvl">
          <ac:chgData name="Toby Donaldson" userId="2e6e5431-bb17-4c41-9985-d39c50d83c73" providerId="ADAL" clId="{675336D7-3E3E-41D5-A46E-72C6E1B96305}" dt="2023-06-11T01:54:35.083" v="72" actId="164"/>
          <ac:grpSpMkLst>
            <pc:docMk/>
            <pc:sldMk cId="1723537678" sldId="337"/>
            <ac:grpSpMk id="47" creationId="{BE551256-47E4-0C50-19FE-60137FE7EAF1}"/>
          </ac:grpSpMkLst>
        </pc:grpChg>
        <pc:grpChg chg="add del mod">
          <ac:chgData name="Toby Donaldson" userId="2e6e5431-bb17-4c41-9985-d39c50d83c73" providerId="ADAL" clId="{675336D7-3E3E-41D5-A46E-72C6E1B96305}" dt="2023-06-11T01:54:17.986" v="71" actId="165"/>
          <ac:grpSpMkLst>
            <pc:docMk/>
            <pc:sldMk cId="1723537678" sldId="337"/>
            <ac:grpSpMk id="52" creationId="{881E02A3-F689-0984-0775-0A28EECFCBB2}"/>
          </ac:grpSpMkLst>
        </pc:grpChg>
        <pc:grpChg chg="add mod">
          <ac:chgData name="Toby Donaldson" userId="2e6e5431-bb17-4c41-9985-d39c50d83c73" providerId="ADAL" clId="{675336D7-3E3E-41D5-A46E-72C6E1B96305}" dt="2023-06-11T01:54:55.537" v="74" actId="1076"/>
          <ac:grpSpMkLst>
            <pc:docMk/>
            <pc:sldMk cId="1723537678" sldId="337"/>
            <ac:grpSpMk id="53" creationId="{B5F98EB5-AF5F-6D13-D045-0C15F27ED3F2}"/>
          </ac:grpSpMkLst>
        </pc:grpChg>
        <pc:grpChg chg="add mod">
          <ac:chgData name="Toby Donaldson" userId="2e6e5431-bb17-4c41-9985-d39c50d83c73" providerId="ADAL" clId="{675336D7-3E3E-41D5-A46E-72C6E1B96305}" dt="2023-06-11T01:54:40.909" v="73" actId="14100"/>
          <ac:grpSpMkLst>
            <pc:docMk/>
            <pc:sldMk cId="1723537678" sldId="337"/>
            <ac:grpSpMk id="54" creationId="{FD866242-A7F2-3253-DA0F-5E5FF9114E32}"/>
          </ac:grpSpMkLst>
        </pc:grpChg>
        <pc:cxnChg chg="mod">
          <ac:chgData name="Toby Donaldson" userId="2e6e5431-bb17-4c41-9985-d39c50d83c73" providerId="ADAL" clId="{675336D7-3E3E-41D5-A46E-72C6E1B96305}" dt="2023-06-11T01:53:47.804" v="66" actId="164"/>
          <ac:cxnSpMkLst>
            <pc:docMk/>
            <pc:sldMk cId="1723537678" sldId="337"/>
            <ac:cxnSpMk id="28" creationId="{DE34C184-1631-3BE4-AD44-44CFFF917D7B}"/>
          </ac:cxnSpMkLst>
        </pc:cxnChg>
        <pc:cxnChg chg="mod">
          <ac:chgData name="Toby Donaldson" userId="2e6e5431-bb17-4c41-9985-d39c50d83c73" providerId="ADAL" clId="{675336D7-3E3E-41D5-A46E-72C6E1B96305}" dt="2023-06-11T01:53:47.804" v="66" actId="164"/>
          <ac:cxnSpMkLst>
            <pc:docMk/>
            <pc:sldMk cId="1723537678" sldId="337"/>
            <ac:cxnSpMk id="30" creationId="{9E2CF653-D9F2-1204-BCCB-14A2B234F689}"/>
          </ac:cxnSpMkLst>
        </pc:cxnChg>
        <pc:cxnChg chg="mod">
          <ac:chgData name="Toby Donaldson" userId="2e6e5431-bb17-4c41-9985-d39c50d83c73" providerId="ADAL" clId="{675336D7-3E3E-41D5-A46E-72C6E1B96305}" dt="2023-06-11T01:53:47.804" v="66" actId="164"/>
          <ac:cxnSpMkLst>
            <pc:docMk/>
            <pc:sldMk cId="1723537678" sldId="337"/>
            <ac:cxnSpMk id="31" creationId="{690D4599-78C4-00A6-7A1D-2BCCBEA0D96A}"/>
          </ac:cxnSpMkLst>
        </pc:cxnChg>
        <pc:cxnChg chg="mod">
          <ac:chgData name="Toby Donaldson" userId="2e6e5431-bb17-4c41-9985-d39c50d83c73" providerId="ADAL" clId="{675336D7-3E3E-41D5-A46E-72C6E1B96305}" dt="2023-06-11T01:53:47.804" v="66" actId="164"/>
          <ac:cxnSpMkLst>
            <pc:docMk/>
            <pc:sldMk cId="1723537678" sldId="337"/>
            <ac:cxnSpMk id="32" creationId="{7DA91742-016F-5840-03DE-6B52E37A9D6C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0" creationId="{C1BF4C03-FA29-195D-6E08-EB6770AA26E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1" creationId="{59F206DC-1DC6-BF5E-A7EC-E5FCF04474C7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2" creationId="{CBFE5B72-645D-91A0-739E-6B9855C1F48E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43" creationId="{4B8F660C-FB66-23F3-8B5A-64B6F730F8F1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0" creationId="{457820CC-95B2-F67C-0DBA-E3A0A7D73EEA}"/>
          </ac:cxnSpMkLst>
        </pc:cxnChg>
        <pc:cxnChg chg="add mod topLvl">
          <ac:chgData name="Toby Donaldson" userId="2e6e5431-bb17-4c41-9985-d39c50d83c73" providerId="ADAL" clId="{675336D7-3E3E-41D5-A46E-72C6E1B96305}" dt="2023-06-11T01:54:35.083" v="72" actId="164"/>
          <ac:cxnSpMkLst>
            <pc:docMk/>
            <pc:sldMk cId="1723537678" sldId="337"/>
            <ac:cxnSpMk id="51" creationId="{C5DD9E9D-A9A0-BD01-12F8-84F79918B254}"/>
          </ac:cxnSpMkLst>
        </pc:cxnChg>
      </pc:sldChg>
      <pc:sldChg chg="del">
        <pc:chgData name="Toby Donaldson" userId="2e6e5431-bb17-4c41-9985-d39c50d83c73" providerId="ADAL" clId="{675336D7-3E3E-41D5-A46E-72C6E1B96305}" dt="2023-06-11T01:56:01.072" v="116" actId="2696"/>
        <pc:sldMkLst>
          <pc:docMk/>
          <pc:sldMk cId="2968388451" sldId="338"/>
        </pc:sldMkLst>
      </pc:sldChg>
      <pc:sldChg chg="del">
        <pc:chgData name="Toby Donaldson" userId="2e6e5431-bb17-4c41-9985-d39c50d83c73" providerId="ADAL" clId="{675336D7-3E3E-41D5-A46E-72C6E1B96305}" dt="2023-06-11T01:51:15.414" v="27" actId="2696"/>
        <pc:sldMkLst>
          <pc:docMk/>
          <pc:sldMk cId="2767087268" sldId="3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7FE1C2-065C-46F5-85C1-BAA0558CC0AC}" type="datetimeFigureOut">
              <a:rPr lang="en-AU" smtClean="0"/>
              <a:t>10/06/2023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68E6D6C-A0F8-4189-9CDA-A60FA3B73A8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1270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6457-5883-37E4-458E-79938E89F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33A49-60FB-389B-9868-BDE4BD537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8A05C-F7FA-E516-C5B5-78557EED0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612E-6BE7-4BF5-BD86-B885A9F87FDC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DE47-ED02-4E97-9E72-411DC180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E1CAE-A5CF-DB54-5182-2917164F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1037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72FF-8EFC-1853-74A9-EA4B6C6A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BF75-3047-6A5F-8989-728AAA837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227E1-A8FD-038A-7486-CDDEE023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E9F1-107F-4892-ADB7-4F9459E2F209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7726-A2A8-2B83-D35C-CC3D4389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56D5C-E986-5F69-D2CE-0C25C3B3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7144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79A4F0-3CDE-1FB9-0609-D932D254C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00035-C773-DD93-4191-4F14B408F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04673-08CA-774C-C1AD-0F26C5F4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7DEF-A2F8-40A1-9033-83EEF5F928C2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265C4-65C4-81CF-5E43-24C6EA62C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6DBB4-894C-9806-777F-3DD5E8FA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01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4DBF-A126-CA1B-4A30-85FE08EC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796A-26D0-1FB5-624E-1BEF26363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78FFA-56F7-370B-16C2-3904A27B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5F0B3-E2AE-4235-B71D-256165BFE43A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5A680-44EA-40E1-1EB1-D24EAF5E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82483-D126-7FDD-3596-24C67086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6871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6EAE-407A-FF1D-542D-15EA0AA50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A5AFD-2C0D-32D6-9EE6-2F1D8D64C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DC435-1043-41E8-E654-DBEAB0612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9B306-52D0-43F2-98E7-42F356BF6671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3C8A0-0204-4A3A-30F9-ACACDEFA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5F7A7-720F-795D-4A06-EAFCBB34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94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81971-8EBE-3005-FE66-C1009D90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EA4A3-612A-0ED8-EC3A-83254F9CB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0A2B1-7019-E941-B024-F28DBB612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CC79-6E9C-4F12-34AE-B72DFA5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D2545-3A9C-4DA9-AE44-0BDDAB37CBF6}" type="datetime1">
              <a:rPr lang="en-AU" smtClean="0"/>
              <a:t>10/06/2023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46BA9-26D8-739E-3D7A-CDA4905E5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DAA25-E07F-314B-5C66-0BE2FB5D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7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7354-9724-EECB-895F-D4F4D290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4960D-DAE1-F345-0740-49956A286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0B9EF9-007F-F6DA-DFA9-596EF142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ED3B7-A42E-62AE-6271-3E20C8865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75E2-7796-C314-9D82-917E4FADB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65785-8544-189A-AC95-32B2B3CBB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30628-52FD-43B3-A3BC-15760970554A}" type="datetime1">
              <a:rPr lang="en-AU" smtClean="0"/>
              <a:t>10/06/2023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2329A-493B-072F-0BB6-C074CF9B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F6BDE7-F2B4-305C-F253-9F169DE3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5996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F5E2-779A-07F1-58AA-5D43879D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08092-54FD-5C62-2572-4AA351655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00EC-8FD2-4189-AA4C-8E387311ACC9}" type="datetime1">
              <a:rPr lang="en-AU" smtClean="0"/>
              <a:t>10/06/2023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81B1D-4CE2-AF46-BA39-C2619205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05B21-5E8E-E44B-D4B6-CD741E77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4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3BBC9-481B-9232-61D5-E78403DBC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D072C-D65A-4378-9E62-C4D9ECABCA9D}" type="datetime1">
              <a:rPr lang="en-AU" smtClean="0"/>
              <a:t>10/06/2023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1814C-6127-FBDF-64F7-B8FC1AFD8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1D3F0-FEDE-1662-310E-F4B07A36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368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62F5-BC79-8F44-15F2-B9FCE60E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5E868-3127-F961-3471-7CEB1402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F0FB5-1793-7674-99B1-D5B410B3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5712A-454A-C27B-FEB9-3EB7DD81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AC884-BF5F-4322-A8FA-F17288832A57}" type="datetime1">
              <a:rPr lang="en-AU" smtClean="0"/>
              <a:t>10/06/2023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697E-6FB9-0996-53B8-A1C6E37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F1B634-C7CB-9F6F-A0D3-7181371B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69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DF15-5897-88F8-9207-73EB24B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C5D24-FA0D-4690-045A-C35F441F1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F81C8-3E5B-C1DA-4090-2E4C92B1F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3CB7-7C4B-A2B5-845F-A2BB3742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339AC-37C8-4CC5-B22B-A665849CB79B}" type="datetime1">
              <a:rPr lang="en-AU" smtClean="0"/>
              <a:t>10/06/2023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17073-3E22-389F-968C-12AF5E0C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8FF0B-877E-FE7E-72F5-FD142EFF7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61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123FEE-F72A-BC00-59B6-D782BFA6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4F58C-DDA0-64B1-780A-0BAC5C8A4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E830-BEBB-8D63-0636-6A97697A4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8DF8D-D527-4D87-8805-D9E9DD65CDD5}" type="datetime1">
              <a:rPr lang="en-AU" smtClean="0"/>
              <a:t>10/06/2023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E8504-C13E-AF64-03BB-B6221B64E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91CF6-AA81-55F3-20C0-85101CC3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DA797-616C-4C45-9C7C-6DB4B3294F5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8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1.png"/><Relationship Id="rId7" Type="http://schemas.openxmlformats.org/officeDocument/2006/relationships/image" Target="../media/image14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3.png"/><Relationship Id="rId10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155.png"/><Relationship Id="rId7" Type="http://schemas.openxmlformats.org/officeDocument/2006/relationships/image" Target="../media/image1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E635-9C12-1FB1-849D-9CBEE2F28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7: Trees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13FD-836C-4060-01C1-667D500305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/>
              <a:t>CMPT 225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E5477-ECF0-3789-E1DB-D71B9F96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24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a tree where each node has at most 2 children.</a:t>
            </a:r>
          </a:p>
          <a:p>
            <a:pPr marL="0" indent="0">
              <a:buNone/>
            </a:pPr>
            <a:r>
              <a:rPr lang="en-CA" sz="3200" dirty="0"/>
              <a:t>Each child of a node labeled as the left child or right child.</a:t>
            </a:r>
          </a:p>
          <a:p>
            <a:pPr marL="0" indent="0">
              <a:buNone/>
            </a:pPr>
            <a:r>
              <a:rPr lang="en-CA" sz="3200" dirty="0"/>
              <a:t>The left child comes before the right child in child ordering.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448633" y="526739"/>
            <a:ext cx="1586315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Is this a binary tree?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6570DD-6A95-FC3E-52BD-6CA47A03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827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A </a:t>
            </a:r>
            <a:r>
              <a:rPr lang="en-CA" sz="3200" b="1" dirty="0"/>
              <a:t>binary tree </a:t>
            </a:r>
            <a:r>
              <a:rPr lang="en-CA" sz="3200" dirty="0"/>
              <a:t>is </a:t>
            </a:r>
            <a:r>
              <a:rPr lang="en-CA" sz="3200" b="1" dirty="0"/>
              <a:t>proper</a:t>
            </a:r>
            <a:r>
              <a:rPr lang="en-CA" sz="3200" dirty="0"/>
              <a:t> if every node has either 0 children or 2 children.</a:t>
            </a:r>
          </a:p>
          <a:p>
            <a:pPr marL="0" indent="0">
              <a:buNone/>
            </a:pPr>
            <a:r>
              <a:rPr lang="en-CA" sz="3200" dirty="0"/>
              <a:t>A binary tree is </a:t>
            </a:r>
            <a:r>
              <a:rPr lang="en-CA" sz="3200" b="1" dirty="0"/>
              <a:t>improper</a:t>
            </a:r>
            <a:r>
              <a:rPr lang="en-CA" sz="3200" dirty="0"/>
              <a:t> if it is not proper.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5F98EB5-AF5F-6D13-D045-0C15F27ED3F2}"/>
              </a:ext>
            </a:extLst>
          </p:cNvPr>
          <p:cNvGrpSpPr/>
          <p:nvPr/>
        </p:nvGrpSpPr>
        <p:grpSpPr>
          <a:xfrm>
            <a:off x="7231225" y="3772192"/>
            <a:ext cx="3655429" cy="2665546"/>
            <a:chOff x="7264954" y="1546951"/>
            <a:chExt cx="3655429" cy="266554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6E37AB-9E57-1DCD-E72B-8E964FE63214}"/>
                </a:ext>
              </a:extLst>
            </p:cNvPr>
            <p:cNvGrpSpPr/>
            <p:nvPr/>
          </p:nvGrpSpPr>
          <p:grpSpPr>
            <a:xfrm>
              <a:off x="9043683" y="1546951"/>
              <a:ext cx="923109" cy="566057"/>
              <a:chOff x="4084320" y="836023"/>
              <a:chExt cx="923109" cy="56605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D826A0-560B-A58D-B996-305389BFBC94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3255542-52BF-0124-513B-CCCE48DA1B70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65E084E-FDD6-D1DC-C0B4-483E52092CF9}"/>
                </a:ext>
              </a:extLst>
            </p:cNvPr>
            <p:cNvGrpSpPr/>
            <p:nvPr/>
          </p:nvGrpSpPr>
          <p:grpSpPr>
            <a:xfrm>
              <a:off x="7976884" y="2539729"/>
              <a:ext cx="923109" cy="566057"/>
              <a:chOff x="4084320" y="836023"/>
              <a:chExt cx="923109" cy="56605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63FA03-1F29-29D4-2CF9-01047D7BD1F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5C3DAE5-63DE-DAAB-4D5C-3372B41200EB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B7A3276-BA51-DC6B-1355-CB14F62EE3EB}"/>
                </a:ext>
              </a:extLst>
            </p:cNvPr>
            <p:cNvGrpSpPr/>
            <p:nvPr/>
          </p:nvGrpSpPr>
          <p:grpSpPr>
            <a:xfrm>
              <a:off x="9997274" y="2524599"/>
              <a:ext cx="923109" cy="566057"/>
              <a:chOff x="4084320" y="836023"/>
              <a:chExt cx="923109" cy="56605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5C9FC3-EDAD-DFD3-81DF-3A943AE5981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D8688D-453F-D5EA-2F91-F66D8B0E2A3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C528B91-2288-401E-1597-E24A9FB89CF8}"/>
                </a:ext>
              </a:extLst>
            </p:cNvPr>
            <p:cNvGrpSpPr/>
            <p:nvPr/>
          </p:nvGrpSpPr>
          <p:grpSpPr>
            <a:xfrm>
              <a:off x="7264954" y="3646440"/>
              <a:ext cx="923109" cy="566057"/>
              <a:chOff x="4084320" y="836023"/>
              <a:chExt cx="923109" cy="56605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683E1D5-7886-4D49-344E-EADC693C04D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60AE52-4E7F-A46C-C5D6-B3C4C220D03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D961FC5-91B9-FA21-0C59-A1A432C9A9AA}"/>
                </a:ext>
              </a:extLst>
            </p:cNvPr>
            <p:cNvGrpSpPr/>
            <p:nvPr/>
          </p:nvGrpSpPr>
          <p:grpSpPr>
            <a:xfrm>
              <a:off x="8344817" y="3646440"/>
              <a:ext cx="923109" cy="566057"/>
              <a:chOff x="4084320" y="836023"/>
              <a:chExt cx="923109" cy="566057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3C670A-8C5F-822A-E576-3ACA9DA5767A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11DF72E-1498-C684-0922-75A00AB6C506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E34C184-1631-3BE4-AD44-44CFFF917D7B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 flipH="1">
              <a:off x="8429730" y="2030111"/>
              <a:ext cx="857430" cy="509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E2CF653-D9F2-1204-BCCB-14A2B234F689}"/>
                </a:ext>
              </a:extLst>
            </p:cNvPr>
            <p:cNvCxnSpPr>
              <a:stCxn id="6" idx="5"/>
              <a:endCxn id="15" idx="0"/>
            </p:cNvCxnSpPr>
            <p:nvPr/>
          </p:nvCxnSpPr>
          <p:spPr>
            <a:xfrm>
              <a:off x="9705897" y="2030111"/>
              <a:ext cx="744223" cy="49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0D4599-78C4-00A6-7A1D-2BCCBEA0D96A}"/>
                </a:ext>
              </a:extLst>
            </p:cNvPr>
            <p:cNvCxnSpPr>
              <a:stCxn id="9" idx="4"/>
              <a:endCxn id="21" idx="0"/>
            </p:cNvCxnSpPr>
            <p:nvPr/>
          </p:nvCxnSpPr>
          <p:spPr>
            <a:xfrm flipH="1">
              <a:off x="7717800" y="3105786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A91742-016F-5840-03DE-6B52E37A9D6C}"/>
                </a:ext>
              </a:extLst>
            </p:cNvPr>
            <p:cNvCxnSpPr>
              <a:stCxn id="9" idx="4"/>
              <a:endCxn id="24" idx="0"/>
            </p:cNvCxnSpPr>
            <p:nvPr/>
          </p:nvCxnSpPr>
          <p:spPr>
            <a:xfrm>
              <a:off x="8429730" y="3105786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F4495-E047-856F-AD24-C3866AF9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11</a:t>
            </a:fld>
            <a:endParaRPr lang="en-AU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D866242-A7F2-3253-DA0F-5E5FF9114E32}"/>
              </a:ext>
            </a:extLst>
          </p:cNvPr>
          <p:cNvGrpSpPr/>
          <p:nvPr/>
        </p:nvGrpSpPr>
        <p:grpSpPr>
          <a:xfrm>
            <a:off x="7759695" y="188235"/>
            <a:ext cx="2889314" cy="3041854"/>
            <a:chOff x="7759694" y="188234"/>
            <a:chExt cx="3655429" cy="37722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9B4FD04-199E-79B1-AD2B-B78428126E82}"/>
                </a:ext>
              </a:extLst>
            </p:cNvPr>
            <p:cNvGrpSpPr/>
            <p:nvPr/>
          </p:nvGrpSpPr>
          <p:grpSpPr>
            <a:xfrm>
              <a:off x="9538423" y="188234"/>
              <a:ext cx="923109" cy="566057"/>
              <a:chOff x="4084320" y="836023"/>
              <a:chExt cx="923109" cy="56605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95A8AE4-57F8-7FAD-4CD2-AB1A89F51C1B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A</a:t>
                </a:r>
                <a:endParaRPr lang="en-AU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BC59A1C-B559-B5F8-9A47-C19B3FD1621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1376BA-3E21-65C9-6EF9-4D33350EE3D6}"/>
                </a:ext>
              </a:extLst>
            </p:cNvPr>
            <p:cNvGrpSpPr/>
            <p:nvPr/>
          </p:nvGrpSpPr>
          <p:grpSpPr>
            <a:xfrm>
              <a:off x="8471624" y="1181012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BDED83D-FA64-284F-E2A5-883C69C337B7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B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33EE224-9FE7-F48D-F133-DCAC373EEAF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64B1C93-2BE7-5C62-5AF6-57C0EFAD8E60}"/>
                </a:ext>
              </a:extLst>
            </p:cNvPr>
            <p:cNvGrpSpPr/>
            <p:nvPr/>
          </p:nvGrpSpPr>
          <p:grpSpPr>
            <a:xfrm>
              <a:off x="10492014" y="1165882"/>
              <a:ext cx="923109" cy="566057"/>
              <a:chOff x="4084320" y="836023"/>
              <a:chExt cx="923109" cy="56605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43EA3E-6367-18A1-85AD-CDFC35E3520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C</a:t>
                </a:r>
                <a:endParaRPr lang="en-AU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D5842F1-9BB9-6AFA-4A38-EAC57795313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7015448-CE26-B003-238C-54547EA793AF}"/>
                </a:ext>
              </a:extLst>
            </p:cNvPr>
            <p:cNvGrpSpPr/>
            <p:nvPr/>
          </p:nvGrpSpPr>
          <p:grpSpPr>
            <a:xfrm>
              <a:off x="7759694" y="2287723"/>
              <a:ext cx="923109" cy="566057"/>
              <a:chOff x="4084320" y="836023"/>
              <a:chExt cx="923109" cy="56605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FE6DA91-C29E-6DB7-4F7C-1F605AEFCA7D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D</a:t>
                </a:r>
                <a:endParaRPr lang="en-AU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8FBE1F7-7B81-CB4A-4956-BCEA8D09DBC9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AA9738-5568-2138-628B-0EB7B9A84C58}"/>
                </a:ext>
              </a:extLst>
            </p:cNvPr>
            <p:cNvGrpSpPr/>
            <p:nvPr/>
          </p:nvGrpSpPr>
          <p:grpSpPr>
            <a:xfrm>
              <a:off x="8839557" y="2287723"/>
              <a:ext cx="923109" cy="566057"/>
              <a:chOff x="4084320" y="836023"/>
              <a:chExt cx="923109" cy="566057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7D0B7D-60B5-D130-2F20-EF10D20A797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E</a:t>
                </a:r>
                <a:endParaRPr lang="en-AU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8331DCB-590A-4AC1-AA4F-5D466AFBAE2D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1BF4C03-FA29-195D-6E08-EB6770AA26EE}"/>
                </a:ext>
              </a:extLst>
            </p:cNvPr>
            <p:cNvCxnSpPr>
              <a:stCxn id="12" idx="3"/>
              <a:endCxn id="18" idx="0"/>
            </p:cNvCxnSpPr>
            <p:nvPr/>
          </p:nvCxnSpPr>
          <p:spPr>
            <a:xfrm flipH="1">
              <a:off x="8924470" y="671394"/>
              <a:ext cx="857430" cy="5096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9F206DC-1DC6-BF5E-A7EC-E5FCF04474C7}"/>
                </a:ext>
              </a:extLst>
            </p:cNvPr>
            <p:cNvCxnSpPr>
              <a:stCxn id="12" idx="5"/>
              <a:endCxn id="27" idx="0"/>
            </p:cNvCxnSpPr>
            <p:nvPr/>
          </p:nvCxnSpPr>
          <p:spPr>
            <a:xfrm>
              <a:off x="10200637" y="671394"/>
              <a:ext cx="744223" cy="494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BFE5B72-645D-91A0-739E-6B9855C1F48E}"/>
                </a:ext>
              </a:extLst>
            </p:cNvPr>
            <p:cNvCxnSpPr>
              <a:stCxn id="18" idx="4"/>
              <a:endCxn id="34" idx="0"/>
            </p:cNvCxnSpPr>
            <p:nvPr/>
          </p:nvCxnSpPr>
          <p:spPr>
            <a:xfrm flipH="1">
              <a:off x="8212540" y="1747069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8F660C-FB66-23F3-8B5A-64B6F730F8F1}"/>
                </a:ext>
              </a:extLst>
            </p:cNvPr>
            <p:cNvCxnSpPr>
              <a:stCxn id="18" idx="4"/>
              <a:endCxn id="38" idx="0"/>
            </p:cNvCxnSpPr>
            <p:nvPr/>
          </p:nvCxnSpPr>
          <p:spPr>
            <a:xfrm>
              <a:off x="8924470" y="1747069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4E85099-ADD4-01F6-93C7-E973B8A6B87D}"/>
                </a:ext>
              </a:extLst>
            </p:cNvPr>
            <p:cNvGrpSpPr/>
            <p:nvPr/>
          </p:nvGrpSpPr>
          <p:grpSpPr>
            <a:xfrm>
              <a:off x="8166823" y="3394434"/>
              <a:ext cx="923109" cy="566057"/>
              <a:chOff x="4084320" y="836023"/>
              <a:chExt cx="923109" cy="566057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5BD04-061E-C146-A0B4-3FED204042C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F</a:t>
                </a:r>
                <a:endParaRPr lang="en-AU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A2A6D84-9D17-22DF-9209-9F2F2DE6FDC6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551256-47E4-0C50-19FE-60137FE7EAF1}"/>
                </a:ext>
              </a:extLst>
            </p:cNvPr>
            <p:cNvGrpSpPr/>
            <p:nvPr/>
          </p:nvGrpSpPr>
          <p:grpSpPr>
            <a:xfrm>
              <a:off x="9246686" y="3394434"/>
              <a:ext cx="923109" cy="566057"/>
              <a:chOff x="4084320" y="836023"/>
              <a:chExt cx="923109" cy="566057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6A8630A-140A-6EE8-8DC8-1605BDF21C41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G</a:t>
                </a:r>
                <a:endParaRPr lang="en-AU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0BC58A7B-4173-D24A-299E-15097AAB1D9E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7820CC-95B2-F67C-0DBA-E3A0A7D73EEA}"/>
                </a:ext>
              </a:extLst>
            </p:cNvPr>
            <p:cNvCxnSpPr>
              <a:endCxn id="46" idx="0"/>
            </p:cNvCxnSpPr>
            <p:nvPr/>
          </p:nvCxnSpPr>
          <p:spPr>
            <a:xfrm flipH="1">
              <a:off x="8619669" y="2853780"/>
              <a:ext cx="711930" cy="540654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5DD9E9D-A9A0-BD01-12F8-84F79918B254}"/>
                </a:ext>
              </a:extLst>
            </p:cNvPr>
            <p:cNvCxnSpPr>
              <a:endCxn id="49" idx="0"/>
            </p:cNvCxnSpPr>
            <p:nvPr/>
          </p:nvCxnSpPr>
          <p:spPr>
            <a:xfrm>
              <a:off x="9331599" y="2853780"/>
              <a:ext cx="367933" cy="5406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4625FB3-54C4-03C1-F577-C481723A6FC6}"/>
              </a:ext>
            </a:extLst>
          </p:cNvPr>
          <p:cNvSpPr txBox="1"/>
          <p:nvPr/>
        </p:nvSpPr>
        <p:spPr>
          <a:xfrm>
            <a:off x="9716599" y="1748944"/>
            <a:ext cx="1350656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 </a:t>
            </a:r>
            <a:r>
              <a:rPr lang="en-CA" sz="2000" b="1" dirty="0"/>
              <a:t>proper</a:t>
            </a:r>
            <a:r>
              <a:rPr lang="en-CA" sz="2000" dirty="0"/>
              <a:t> binary tree</a:t>
            </a:r>
            <a:endParaRPr lang="en-AU" sz="2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1B6C50E-BE2E-63D1-383B-F4CB664A33A0}"/>
              </a:ext>
            </a:extLst>
          </p:cNvPr>
          <p:cNvSpPr txBox="1"/>
          <p:nvPr/>
        </p:nvSpPr>
        <p:spPr>
          <a:xfrm>
            <a:off x="10391927" y="3824700"/>
            <a:ext cx="1574590" cy="7078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An </a:t>
            </a:r>
            <a:r>
              <a:rPr lang="en-CA" sz="2000" b="1" dirty="0"/>
              <a:t>improper</a:t>
            </a:r>
            <a:r>
              <a:rPr lang="en-CA" sz="2000" dirty="0"/>
              <a:t> binary tree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723537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</a:t>
            </a:r>
          </a:p>
          <a:p>
            <a:pPr marL="0" indent="0">
              <a:buNone/>
            </a:pPr>
            <a:r>
              <a:rPr lang="en-CA" sz="3200" dirty="0"/>
              <a:t>A tree T is a </a:t>
            </a:r>
            <a:r>
              <a:rPr lang="en-CA" sz="3200" b="1" dirty="0"/>
              <a:t>binary tree </a:t>
            </a:r>
            <a:r>
              <a:rPr lang="en-CA" sz="3200" dirty="0"/>
              <a:t>if:</a:t>
            </a:r>
          </a:p>
          <a:p>
            <a:r>
              <a:rPr lang="en-CA" sz="3200" dirty="0"/>
              <a:t>T is empty</a:t>
            </a:r>
          </a:p>
          <a:p>
            <a:r>
              <a:rPr lang="en-CA" sz="3200" dirty="0"/>
              <a:t>Or it consists of a root node whose left child is the root of a binary tree, and whose right child is the root of a binary tree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1506583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04817E-D394-E38D-5EC1-F39D5FB86B2A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338BD8B-1BAF-2E73-7D87-30F8806FF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root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2895748-23CD-54C9-E958-AD6FC5AC55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BA3A17-4A3F-8E81-5EA5-4E34E33242DB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8455856" y="2030111"/>
            <a:ext cx="831304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41A161-6CB6-B41A-5CCE-2E1B1D8A0155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9705897" y="2030111"/>
            <a:ext cx="770349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79D7465-78F2-17D6-5993-803E6854413B}"/>
              </a:ext>
            </a:extLst>
          </p:cNvPr>
          <p:cNvSpPr/>
          <p:nvPr/>
        </p:nvSpPr>
        <p:spPr>
          <a:xfrm>
            <a:off x="751972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24BC940-98A6-7B4E-4DED-07105A6D73A2}"/>
              </a:ext>
            </a:extLst>
          </p:cNvPr>
          <p:cNvSpPr/>
          <p:nvPr/>
        </p:nvSpPr>
        <p:spPr>
          <a:xfrm>
            <a:off x="9540117" y="2542633"/>
            <a:ext cx="1872258" cy="1601629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F96CA3-4B3A-5EA4-85E9-F0836DFBA744}"/>
              </a:ext>
            </a:extLst>
          </p:cNvPr>
          <p:cNvSpPr txBox="1"/>
          <p:nvPr/>
        </p:nvSpPr>
        <p:spPr>
          <a:xfrm>
            <a:off x="7656906" y="3515965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left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48494E-C9EC-918D-35E9-4F6D5D646252}"/>
              </a:ext>
            </a:extLst>
          </p:cNvPr>
          <p:cNvSpPr txBox="1"/>
          <p:nvPr/>
        </p:nvSpPr>
        <p:spPr>
          <a:xfrm>
            <a:off x="9705897" y="3497931"/>
            <a:ext cx="1597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right</a:t>
            </a:r>
            <a:r>
              <a:rPr lang="en-CA" dirty="0"/>
              <a:t> subtree</a:t>
            </a:r>
            <a:br>
              <a:rPr lang="en-CA" dirty="0"/>
            </a:br>
            <a:r>
              <a:rPr lang="en-CA" dirty="0"/>
              <a:t>is a binary tree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BBEF3-D8EB-6176-0058-8B1DC76B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99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512300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depth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the root</a:t>
            </a:r>
          </a:p>
          <a:p>
            <a:r>
              <a:rPr lang="en-CA" dirty="0"/>
              <a:t>1 plus</a:t>
            </a:r>
            <a:r>
              <a:rPr lang="en-AU" dirty="0"/>
              <a:t> the depth of its parent </a:t>
            </a:r>
            <a:br>
              <a:rPr lang="en-AU" dirty="0"/>
            </a:br>
            <a:r>
              <a:rPr lang="en-AU" dirty="0"/>
              <a:t>if p is not the root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Depth</a:t>
            </a:r>
            <a:endParaRPr lang="en-AU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5BE64-7131-DF38-0BCC-554A228CD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13</a:t>
            </a:fld>
            <a:endParaRPr lang="en-A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2261AB-5BE8-2867-7304-9B8AA48759A1}"/>
              </a:ext>
            </a:extLst>
          </p:cNvPr>
          <p:cNvSpPr txBox="1"/>
          <p:nvPr/>
        </p:nvSpPr>
        <p:spPr>
          <a:xfrm>
            <a:off x="9997274" y="617537"/>
            <a:ext cx="1350656" cy="10156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The depth of the root is always 0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84097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648" y="1546951"/>
            <a:ext cx="6637937" cy="22133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sz="3200" b="1" dirty="0"/>
              <a:t>Recursive Definition </a:t>
            </a:r>
          </a:p>
          <a:p>
            <a:pPr marL="0" indent="0"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</a:t>
            </a:r>
            <a:r>
              <a:rPr lang="en-AU" b="1" dirty="0"/>
              <a:t>max</a:t>
            </a:r>
            <a:r>
              <a:rPr lang="en-AU" dirty="0"/>
              <a:t>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Node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7735515" y="4556303"/>
            <a:ext cx="2181303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Work from the leaves upwards. Leaves have height 0.</a:t>
            </a:r>
            <a:endParaRPr lang="en-AU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62B7B78-4219-0C1C-9338-A622C858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622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03" y="1710934"/>
            <a:ext cx="4056553" cy="2213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</a:t>
            </a:r>
            <a:r>
              <a:rPr lang="en-CA" sz="3200" b="1" dirty="0"/>
              <a:t>height of a tree </a:t>
            </a:r>
            <a:r>
              <a:rPr lang="en-CA" sz="3200" dirty="0"/>
              <a:t>is the height of its root.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3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532014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Height</a:t>
            </a:r>
            <a:endParaRPr lang="en-AU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21E112-CB89-C7E5-5864-6BDFA96471D5}"/>
              </a:ext>
            </a:extLst>
          </p:cNvPr>
          <p:cNvSpPr txBox="1"/>
          <p:nvPr/>
        </p:nvSpPr>
        <p:spPr>
          <a:xfrm>
            <a:off x="10036432" y="704740"/>
            <a:ext cx="166788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What’s the height of this tree?</a:t>
            </a:r>
            <a:endParaRPr lang="en-AU" sz="2400" dirty="0"/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511CED5E-1EE5-E718-2CE7-61D45CAE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99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5385528" cy="14440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05A403-8549-4E1C-124B-44F596DB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069" y="527749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Pre-order: A, B, E, F, C, D, G, H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preorder_traversal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print p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1" y="318992"/>
            <a:ext cx="2232104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pre-order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9111E452-011F-E884-5A37-167E250E6893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324B-4689-E233-97DA-874A361A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4949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8987079" y="253716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39925" y="211300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postorder_traversal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07AFDA-289F-764B-4514-6EF88C1A50EC}"/>
              </a:ext>
            </a:extLst>
          </p:cNvPr>
          <p:cNvSpPr txBox="1"/>
          <p:nvPr/>
        </p:nvSpPr>
        <p:spPr>
          <a:xfrm>
            <a:off x="9804330" y="318992"/>
            <a:ext cx="2265749" cy="13234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Print the nodes in </a:t>
            </a:r>
            <a:br>
              <a:rPr lang="en-CA" sz="2000" dirty="0"/>
            </a:br>
            <a:r>
              <a:rPr lang="en-CA" sz="2000" b="1" dirty="0"/>
              <a:t>post-order</a:t>
            </a:r>
            <a:r>
              <a:rPr lang="en-CA" sz="2000" dirty="0"/>
              <a:t> traversal order, starting at the root.</a:t>
            </a:r>
            <a:endParaRPr lang="en-AU" sz="2000" dirty="0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2B461A0-1656-E9B0-70EE-34823693934D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6722CC-90DE-2422-D45F-FAD3F9CFB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349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472" y="3930257"/>
            <a:ext cx="5385528" cy="844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Post-order: E, F, B, C, H, G, D, A</a:t>
            </a:r>
          </a:p>
          <a:p>
            <a:pPr marL="0" indent="0">
              <a:buNone/>
            </a:pP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399086" y="199711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332287" y="1192489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342482" y="1189920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352677" y="1177359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352677" y="2226631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620357" y="2299200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700220" y="2299200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352677" y="3189599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H</a:t>
              </a:r>
              <a:endParaRPr lang="en-AU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785133" y="68287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795328" y="765768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10061300" y="68287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8073203" y="175854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785133" y="175854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805523" y="174341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805523" y="279268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0813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Traversals</a:t>
            </a:r>
            <a:endParaRPr lang="en-AU" sz="3600"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AEA7A8D-18D9-BD53-199C-2E649D22DA97}"/>
              </a:ext>
            </a:extLst>
          </p:cNvPr>
          <p:cNvSpPr txBox="1">
            <a:spLocks/>
          </p:cNvSpPr>
          <p:nvPr/>
        </p:nvSpPr>
        <p:spPr>
          <a:xfrm>
            <a:off x="425452" y="3930257"/>
            <a:ext cx="5621387" cy="20692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b="1" dirty="0" err="1"/>
              <a:t>postorder_traversal</a:t>
            </a:r>
            <a:r>
              <a:rPr lang="en-CA" sz="3200" b="1" dirty="0"/>
              <a:t>(T, p)</a:t>
            </a:r>
            <a:br>
              <a:rPr lang="en-CA" sz="3200" dirty="0"/>
            </a:br>
            <a:r>
              <a:rPr lang="en-CA" sz="3200" dirty="0"/>
              <a:t>   for each child c of p</a:t>
            </a:r>
            <a:br>
              <a:rPr lang="en-CA" sz="3200" dirty="0"/>
            </a:br>
            <a:r>
              <a:rPr lang="en-CA" sz="3200" dirty="0"/>
              <a:t>       </a:t>
            </a:r>
            <a:r>
              <a:rPr lang="en-CA" sz="3200" dirty="0" err="1"/>
              <a:t>preorder_traversal</a:t>
            </a:r>
            <a:r>
              <a:rPr lang="en-CA" sz="3200" dirty="0"/>
              <a:t>(c)</a:t>
            </a:r>
            <a:br>
              <a:rPr lang="en-CA" sz="3200" dirty="0"/>
            </a:br>
            <a:r>
              <a:rPr lang="en-CA" sz="3200" dirty="0"/>
              <a:t>   print p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5A6C773-5E9C-D1C7-66DC-8C17F939928B}"/>
              </a:ext>
            </a:extLst>
          </p:cNvPr>
          <p:cNvSpPr/>
          <p:nvPr/>
        </p:nvSpPr>
        <p:spPr>
          <a:xfrm flipH="1">
            <a:off x="6145163" y="5115273"/>
            <a:ext cx="757646" cy="5660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1DDD03A-5882-E4F0-B8A7-AC998C70FCA1}"/>
              </a:ext>
            </a:extLst>
          </p:cNvPr>
          <p:cNvSpPr txBox="1">
            <a:spLocks/>
          </p:cNvSpPr>
          <p:nvPr/>
        </p:nvSpPr>
        <p:spPr>
          <a:xfrm>
            <a:off x="7054679" y="4805009"/>
            <a:ext cx="4711869" cy="14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Assuming print p is O(1), all n nodes are visited once, so O(n) work.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D5C185E4-DED8-A7F2-350A-EB8A46C3C4C7}"/>
              </a:ext>
            </a:extLst>
          </p:cNvPr>
          <p:cNvSpPr txBox="1">
            <a:spLocks/>
          </p:cNvSpPr>
          <p:nvPr/>
        </p:nvSpPr>
        <p:spPr>
          <a:xfrm>
            <a:off x="383723" y="2225576"/>
            <a:ext cx="5385528" cy="144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sz="3200" dirty="0"/>
              <a:t>One order in which to visit all the nodes in a tree is </a:t>
            </a:r>
            <a:r>
              <a:rPr lang="en-CA" sz="3200" b="1" dirty="0"/>
              <a:t>pre-order traversal</a:t>
            </a:r>
            <a:r>
              <a:rPr lang="en-CA" sz="320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CFAAD0-541C-D4D7-5DF3-EAF0141C9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18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1920945" y="1178796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854146" y="2171574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1864341" y="2169005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2874536" y="2156444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2874536" y="320571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42216" y="3278285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1222079" y="3278285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2874536" y="4168684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1306992" y="1661956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2317187" y="1744853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2583159" y="1661956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 flipH="1">
            <a:off x="595062" y="2737631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1306992" y="2737631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3327382" y="2722501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3327382" y="3771773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4469317" y="247064"/>
            <a:ext cx="432815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Definition of  a Tree</a:t>
            </a:r>
            <a:endParaRPr lang="en-AU" sz="360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669DE5-0351-63EE-0A72-EDFC15141186}"/>
              </a:ext>
            </a:extLst>
          </p:cNvPr>
          <p:cNvSpPr txBox="1"/>
          <p:nvPr/>
        </p:nvSpPr>
        <p:spPr>
          <a:xfrm>
            <a:off x="4469317" y="1349411"/>
            <a:ext cx="5144584" cy="284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 set of nodes, storing values, in a parent-child relationship with the following properties: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could be empty, i.e. it has no nodes. This is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 tree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 is non-empty, it has a special node called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 of 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has no parent.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node v of T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from the root has a </a:t>
            </a:r>
            <a:r>
              <a:rPr lang="en-CA" sz="1800" i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w. We say v is a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child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w, and w is 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v.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E6D3B9F-9456-EFF4-86B7-77D9A5E6D5B8}"/>
              </a:ext>
            </a:extLst>
          </p:cNvPr>
          <p:cNvGrpSpPr/>
          <p:nvPr/>
        </p:nvGrpSpPr>
        <p:grpSpPr>
          <a:xfrm>
            <a:off x="9252856" y="3549438"/>
            <a:ext cx="923109" cy="566057"/>
            <a:chOff x="4084320" y="836023"/>
            <a:chExt cx="923109" cy="56605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9DA80CE-74F2-FDFD-7CFE-F304A26EFB8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w</a:t>
              </a:r>
              <a:endParaRPr lang="en-AU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07216A9-4E3A-BCEC-28C3-61B935B294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13725EE-E352-BF33-4791-121DA7E699A0}"/>
              </a:ext>
            </a:extLst>
          </p:cNvPr>
          <p:cNvGrpSpPr/>
          <p:nvPr/>
        </p:nvGrpSpPr>
        <p:grpSpPr>
          <a:xfrm>
            <a:off x="9252856" y="4539647"/>
            <a:ext cx="923109" cy="566057"/>
            <a:chOff x="4084320" y="836023"/>
            <a:chExt cx="923109" cy="566057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41573C4-74F6-3F00-2A6F-2484515431C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v</a:t>
              </a:r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84317D-7494-3AF8-4240-9AC39CF1EE6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6AF6EFC-1AA8-45A5-42C7-25E6B67450B8}"/>
              </a:ext>
            </a:extLst>
          </p:cNvPr>
          <p:cNvCxnSpPr>
            <a:cxnSpLocks/>
            <a:stCxn id="53" idx="4"/>
            <a:endCxn id="56" idx="0"/>
          </p:cNvCxnSpPr>
          <p:nvPr/>
        </p:nvCxnSpPr>
        <p:spPr>
          <a:xfrm>
            <a:off x="9705702" y="4115495"/>
            <a:ext cx="0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CA07A3B-1206-F0D9-FF81-AB35A40CEE25}"/>
              </a:ext>
            </a:extLst>
          </p:cNvPr>
          <p:cNvSpPr txBox="1"/>
          <p:nvPr/>
        </p:nvSpPr>
        <p:spPr>
          <a:xfrm>
            <a:off x="10048921" y="3645232"/>
            <a:ext cx="80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parent</a:t>
            </a:r>
            <a:endParaRPr lang="en-A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E52A62-639A-79EE-FFF0-3989885F7699}"/>
              </a:ext>
            </a:extLst>
          </p:cNvPr>
          <p:cNvSpPr txBox="1"/>
          <p:nvPr/>
        </p:nvSpPr>
        <p:spPr>
          <a:xfrm>
            <a:off x="10048921" y="4614283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child</a:t>
            </a:r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DB1031-7BB7-66B8-1BBB-25780E790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1806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DE4EC-A85B-3A56-F587-FE424029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3955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34698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tall</a:t>
            </a:r>
            <a:r>
              <a:rPr lang="en-CA" dirty="0"/>
              <a:t>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6964-90BF-0911-03C6-6CB7DFDF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9807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tall as possible? What does it look like?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8B774F-D5E3-EAC6-861E-F788CB32FD70}"/>
              </a:ext>
            </a:extLst>
          </p:cNvPr>
          <p:cNvGrpSpPr/>
          <p:nvPr/>
        </p:nvGrpSpPr>
        <p:grpSpPr>
          <a:xfrm>
            <a:off x="7805062" y="481670"/>
            <a:ext cx="3716390" cy="4804563"/>
            <a:chOff x="1743883" y="581494"/>
            <a:chExt cx="3716390" cy="48045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E97ACA-5E3F-13E2-4D77-E58142F08414}"/>
                </a:ext>
              </a:extLst>
            </p:cNvPr>
            <p:cNvGrpSpPr/>
            <p:nvPr/>
          </p:nvGrpSpPr>
          <p:grpSpPr>
            <a:xfrm>
              <a:off x="4537164" y="581494"/>
              <a:ext cx="923109" cy="566057"/>
              <a:chOff x="4084320" y="836023"/>
              <a:chExt cx="923109" cy="56605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C3A49-EFA7-09FE-D316-2AB95E2C9433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4</a:t>
                </a:r>
                <a:endParaRPr lang="en-AU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26C8D701-48AE-EB57-5BD9-57A8D55E13F3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E5D45DB-8CB3-38FC-162E-E5D73538FD9B}"/>
                </a:ext>
              </a:extLst>
            </p:cNvPr>
            <p:cNvGrpSpPr/>
            <p:nvPr/>
          </p:nvGrpSpPr>
          <p:grpSpPr>
            <a:xfrm>
              <a:off x="3614055" y="1641120"/>
              <a:ext cx="923109" cy="566057"/>
              <a:chOff x="4084320" y="836023"/>
              <a:chExt cx="923109" cy="56605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E75F479-F850-FF6B-1271-ED2E74747559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3</a:t>
                </a:r>
                <a:endParaRPr lang="en-AU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40E9250-E8F1-3229-1BEF-166EF8925522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A3A444-0C68-88C3-0D2E-625178DB1407}"/>
                </a:ext>
              </a:extLst>
            </p:cNvPr>
            <p:cNvGrpSpPr/>
            <p:nvPr/>
          </p:nvGrpSpPr>
          <p:grpSpPr>
            <a:xfrm>
              <a:off x="1743883" y="4820000"/>
              <a:ext cx="923109" cy="566057"/>
              <a:chOff x="4084320" y="836023"/>
              <a:chExt cx="923109" cy="566057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4351968-3351-AB61-D5BB-B42DA12651F5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0</a:t>
                </a:r>
                <a:endParaRPr lang="en-AU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462AE9A-DA5D-0D7C-00F9-F3ED6B7F7308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BA11716-5B99-E8F3-E946-470A1904AD08}"/>
                </a:ext>
              </a:extLst>
            </p:cNvPr>
            <p:cNvGrpSpPr/>
            <p:nvPr/>
          </p:nvGrpSpPr>
          <p:grpSpPr>
            <a:xfrm>
              <a:off x="2902125" y="2700746"/>
              <a:ext cx="923109" cy="566057"/>
              <a:chOff x="4084320" y="836023"/>
              <a:chExt cx="923109" cy="566057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9566D5-6703-C850-5A1D-AB095BE3374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2</a:t>
                </a:r>
                <a:endParaRPr lang="en-AU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DFDE6C8-3418-C47A-425B-C4C7E758516C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73ADD23-A287-FCCB-2606-BD13C9D45E4E}"/>
                </a:ext>
              </a:extLst>
            </p:cNvPr>
            <p:cNvGrpSpPr/>
            <p:nvPr/>
          </p:nvGrpSpPr>
          <p:grpSpPr>
            <a:xfrm>
              <a:off x="2353484" y="3760372"/>
              <a:ext cx="923109" cy="566057"/>
              <a:chOff x="4084320" y="836023"/>
              <a:chExt cx="923109" cy="56605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0F9DEA-C652-8125-422C-8E0599F63080}"/>
                  </a:ext>
                </a:extLst>
              </p:cNvPr>
              <p:cNvSpPr txBox="1"/>
              <p:nvPr/>
            </p:nvSpPr>
            <p:spPr>
              <a:xfrm>
                <a:off x="4084320" y="931817"/>
                <a:ext cx="923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dirty="0"/>
                  <a:t>1</a:t>
                </a:r>
                <a:endParaRPr lang="en-AU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FD342DF-258F-2DB1-A537-14C270E0E3F5}"/>
                  </a:ext>
                </a:extLst>
              </p:cNvPr>
              <p:cNvSpPr/>
              <p:nvPr/>
            </p:nvSpPr>
            <p:spPr>
              <a:xfrm>
                <a:off x="4241074" y="836023"/>
                <a:ext cx="592183" cy="56605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5A24943-E444-8685-A0EC-52C9FCE6A601}"/>
                </a:ext>
              </a:extLst>
            </p:cNvPr>
            <p:cNvCxnSpPr>
              <a:stCxn id="22" idx="3"/>
              <a:endCxn id="20" idx="0"/>
            </p:cNvCxnSpPr>
            <p:nvPr/>
          </p:nvCxnSpPr>
          <p:spPr>
            <a:xfrm flipH="1">
              <a:off x="4066901" y="1064654"/>
              <a:ext cx="713740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AB80B7-93DB-BD51-0DC4-7AED86FBA908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 flipH="1">
              <a:off x="2196729" y="4243532"/>
              <a:ext cx="400232" cy="5764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24666C-C765-DFE6-AA16-F86C083B997C}"/>
                </a:ext>
              </a:extLst>
            </p:cNvPr>
            <p:cNvCxnSpPr>
              <a:cxnSpLocks/>
              <a:stCxn id="20" idx="3"/>
              <a:endCxn id="16" idx="0"/>
            </p:cNvCxnSpPr>
            <p:nvPr/>
          </p:nvCxnSpPr>
          <p:spPr>
            <a:xfrm flipH="1">
              <a:off x="3354971" y="2124280"/>
              <a:ext cx="502561" cy="576466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92B049-B131-977A-53B8-5D25472919EC}"/>
                </a:ext>
              </a:extLst>
            </p:cNvPr>
            <p:cNvCxnSpPr>
              <a:cxnSpLocks/>
              <a:stCxn id="16" idx="3"/>
              <a:endCxn id="14" idx="0"/>
            </p:cNvCxnSpPr>
            <p:nvPr/>
          </p:nvCxnSpPr>
          <p:spPr>
            <a:xfrm flipH="1">
              <a:off x="2806330" y="3183906"/>
              <a:ext cx="339272" cy="5764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B32332A2-91E0-28E2-F7B1-9EAE1EE0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305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025616" cy="20764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If T has n nodes, then the height of a tree like this is n-1.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E97ACA-5E3F-13E2-4D77-E58142F08414}"/>
              </a:ext>
            </a:extLst>
          </p:cNvPr>
          <p:cNvGrpSpPr/>
          <p:nvPr/>
        </p:nvGrpSpPr>
        <p:grpSpPr>
          <a:xfrm>
            <a:off x="10598343" y="481670"/>
            <a:ext cx="923109" cy="566057"/>
            <a:chOff x="4084320" y="836023"/>
            <a:chExt cx="923109" cy="56605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5C3A49-EFA7-09FE-D316-2AB95E2C943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n-1</a:t>
              </a:r>
              <a:endParaRPr lang="en-AU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C8D701-48AE-EB57-5BD9-57A8D55E13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E5D45DB-8CB3-38FC-162E-E5D73538FD9B}"/>
              </a:ext>
            </a:extLst>
          </p:cNvPr>
          <p:cNvGrpSpPr/>
          <p:nvPr/>
        </p:nvGrpSpPr>
        <p:grpSpPr>
          <a:xfrm>
            <a:off x="9675234" y="1541296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E75F479-F850-FF6B-1271-ED2E7474755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n-2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40E9250-E8F1-3229-1BEF-166EF8925522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2A3A444-0C68-88C3-0D2E-625178DB1407}"/>
              </a:ext>
            </a:extLst>
          </p:cNvPr>
          <p:cNvGrpSpPr/>
          <p:nvPr/>
        </p:nvGrpSpPr>
        <p:grpSpPr>
          <a:xfrm>
            <a:off x="7805062" y="4720176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351968-3351-AB61-D5BB-B42DA12651F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0</a:t>
              </a:r>
              <a:endParaRPr lang="en-AU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62AE9A-DA5D-0D7C-00F9-F3ED6B7F730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BA11716-5B99-E8F3-E946-470A1904AD08}"/>
              </a:ext>
            </a:extLst>
          </p:cNvPr>
          <p:cNvGrpSpPr/>
          <p:nvPr/>
        </p:nvGrpSpPr>
        <p:grpSpPr>
          <a:xfrm>
            <a:off x="8963304" y="2600922"/>
            <a:ext cx="923109" cy="566057"/>
            <a:chOff x="4084320" y="836023"/>
            <a:chExt cx="923109" cy="56605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9566D5-6703-C850-5A1D-AB095BE3374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2</a:t>
              </a:r>
              <a:endParaRPr lang="en-AU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DE6C8-3418-C47A-425B-C4C7E758516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73ADD23-A287-FCCB-2606-BD13C9D45E4E}"/>
              </a:ext>
            </a:extLst>
          </p:cNvPr>
          <p:cNvGrpSpPr/>
          <p:nvPr/>
        </p:nvGrpSpPr>
        <p:grpSpPr>
          <a:xfrm>
            <a:off x="8414663" y="36605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80F9DEA-C652-8125-422C-8E0599F630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1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D342DF-258F-2DB1-A537-14C270E0E3F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24943-E444-8685-A0EC-52C9FCE6A601}"/>
              </a:ext>
            </a:extLst>
          </p:cNvPr>
          <p:cNvCxnSpPr>
            <a:stCxn id="22" idx="3"/>
            <a:endCxn id="20" idx="0"/>
          </p:cNvCxnSpPr>
          <p:nvPr/>
        </p:nvCxnSpPr>
        <p:spPr>
          <a:xfrm flipH="1">
            <a:off x="10128080" y="964830"/>
            <a:ext cx="713740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AB80B7-93DB-BD51-0DC4-7AED86FBA908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8257908" y="4143708"/>
            <a:ext cx="400232" cy="57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24666C-C765-DFE6-AA16-F86C083B997C}"/>
              </a:ext>
            </a:extLst>
          </p:cNvPr>
          <p:cNvCxnSpPr>
            <a:cxnSpLocks/>
          </p:cNvCxnSpPr>
          <p:nvPr/>
        </p:nvCxnSpPr>
        <p:spPr>
          <a:xfrm flipH="1">
            <a:off x="9598501" y="2124390"/>
            <a:ext cx="287912" cy="428635"/>
          </a:xfrm>
          <a:prstGeom prst="line">
            <a:avLst/>
          </a:prstGeom>
          <a:ln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92B049-B131-977A-53B8-5D25472919EC}"/>
              </a:ext>
            </a:extLst>
          </p:cNvPr>
          <p:cNvCxnSpPr>
            <a:cxnSpLocks/>
            <a:stCxn id="16" idx="3"/>
            <a:endCxn id="14" idx="0"/>
          </p:cNvCxnSpPr>
          <p:nvPr/>
        </p:nvCxnSpPr>
        <p:spPr>
          <a:xfrm flipH="1">
            <a:off x="8867509" y="3084082"/>
            <a:ext cx="339272" cy="576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E505CB3-C025-07A3-6F14-72A5C4025DAD}"/>
              </a:ext>
            </a:extLst>
          </p:cNvPr>
          <p:cNvSpPr txBox="1"/>
          <p:nvPr/>
        </p:nvSpPr>
        <p:spPr>
          <a:xfrm>
            <a:off x="9667444" y="3746280"/>
            <a:ext cx="227200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nodes in the tree</a:t>
            </a:r>
            <a:br>
              <a:rPr lang="en-CA" dirty="0"/>
            </a:br>
            <a:r>
              <a:rPr lang="en-CA" dirty="0"/>
              <a:t>leaf starts at 0</a:t>
            </a:r>
            <a:br>
              <a:rPr lang="en-CA" dirty="0"/>
            </a:br>
            <a:r>
              <a:rPr lang="en-CA" dirty="0"/>
              <a:t>each node is 1 higher</a:t>
            </a:r>
          </a:p>
          <a:p>
            <a:pPr algn="ctr"/>
            <a:r>
              <a:rPr lang="en-CA" dirty="0"/>
              <a:t>so root is height n-1</a:t>
            </a:r>
            <a:br>
              <a:rPr lang="en-CA" dirty="0"/>
            </a:br>
            <a:r>
              <a:rPr lang="en-CA" dirty="0"/>
              <a:t>so tree is height n-1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3085A2-9971-8432-BE4C-97B16E8F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445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9553B3-5318-7135-31EC-3901DA51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5871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F0ADC-B5B4-5D0B-602F-890479D7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276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581434" y="354550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626463" y="3542940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10034280" y="3090656"/>
            <a:ext cx="415840" cy="454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450120" y="3090656"/>
            <a:ext cx="629189" cy="452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86CDA5-E3C7-98C8-79D7-81A507493B21}"/>
              </a:ext>
            </a:extLst>
          </p:cNvPr>
          <p:cNvSpPr txBox="1"/>
          <p:nvPr/>
        </p:nvSpPr>
        <p:spPr>
          <a:xfrm>
            <a:off x="10349969" y="719415"/>
            <a:ext cx="1354351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What’s the height of this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43C558F7-A0E3-88A7-7255-BBA00ED3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6942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6"/>
            <a:ext cx="6495880" cy="19869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</a:t>
            </a:r>
          </a:p>
          <a:p>
            <a:pPr marL="0" indent="0">
              <a:buNone/>
            </a:pPr>
            <a:r>
              <a:rPr lang="en-CA" dirty="0"/>
              <a:t>How can you construct a binary tree that is as </a:t>
            </a:r>
            <a:r>
              <a:rPr lang="en-CA" b="1" dirty="0"/>
              <a:t>short</a:t>
            </a:r>
            <a:r>
              <a:rPr lang="en-CA" dirty="0"/>
              <a:t> as possible? What does it look like?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EFAE6C-2A64-7D5F-AB5C-D2BEC3F88CD5}"/>
              </a:ext>
            </a:extLst>
          </p:cNvPr>
          <p:cNvSpPr txBox="1"/>
          <p:nvPr/>
        </p:nvSpPr>
        <p:spPr>
          <a:xfrm>
            <a:off x="9766495" y="4519671"/>
            <a:ext cx="1779077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If you continue this pattern, how many nodes are in each </a:t>
            </a:r>
            <a:r>
              <a:rPr lang="en-CA" b="1" dirty="0"/>
              <a:t>level</a:t>
            </a:r>
            <a:r>
              <a:rPr lang="en-CA" dirty="0"/>
              <a:t> of a binary tree?</a:t>
            </a:r>
            <a:endParaRPr lang="en-AU" dirty="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958E5CD3-DADA-A787-6D1C-417B32F8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740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63388-693F-7865-57C0-6E401BDE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530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986921"/>
              </a:xfrm>
              <a:blipFill>
                <a:blip r:embed="rId6"/>
                <a:stretch>
                  <a:fillRect l="-2760" t="-490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631CAF2-BEDA-3FF1-2F84-729F9EF9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84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180375" y="759323"/>
            <a:ext cx="88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Root</a:t>
            </a:r>
            <a:r>
              <a:rPr lang="en-CA"/>
              <a:t>: A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355AE0-918B-EEB9-927B-46CD0594BBE8}"/>
              </a:ext>
            </a:extLst>
          </p:cNvPr>
          <p:cNvSpPr txBox="1"/>
          <p:nvPr/>
        </p:nvSpPr>
        <p:spPr>
          <a:xfrm>
            <a:off x="7180375" y="1462215"/>
            <a:ext cx="3343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Leaves (external nodes)</a:t>
            </a:r>
            <a:r>
              <a:rPr lang="en-CA"/>
              <a:t>: C, E, F, H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2F38BA-17B4-A086-34E7-DD19A39336E5}"/>
              </a:ext>
            </a:extLst>
          </p:cNvPr>
          <p:cNvSpPr txBox="1"/>
          <p:nvPr/>
        </p:nvSpPr>
        <p:spPr>
          <a:xfrm>
            <a:off x="7180375" y="2165107"/>
            <a:ext cx="2527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Internal nodes</a:t>
            </a:r>
            <a:r>
              <a:rPr lang="en-CA"/>
              <a:t>: A, B, D, G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6BB30-7FCA-019E-78E7-2F0F0E4D6431}"/>
              </a:ext>
            </a:extLst>
          </p:cNvPr>
          <p:cNvSpPr txBox="1"/>
          <p:nvPr/>
        </p:nvSpPr>
        <p:spPr>
          <a:xfrm>
            <a:off x="7180375" y="2867999"/>
            <a:ext cx="18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B</a:t>
            </a:r>
            <a:r>
              <a:rPr lang="en-CA"/>
              <a:t>: E, F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97A900-E07F-BC62-163B-8178C1A73C3A}"/>
              </a:ext>
            </a:extLst>
          </p:cNvPr>
          <p:cNvSpPr txBox="1"/>
          <p:nvPr/>
        </p:nvSpPr>
        <p:spPr>
          <a:xfrm>
            <a:off x="7180375" y="3570891"/>
            <a:ext cx="2004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951778-3AF6-7E91-B9F2-C14CF48FFE5D}"/>
              </a:ext>
            </a:extLst>
          </p:cNvPr>
          <p:cNvSpPr txBox="1"/>
          <p:nvPr/>
        </p:nvSpPr>
        <p:spPr>
          <a:xfrm>
            <a:off x="7180375" y="427378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Children of D</a:t>
            </a:r>
            <a:r>
              <a:rPr lang="en-CA"/>
              <a:t>: G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F395-44E3-030F-973E-4F5D9DD36E31}"/>
              </a:ext>
            </a:extLst>
          </p:cNvPr>
          <p:cNvSpPr txBox="1"/>
          <p:nvPr/>
        </p:nvSpPr>
        <p:spPr>
          <a:xfrm>
            <a:off x="9458527" y="3209606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node can have 0 or more</a:t>
            </a:r>
            <a:br>
              <a:rPr lang="en-CA"/>
            </a:br>
            <a:r>
              <a:rPr lang="en-CA"/>
              <a:t>children.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AC993-671E-D02A-28D3-B9069468B974}"/>
              </a:ext>
            </a:extLst>
          </p:cNvPr>
          <p:cNvSpPr txBox="1"/>
          <p:nvPr/>
        </p:nvSpPr>
        <p:spPr>
          <a:xfrm>
            <a:off x="8443958" y="173951"/>
            <a:ext cx="16028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root is the one node with no parent.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980E54-6D0D-19B3-0D79-FD721A607D70}"/>
              </a:ext>
            </a:extLst>
          </p:cNvPr>
          <p:cNvSpPr txBox="1"/>
          <p:nvPr/>
        </p:nvSpPr>
        <p:spPr>
          <a:xfrm>
            <a:off x="10466909" y="1271139"/>
            <a:ext cx="137589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0 children.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CC893-AB77-6E00-C495-348D2736FEFE}"/>
              </a:ext>
            </a:extLst>
          </p:cNvPr>
          <p:cNvSpPr txBox="1"/>
          <p:nvPr/>
        </p:nvSpPr>
        <p:spPr>
          <a:xfrm>
            <a:off x="9765331" y="2164494"/>
            <a:ext cx="166666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Nodes with 1 or more children.</a:t>
            </a:r>
            <a:endParaRPr lang="en-AU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19EF354-600F-76D5-7A46-16EB2AAA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701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/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Level 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18D0D37-166F-6911-1119-6792616E4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71" y="4711764"/>
                <a:ext cx="1841594" cy="369332"/>
              </a:xfrm>
              <a:prstGeom prst="rect">
                <a:avLst/>
              </a:prstGeom>
              <a:blipFill>
                <a:blip r:embed="rId5"/>
                <a:stretch>
                  <a:fillRect l="-2295" t="-7937" r="-163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CA" dirty="0"/>
                  <a:t>If a binary tree has L levels, and each level has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AU" dirty="0"/>
                  <a:t> nodes, what is the </a:t>
                </a:r>
                <a:r>
                  <a:rPr lang="en-AU" b="1" dirty="0"/>
                  <a:t>total number of nodes</a:t>
                </a:r>
                <a:r>
                  <a:rPr lang="en-AU" dirty="0"/>
                  <a:t>?</a:t>
                </a:r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4641891" cy="1802515"/>
              </a:xfrm>
              <a:blipFill>
                <a:blip r:embed="rId6"/>
                <a:stretch>
                  <a:fillRect l="-2760" t="-54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/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 +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AABB1-7206-50D3-7AF0-73887981E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23" y="4212497"/>
                <a:ext cx="425443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/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D73280-6E47-3B53-8675-540E06F89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4760889"/>
                <a:ext cx="1435329" cy="523220"/>
              </a:xfrm>
              <a:prstGeom prst="rect">
                <a:avLst/>
              </a:prstGeom>
              <a:blipFill>
                <a:blip r:embed="rId8"/>
                <a:stretch>
                  <a:fillRect l="-8511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/>
              <p:nvPr/>
            </p:nvSpPr>
            <p:spPr>
              <a:xfrm>
                <a:off x="414768" y="5406115"/>
                <a:ext cx="135832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CA" sz="2800" b="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802C90E-AEFD-822E-7095-28CE4B814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68" y="5406115"/>
                <a:ext cx="1358321" cy="523220"/>
              </a:xfrm>
              <a:prstGeom prst="rect">
                <a:avLst/>
              </a:prstGeom>
              <a:blipFill>
                <a:blip r:embed="rId9"/>
                <a:stretch>
                  <a:fillRect l="-8969" t="-11628" b="-325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4BB9CC9-F6E8-A6CF-39F4-90F51974B8E3}"/>
              </a:ext>
            </a:extLst>
          </p:cNvPr>
          <p:cNvSpPr txBox="1"/>
          <p:nvPr/>
        </p:nvSpPr>
        <p:spPr>
          <a:xfrm>
            <a:off x="2163065" y="4807055"/>
            <a:ext cx="19705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You can figure this out by inspection, or using the formula for the sum of a geometric series.</a:t>
            </a:r>
            <a:endParaRPr lang="en-AU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/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+ … +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CA" sz="28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sSup>
                            <m:sSupPr>
                              <m:ctrlP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1 − </m:t>
                          </m:r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EC3E921-1D16-3B3C-B6E3-AD35079A0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880" y="5511158"/>
                <a:ext cx="5599995" cy="91922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9CD8254-4ABA-49D8-9C78-7E88D598AE43}"/>
              </a:ext>
            </a:extLst>
          </p:cNvPr>
          <p:cNvCxnSpPr>
            <a:cxnSpLocks/>
          </p:cNvCxnSpPr>
          <p:nvPr/>
        </p:nvCxnSpPr>
        <p:spPr>
          <a:xfrm>
            <a:off x="4025735" y="5511158"/>
            <a:ext cx="831145" cy="459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262FDD30-86F5-D84D-58C6-E47996E7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2739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L levels has at least L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4BBF1-C244-AED6-AA50-BB0D26C0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79698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CA" dirty="0"/>
                  <a:t>A binary tree with L levels has at least L nodes and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 nodes: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ADA896F7-C588-30C2-C5ED-148D2E6FF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7"/>
                <a:ext cx="4641891" cy="1802514"/>
              </a:xfrm>
              <a:blipFill>
                <a:blip r:embed="rId5"/>
                <a:stretch>
                  <a:fillRect l="-2365" t="-8446" r="-11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A" dirty="0"/>
                  <a:t>A tree with L levels has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CA" dirty="0"/>
                  <a:t> and so height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CA" dirty="0"/>
                  <a:t>, or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CA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CA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8" y="4350746"/>
                <a:ext cx="4641891" cy="1802514"/>
              </a:xfrm>
              <a:prstGeom prst="rect">
                <a:avLst/>
              </a:prstGeom>
              <a:blipFill>
                <a:blip r:embed="rId6"/>
                <a:stretch>
                  <a:fillRect l="-2365" t="-88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D272816-910C-79DB-E8DA-2E12350D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34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34A929-58EB-2182-F644-6A704607B378}"/>
              </a:ext>
            </a:extLst>
          </p:cNvPr>
          <p:cNvGrpSpPr/>
          <p:nvPr/>
        </p:nvGrpSpPr>
        <p:grpSpPr>
          <a:xfrm>
            <a:off x="8843386" y="1545909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A046F6-E5D3-01C7-F3BD-4151003B5CC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F71EE1B-96D6-98AD-F170-AA8CA880934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F44FD-CAD4-CE24-F59E-88075E33D79B}"/>
              </a:ext>
            </a:extLst>
          </p:cNvPr>
          <p:cNvGrpSpPr/>
          <p:nvPr/>
        </p:nvGrpSpPr>
        <p:grpSpPr>
          <a:xfrm>
            <a:off x="7776587" y="2531122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B60F36-9FF0-A3A7-47AD-C23AEFCD6E95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532838-E7C6-6DA3-9DE4-DFEDC90D50A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7CAB4F8-2619-49C2-9E1B-F7C58306247B}"/>
              </a:ext>
            </a:extLst>
          </p:cNvPr>
          <p:cNvGrpSpPr/>
          <p:nvPr/>
        </p:nvGrpSpPr>
        <p:grpSpPr>
          <a:xfrm>
            <a:off x="9796977" y="2531122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B1A270-8E10-568E-653E-39B565BE568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7B09BDE-D4DF-EFC4-800E-04A6B6EE2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81FD1DA-1F17-60B8-CF41-CE4D82577FDA}"/>
              </a:ext>
            </a:extLst>
          </p:cNvPr>
          <p:cNvGrpSpPr/>
          <p:nvPr/>
        </p:nvGrpSpPr>
        <p:grpSpPr>
          <a:xfrm>
            <a:off x="9381137" y="3593648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5F1648A-FB97-42F7-C638-94CE0D23EB42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A70CE86-BCB6-450C-9A07-B2C8C268844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A9CFC3E-5C55-C157-DEF8-78C7EFF6D6FC}"/>
              </a:ext>
            </a:extLst>
          </p:cNvPr>
          <p:cNvGrpSpPr/>
          <p:nvPr/>
        </p:nvGrpSpPr>
        <p:grpSpPr>
          <a:xfrm>
            <a:off x="7064657" y="3593648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92B736-EBA0-7AF2-BEA9-F5CEB422A52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07ED71-008D-64CB-6969-9C1CC411877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081FA82-CDDF-88FD-0335-418537026142}"/>
              </a:ext>
            </a:extLst>
          </p:cNvPr>
          <p:cNvGrpSpPr/>
          <p:nvPr/>
        </p:nvGrpSpPr>
        <p:grpSpPr>
          <a:xfrm>
            <a:off x="8144520" y="3593648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9A4009-CF45-A403-C746-4513B01883C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3027252-7434-ABED-C4E5-FB9AE510937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EABE5B1-92C0-7884-4DEF-F22CBB225BD3}"/>
              </a:ext>
            </a:extLst>
          </p:cNvPr>
          <p:cNvGrpSpPr/>
          <p:nvPr/>
        </p:nvGrpSpPr>
        <p:grpSpPr>
          <a:xfrm>
            <a:off x="10426166" y="3593648"/>
            <a:ext cx="923109" cy="566057"/>
            <a:chOff x="4084320" y="836023"/>
            <a:chExt cx="923109" cy="56605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70661C-9A23-4389-21FF-D1B0D926ACA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45BE9F-FC64-E099-00CA-2318B1DA7FD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BC8154-9463-D0A5-C525-770E713A58AF}"/>
              </a:ext>
            </a:extLst>
          </p:cNvPr>
          <p:cNvCxnSpPr>
            <a:stCxn id="5" idx="3"/>
            <a:endCxn id="8" idx="0"/>
          </p:cNvCxnSpPr>
          <p:nvPr/>
        </p:nvCxnSpPr>
        <p:spPr>
          <a:xfrm flipH="1">
            <a:off x="8229433" y="2029069"/>
            <a:ext cx="857430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72A5DF0-617E-E6EC-9289-536F71BDC890}"/>
              </a:ext>
            </a:extLst>
          </p:cNvPr>
          <p:cNvCxnSpPr>
            <a:stCxn id="5" idx="5"/>
            <a:endCxn id="11" idx="0"/>
          </p:cNvCxnSpPr>
          <p:nvPr/>
        </p:nvCxnSpPr>
        <p:spPr>
          <a:xfrm>
            <a:off x="9505600" y="2029069"/>
            <a:ext cx="744223" cy="502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0470A7-1655-08FD-F586-4DB53CEF9DCB}"/>
              </a:ext>
            </a:extLst>
          </p:cNvPr>
          <p:cNvCxnSpPr>
            <a:stCxn id="8" idx="4"/>
            <a:endCxn id="17" idx="0"/>
          </p:cNvCxnSpPr>
          <p:nvPr/>
        </p:nvCxnSpPr>
        <p:spPr>
          <a:xfrm flipH="1">
            <a:off x="7517503" y="3097179"/>
            <a:ext cx="711930" cy="49646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8B5B00-EBF7-4621-BC94-A671CC31E0A4}"/>
              </a:ext>
            </a:extLst>
          </p:cNvPr>
          <p:cNvCxnSpPr>
            <a:stCxn id="8" idx="4"/>
            <a:endCxn id="20" idx="0"/>
          </p:cNvCxnSpPr>
          <p:nvPr/>
        </p:nvCxnSpPr>
        <p:spPr>
          <a:xfrm>
            <a:off x="8229433" y="3097179"/>
            <a:ext cx="367933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EB270E-07F6-2FB8-DCD2-8443FB31E952}"/>
              </a:ext>
            </a:extLst>
          </p:cNvPr>
          <p:cNvCxnSpPr>
            <a:stCxn id="11" idx="4"/>
            <a:endCxn id="14" idx="0"/>
          </p:cNvCxnSpPr>
          <p:nvPr/>
        </p:nvCxnSpPr>
        <p:spPr>
          <a:xfrm flipH="1">
            <a:off x="9833983" y="3097179"/>
            <a:ext cx="415840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B2558-D56A-374D-E1E2-A58FF499C3A2}"/>
              </a:ext>
            </a:extLst>
          </p:cNvPr>
          <p:cNvCxnSpPr>
            <a:cxnSpLocks/>
            <a:stCxn id="11" idx="4"/>
            <a:endCxn id="23" idx="0"/>
          </p:cNvCxnSpPr>
          <p:nvPr/>
        </p:nvCxnSpPr>
        <p:spPr>
          <a:xfrm>
            <a:off x="10249823" y="3097179"/>
            <a:ext cx="629189" cy="49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D3560A-4317-3D02-38D1-568AFA294AA2}"/>
              </a:ext>
            </a:extLst>
          </p:cNvPr>
          <p:cNvSpPr/>
          <p:nvPr/>
        </p:nvSpPr>
        <p:spPr>
          <a:xfrm>
            <a:off x="7132152" y="3514887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DDD39DA-DEB9-CCB2-5187-603E03A3644F}"/>
              </a:ext>
            </a:extLst>
          </p:cNvPr>
          <p:cNvSpPr/>
          <p:nvPr/>
        </p:nvSpPr>
        <p:spPr>
          <a:xfrm>
            <a:off x="7132152" y="242117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0073FF3-7DA9-50B2-7293-BC9A1AF0F6CF}"/>
              </a:ext>
            </a:extLst>
          </p:cNvPr>
          <p:cNvSpPr/>
          <p:nvPr/>
        </p:nvSpPr>
        <p:spPr>
          <a:xfrm>
            <a:off x="7132152" y="1502508"/>
            <a:ext cx="4110614" cy="7038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3CD9A9-6B1D-538E-20BC-46933AC89B90}"/>
              </a:ext>
            </a:extLst>
          </p:cNvPr>
          <p:cNvSpPr txBox="1"/>
          <p:nvPr/>
        </p:nvSpPr>
        <p:spPr>
          <a:xfrm>
            <a:off x="11190349" y="1669775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0</a:t>
            </a:r>
            <a:endParaRPr lang="en-A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ABC58B-1A71-7C86-8D33-86B52303CC1A}"/>
              </a:ext>
            </a:extLst>
          </p:cNvPr>
          <p:cNvSpPr txBox="1"/>
          <p:nvPr/>
        </p:nvSpPr>
        <p:spPr>
          <a:xfrm>
            <a:off x="11190349" y="255270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  <a:endParaRPr lang="en-AU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C780EB-2CAA-9903-7973-3B48EE76BF57}"/>
              </a:ext>
            </a:extLst>
          </p:cNvPr>
          <p:cNvSpPr txBox="1"/>
          <p:nvPr/>
        </p:nvSpPr>
        <p:spPr>
          <a:xfrm>
            <a:off x="11190349" y="3637692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/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EB6764-A71D-FA64-6DD6-4F7E0B5D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1641703"/>
                <a:ext cx="9027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/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6A0622-89A2-BD2D-4BEC-3056C348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07" y="2552702"/>
                <a:ext cx="9027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/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84609D-1C4C-AA96-C2CD-B01582CF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95" y="3658759"/>
                <a:ext cx="902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DA896F7-C588-30C2-C5ED-148D2E6FF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3" y="2225577"/>
            <a:ext cx="4641891" cy="1063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a binary tree has n nodes and height h, then: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6747" y="3170909"/>
                <a:ext cx="4641891" cy="672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5525E-9736-26C0-719A-E752EFAE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47" y="3170909"/>
                <a:ext cx="4641891" cy="6725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3B09B449-37F3-6070-6123-5E73B4EF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347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CA" sz="3200" dirty="0"/>
                  <a:t>What is the </a:t>
                </a:r>
                <a:r>
                  <a:rPr lang="en-CA" sz="3200" b="1" dirty="0"/>
                  <a:t>min</a:t>
                </a:r>
                <a:r>
                  <a:rPr lang="en-CA" sz="3200" dirty="0"/>
                  <a:t> height of T?</a:t>
                </a:r>
              </a:p>
              <a:p>
                <a:pPr marL="0" indent="0">
                  <a:buNone/>
                </a:pPr>
                <a:endParaRPr lang="en-CA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AC2AF0-1AFD-7B8B-6394-17F1C6AD4B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723" y="2225576"/>
                <a:ext cx="6495880" cy="1986921"/>
              </a:xfrm>
              <a:blipFill>
                <a:blip r:embed="rId2"/>
                <a:stretch>
                  <a:fillRect l="-2533" t="-70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/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+1≤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≤ 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CA" i="1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7F531A-05AB-A398-F958-C4BE11828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682" y="1050170"/>
                <a:ext cx="3834246" cy="374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/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0CD6-6E61-D9DC-71B0-E67BBB58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1945281"/>
                <a:ext cx="3834246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Down 6">
            <a:extLst>
              <a:ext uri="{FF2B5EF4-FFF2-40B4-BE49-F238E27FC236}">
                <a16:creationId xmlns:a16="http://schemas.microsoft.com/office/drawing/2014/main" id="{10ED8453-28EB-A0D6-570E-CD508AC0AB01}"/>
              </a:ext>
            </a:extLst>
          </p:cNvPr>
          <p:cNvSpPr/>
          <p:nvPr/>
        </p:nvSpPr>
        <p:spPr>
          <a:xfrm>
            <a:off x="8865672" y="1485198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/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7E09F2-2171-697E-0F82-C7EA665B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744" y="2840392"/>
                <a:ext cx="3834246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/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D6C34F-C68E-DDEC-0202-DFEBD982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739" y="3730566"/>
                <a:ext cx="3834246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4A9F3202-E01F-C6A8-ED22-75F78BB7883A}"/>
              </a:ext>
            </a:extLst>
          </p:cNvPr>
          <p:cNvSpPr/>
          <p:nvPr/>
        </p:nvSpPr>
        <p:spPr>
          <a:xfrm>
            <a:off x="8865671" y="2380309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92A4204-6F09-95FF-F5BE-2C693F76DF63}"/>
              </a:ext>
            </a:extLst>
          </p:cNvPr>
          <p:cNvSpPr/>
          <p:nvPr/>
        </p:nvSpPr>
        <p:spPr>
          <a:xfrm>
            <a:off x="8865670" y="3326894"/>
            <a:ext cx="154379" cy="2938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6449B-541C-99A6-9A4C-2AD8F193EA93}"/>
              </a:ext>
            </a:extLst>
          </p:cNvPr>
          <p:cNvSpPr txBox="1"/>
          <p:nvPr/>
        </p:nvSpPr>
        <p:spPr>
          <a:xfrm>
            <a:off x="9138805" y="4214184"/>
            <a:ext cx="202400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shows that a binary tree with n nodes must have a height of at least </a:t>
            </a:r>
            <a:r>
              <a:rPr lang="en-CA" b="1" dirty="0"/>
              <a:t>O(log n)</a:t>
            </a:r>
            <a:endParaRPr lang="en-AU" b="1" dirty="0"/>
          </a:p>
        </p:txBody>
      </p:sp>
      <p:pic>
        <p:nvPicPr>
          <p:cNvPr id="14" name="Graphic 13" descr="Old Key outline">
            <a:extLst>
              <a:ext uri="{FF2B5EF4-FFF2-40B4-BE49-F238E27FC236}">
                <a16:creationId xmlns:a16="http://schemas.microsoft.com/office/drawing/2014/main" id="{9AC2498A-3265-8853-1459-FDB21B1E1D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93877" y="5289221"/>
            <a:ext cx="914400" cy="9144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BB7B85-CC95-3DFB-7372-2B9DA37E0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0349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5CFC1B7-B4B3-DA5E-920B-AE0C51740682}"/>
              </a:ext>
            </a:extLst>
          </p:cNvPr>
          <p:cNvSpPr txBox="1">
            <a:spLocks/>
          </p:cNvSpPr>
          <p:nvPr/>
        </p:nvSpPr>
        <p:spPr>
          <a:xfrm>
            <a:off x="383723" y="4675849"/>
            <a:ext cx="5573316" cy="1977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The </a:t>
            </a:r>
            <a:r>
              <a:rPr lang="en-CA" b="1" dirty="0"/>
              <a:t>height of a node p </a:t>
            </a:r>
            <a:r>
              <a:rPr lang="en-CA" dirty="0"/>
              <a:t>in a tree is:</a:t>
            </a:r>
          </a:p>
          <a:p>
            <a:r>
              <a:rPr lang="en-CA" dirty="0"/>
              <a:t>0 if p is external (a leaf)</a:t>
            </a:r>
          </a:p>
          <a:p>
            <a:r>
              <a:rPr lang="en-CA" dirty="0"/>
              <a:t>1 plus</a:t>
            </a:r>
            <a:r>
              <a:rPr lang="en-AU" dirty="0"/>
              <a:t> the max height of a child of p</a:t>
            </a:r>
            <a:br>
              <a:rPr lang="en-AU" dirty="0"/>
            </a:br>
            <a:r>
              <a:rPr lang="en-AU" dirty="0"/>
              <a:t>if p is internal (not a leaf)</a:t>
            </a:r>
            <a:endParaRPr lang="en-CA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D5165F-0B48-1764-41AA-FF1019B54860}"/>
              </a:ext>
            </a:extLst>
          </p:cNvPr>
          <p:cNvSpPr txBox="1"/>
          <p:nvPr/>
        </p:nvSpPr>
        <p:spPr>
          <a:xfrm>
            <a:off x="6025985" y="5102896"/>
            <a:ext cx="177907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</a:t>
            </a:r>
            <a:r>
              <a:rPr lang="en-CA" b="1" dirty="0"/>
              <a:t>height of a tree </a:t>
            </a:r>
            <a:r>
              <a:rPr lang="en-CA" dirty="0"/>
              <a:t>is the height of its root.</a:t>
            </a:r>
            <a:endParaRPr lang="en-A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E1A121-21E9-6970-D5BB-1AA3FEF7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505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2" y="2225576"/>
            <a:ext cx="7057575" cy="3469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Suppose T is a binary tree with n nodes.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max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n-1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3200" dirty="0"/>
              <a:t>What is the </a:t>
            </a:r>
            <a:r>
              <a:rPr lang="en-CA" sz="3200" b="1" dirty="0"/>
              <a:t>min</a:t>
            </a:r>
            <a:r>
              <a:rPr lang="en-CA" sz="3200" dirty="0"/>
              <a:t> height of T?  </a:t>
            </a:r>
            <a:r>
              <a:rPr lang="en-CA" sz="3200" b="1" dirty="0">
                <a:highlight>
                  <a:srgbClr val="FFFF00"/>
                </a:highlight>
              </a:rPr>
              <a:t>O(log n)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See Proposition 7.10 (pages 288-289) in the textbook for some more facts like this.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6548D5-5C3E-C014-9F18-7E0E6528A12B}"/>
              </a:ext>
            </a:extLst>
          </p:cNvPr>
          <p:cNvSpPr txBox="1"/>
          <p:nvPr/>
        </p:nvSpPr>
        <p:spPr>
          <a:xfrm>
            <a:off x="487680" y="704740"/>
            <a:ext cx="2660638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Binary Trees Properties</a:t>
            </a:r>
            <a:endParaRPr lang="en-AU" sz="3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62A4F5-9D43-1EB8-6831-55375A9848FC}"/>
              </a:ext>
            </a:extLst>
          </p:cNvPr>
          <p:cNvGrpSpPr/>
          <p:nvPr/>
        </p:nvGrpSpPr>
        <p:grpSpPr>
          <a:xfrm>
            <a:off x="9043683" y="1546951"/>
            <a:ext cx="923109" cy="566057"/>
            <a:chOff x="4084320" y="836023"/>
            <a:chExt cx="923109" cy="56605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0CC071-44E7-95B4-1D33-1EA9397C0FB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A</a:t>
              </a:r>
              <a:endParaRPr lang="en-AU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4E8BF38-435A-1C03-AE5D-A244F404EA8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73AB777-ACD1-92FA-9C98-168C740C5BAB}"/>
              </a:ext>
            </a:extLst>
          </p:cNvPr>
          <p:cNvGrpSpPr/>
          <p:nvPr/>
        </p:nvGrpSpPr>
        <p:grpSpPr>
          <a:xfrm>
            <a:off x="7976884" y="2539729"/>
            <a:ext cx="923109" cy="566057"/>
            <a:chOff x="4084320" y="836023"/>
            <a:chExt cx="923109" cy="56605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480EBE-40E3-DA8F-7C9B-CEA10970300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B</a:t>
              </a:r>
              <a:endParaRPr lang="en-AU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3610BA-16A2-76A0-D3E3-743FF648F32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C06BBA-CADA-3BAF-6EBB-43FAB766384B}"/>
              </a:ext>
            </a:extLst>
          </p:cNvPr>
          <p:cNvGrpSpPr/>
          <p:nvPr/>
        </p:nvGrpSpPr>
        <p:grpSpPr>
          <a:xfrm>
            <a:off x="9997274" y="2524599"/>
            <a:ext cx="923109" cy="566057"/>
            <a:chOff x="4084320" y="836023"/>
            <a:chExt cx="923109" cy="56605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CB9EEC-A39A-4A42-4CD6-869CF29D052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C</a:t>
              </a:r>
              <a:endParaRPr lang="en-AU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0F43D9-F83F-7E63-DE69-AB156CB82C3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93C420-35F0-60A0-EC2C-F368B7CC4918}"/>
              </a:ext>
            </a:extLst>
          </p:cNvPr>
          <p:cNvGrpSpPr/>
          <p:nvPr/>
        </p:nvGrpSpPr>
        <p:grpSpPr>
          <a:xfrm>
            <a:off x="9997274" y="3573871"/>
            <a:ext cx="923109" cy="566057"/>
            <a:chOff x="4084320" y="836023"/>
            <a:chExt cx="923109" cy="56605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8583CC-9547-5BA3-840D-B45551E9C70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F</a:t>
              </a:r>
              <a:endParaRPr lang="en-AU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08459BC-F31E-E97A-4CC0-06E8539463A1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AAFC64-2E41-A3A8-A034-50F1BC76D7CC}"/>
              </a:ext>
            </a:extLst>
          </p:cNvPr>
          <p:cNvGrpSpPr/>
          <p:nvPr/>
        </p:nvGrpSpPr>
        <p:grpSpPr>
          <a:xfrm>
            <a:off x="7264954" y="3646440"/>
            <a:ext cx="923109" cy="566057"/>
            <a:chOff x="4084320" y="836023"/>
            <a:chExt cx="923109" cy="56605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F6288BA-5E42-300D-7077-6A1A00EDF8F0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D</a:t>
              </a:r>
              <a:endParaRPr lang="en-AU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36C6443-DB49-F1A2-4057-DA5A2F308DF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7064E3-D2F8-DB02-DAB2-497CC5E5700F}"/>
              </a:ext>
            </a:extLst>
          </p:cNvPr>
          <p:cNvGrpSpPr/>
          <p:nvPr/>
        </p:nvGrpSpPr>
        <p:grpSpPr>
          <a:xfrm>
            <a:off x="8344817" y="3646440"/>
            <a:ext cx="923109" cy="566057"/>
            <a:chOff x="4084320" y="836023"/>
            <a:chExt cx="923109" cy="56605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9AF3908-0C96-5B49-E1C4-F6FBA067A016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E</a:t>
              </a:r>
              <a:endParaRPr lang="en-AU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9D6DAE5-832F-2E1B-4812-82436A78DEF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FE60B9-A168-77DA-0CD0-0E05BBE84248}"/>
              </a:ext>
            </a:extLst>
          </p:cNvPr>
          <p:cNvGrpSpPr/>
          <p:nvPr/>
        </p:nvGrpSpPr>
        <p:grpSpPr>
          <a:xfrm>
            <a:off x="9997274" y="4536839"/>
            <a:ext cx="923109" cy="566057"/>
            <a:chOff x="4084320" y="836023"/>
            <a:chExt cx="923109" cy="56605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492E395-98CA-BDE8-CA36-25CC2D095E1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dirty="0"/>
                <a:t>G</a:t>
              </a:r>
              <a:endParaRPr lang="en-AU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F09D0C-8D86-75CF-6FC7-76BCFCC3289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7944D2-9860-21E2-150B-0EA44D707122}"/>
              </a:ext>
            </a:extLst>
          </p:cNvPr>
          <p:cNvCxnSpPr>
            <a:stCxn id="8" idx="3"/>
            <a:endCxn id="11" idx="0"/>
          </p:cNvCxnSpPr>
          <p:nvPr/>
        </p:nvCxnSpPr>
        <p:spPr>
          <a:xfrm flipH="1">
            <a:off x="8429730" y="2030111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CA60B7-7B87-7C21-A659-1FEAAC06EF7C}"/>
              </a:ext>
            </a:extLst>
          </p:cNvPr>
          <p:cNvCxnSpPr>
            <a:stCxn id="8" idx="5"/>
            <a:endCxn id="14" idx="0"/>
          </p:cNvCxnSpPr>
          <p:nvPr/>
        </p:nvCxnSpPr>
        <p:spPr>
          <a:xfrm>
            <a:off x="9705897" y="2030111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5B6803-348F-7C74-C2C1-4A0B1C3A7E2D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 flipH="1">
            <a:off x="7717800" y="3105786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C87915-AA30-AEEE-8E84-571BAC797635}"/>
              </a:ext>
            </a:extLst>
          </p:cNvPr>
          <p:cNvCxnSpPr>
            <a:stCxn id="11" idx="4"/>
            <a:endCxn id="25" idx="0"/>
          </p:cNvCxnSpPr>
          <p:nvPr/>
        </p:nvCxnSpPr>
        <p:spPr>
          <a:xfrm>
            <a:off x="8429730" y="3105786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5A4D6-CBEF-4D8C-9DF5-7CE26E167607}"/>
              </a:ext>
            </a:extLst>
          </p:cNvPr>
          <p:cNvCxnSpPr>
            <a:stCxn id="14" idx="4"/>
            <a:endCxn id="17" idx="0"/>
          </p:cNvCxnSpPr>
          <p:nvPr/>
        </p:nvCxnSpPr>
        <p:spPr>
          <a:xfrm>
            <a:off x="10450120" y="3090656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A42B2EB-691A-3597-853D-C082C2874406}"/>
              </a:ext>
            </a:extLst>
          </p:cNvPr>
          <p:cNvCxnSpPr>
            <a:stCxn id="17" idx="4"/>
            <a:endCxn id="29" idx="0"/>
          </p:cNvCxnSpPr>
          <p:nvPr/>
        </p:nvCxnSpPr>
        <p:spPr>
          <a:xfrm>
            <a:off x="10450120" y="4139928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C292F-C23E-8EC7-A640-F6010340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36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9272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812287" y="808337"/>
            <a:ext cx="18512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Edges</a:t>
            </a:r>
            <a:r>
              <a:rPr lang="en-CA"/>
              <a:t>: AB, AC, AD</a:t>
            </a:r>
            <a:br>
              <a:rPr lang="en-CA"/>
            </a:br>
            <a:r>
              <a:rPr lang="en-CA"/>
              <a:t>             BE, BF</a:t>
            </a:r>
            <a:br>
              <a:rPr lang="en-CA"/>
            </a:br>
            <a:r>
              <a:rPr lang="en-CA"/>
              <a:t>             DG, GH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7ACB0-085D-47D7-F364-CC2DB0838FB3}"/>
              </a:ext>
            </a:extLst>
          </p:cNvPr>
          <p:cNvSpPr txBox="1"/>
          <p:nvPr/>
        </p:nvSpPr>
        <p:spPr>
          <a:xfrm>
            <a:off x="6812287" y="2177126"/>
            <a:ext cx="2272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F</a:t>
            </a:r>
            <a:r>
              <a:rPr lang="en-CA"/>
              <a:t>:  ABF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46D78-2506-95C1-2D9C-A973EDC7D7E8}"/>
              </a:ext>
            </a:extLst>
          </p:cNvPr>
          <p:cNvSpPr txBox="1"/>
          <p:nvPr/>
        </p:nvSpPr>
        <p:spPr>
          <a:xfrm>
            <a:off x="6812287" y="2991917"/>
            <a:ext cx="25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A to H</a:t>
            </a:r>
            <a:r>
              <a:rPr lang="en-CA"/>
              <a:t>:  ADGH</a:t>
            </a:r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DE0DD00-07C6-F982-BB06-91355F0BACDC}"/>
              </a:ext>
            </a:extLst>
          </p:cNvPr>
          <p:cNvSpPr txBox="1"/>
          <p:nvPr/>
        </p:nvSpPr>
        <p:spPr>
          <a:xfrm>
            <a:off x="6812287" y="3806709"/>
            <a:ext cx="39954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Path from E to G</a:t>
            </a:r>
            <a:r>
              <a:rPr lang="en-CA"/>
              <a:t>:  EBADG</a:t>
            </a:r>
            <a:br>
              <a:rPr lang="en-CA"/>
            </a:br>
            <a:r>
              <a:rPr lang="en-CA" b="1"/>
              <a:t>Careful</a:t>
            </a:r>
            <a:r>
              <a:rPr lang="en-CA"/>
              <a:t>: the arrows show parent-child</a:t>
            </a:r>
            <a:br>
              <a:rPr lang="en-CA"/>
            </a:br>
            <a:r>
              <a:rPr lang="en-CA"/>
              <a:t>relationships, but don’t restrict the path.</a:t>
            </a:r>
            <a:br>
              <a:rPr lang="en-CA"/>
            </a:br>
            <a:br>
              <a:rPr lang="en-CA"/>
            </a:br>
            <a:endParaRPr lang="en-AU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A05D8D8-CD51-3B8F-A570-09854EDDF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289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7032171" y="1001487"/>
            <a:ext cx="2322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G</a:t>
            </a:r>
            <a:r>
              <a:rPr lang="en-CA"/>
              <a:t>: G, D, A</a:t>
            </a:r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67636-021C-47F8-15C2-40E862A55FFD}"/>
              </a:ext>
            </a:extLst>
          </p:cNvPr>
          <p:cNvSpPr txBox="1"/>
          <p:nvPr/>
        </p:nvSpPr>
        <p:spPr>
          <a:xfrm>
            <a:off x="7032171" y="1491554"/>
            <a:ext cx="2025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C</a:t>
            </a:r>
            <a:r>
              <a:rPr lang="en-CA"/>
              <a:t>: C, A</a:t>
            </a:r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4DF38F-B35C-234D-54AE-2832D1C85782}"/>
              </a:ext>
            </a:extLst>
          </p:cNvPr>
          <p:cNvSpPr txBox="1"/>
          <p:nvPr/>
        </p:nvSpPr>
        <p:spPr>
          <a:xfrm>
            <a:off x="7032171" y="1981620"/>
            <a:ext cx="1810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Ancestors of A</a:t>
            </a:r>
            <a:r>
              <a:rPr lang="en-CA"/>
              <a:t>: A</a:t>
            </a:r>
            <a:endParaRPr lang="en-A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8641980-44C0-740F-B78D-ADFCA423A3FD}"/>
              </a:ext>
            </a:extLst>
          </p:cNvPr>
          <p:cNvSpPr txBox="1"/>
          <p:nvPr/>
        </p:nvSpPr>
        <p:spPr>
          <a:xfrm>
            <a:off x="7032170" y="3155363"/>
            <a:ext cx="2614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D</a:t>
            </a:r>
            <a:r>
              <a:rPr lang="en-CA"/>
              <a:t>: D, G, H</a:t>
            </a:r>
            <a:endParaRPr lang="en-A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C68D6E-95FE-867E-F649-BA808CEF8B19}"/>
              </a:ext>
            </a:extLst>
          </p:cNvPr>
          <p:cNvSpPr txBox="1"/>
          <p:nvPr/>
        </p:nvSpPr>
        <p:spPr>
          <a:xfrm>
            <a:off x="7032170" y="3671731"/>
            <a:ext cx="24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C</a:t>
            </a:r>
            <a:r>
              <a:rPr lang="en-CA"/>
              <a:t>: none</a:t>
            </a:r>
            <a:endParaRPr lang="en-AU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4E4180-28E9-6D40-6AEF-D6D67FD3DC55}"/>
              </a:ext>
            </a:extLst>
          </p:cNvPr>
          <p:cNvSpPr txBox="1"/>
          <p:nvPr/>
        </p:nvSpPr>
        <p:spPr>
          <a:xfrm>
            <a:off x="7032170" y="4188100"/>
            <a:ext cx="373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Descendants of A</a:t>
            </a:r>
            <a:r>
              <a:rPr lang="en-CA"/>
              <a:t>: A, B, C, D, E, F, G, H</a:t>
            </a:r>
            <a:endParaRPr lang="en-AU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580DEA-C9D8-5607-49E2-1CE2FBB622D3}"/>
              </a:ext>
            </a:extLst>
          </p:cNvPr>
          <p:cNvSpPr txBox="1"/>
          <p:nvPr/>
        </p:nvSpPr>
        <p:spPr>
          <a:xfrm>
            <a:off x="9982479" y="909154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an ancestor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21E9D1-4D13-A52E-B093-A530E71A754A}"/>
              </a:ext>
            </a:extLst>
          </p:cNvPr>
          <p:cNvSpPr txBox="1"/>
          <p:nvPr/>
        </p:nvSpPr>
        <p:spPr>
          <a:xfrm>
            <a:off x="10067296" y="3100976"/>
            <a:ext cx="161866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Every node is a descendant of</a:t>
            </a:r>
            <a:br>
              <a:rPr lang="en-CA"/>
            </a:br>
            <a:r>
              <a:rPr lang="en-CA"/>
              <a:t>itself.</a:t>
            </a:r>
            <a:endParaRPr lang="en-A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53E5E9-A6B6-490E-73E0-AD26137BB241}"/>
              </a:ext>
            </a:extLst>
          </p:cNvPr>
          <p:cNvSpPr txBox="1"/>
          <p:nvPr/>
        </p:nvSpPr>
        <p:spPr>
          <a:xfrm>
            <a:off x="6032587" y="4733082"/>
            <a:ext cx="5653371" cy="16635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x is a node in a tree, then: 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ancestors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the ancestors of x’s parent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CA" sz="1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descendants</a:t>
            </a:r>
            <a:r>
              <a:rPr lang="en-CA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x are x itself, plus all the nodes that have x as an ancestor</a:t>
            </a:r>
            <a:endParaRPr lang="en-AU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74F50F-99D1-1453-1881-011031F82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98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/>
              <a:t>Tree terminology</a:t>
            </a:r>
            <a:endParaRPr lang="en-AU" sz="3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287593" y="2140468"/>
            <a:ext cx="4247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/>
              <a:t>Subtree rooted at B</a:t>
            </a:r>
            <a:r>
              <a:rPr lang="en-CA"/>
              <a:t>: the tree formed by all</a:t>
            </a:r>
            <a:br>
              <a:rPr lang="en-CA"/>
            </a:br>
            <a:r>
              <a:rPr lang="en-CA"/>
              <a:t>                                      descendants of B</a:t>
            </a:r>
            <a:endParaRPr lang="en-AU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8796E4-9D47-6277-A9AF-F1FB864AF5FB}"/>
              </a:ext>
            </a:extLst>
          </p:cNvPr>
          <p:cNvSpPr/>
          <p:nvPr/>
        </p:nvSpPr>
        <p:spPr>
          <a:xfrm>
            <a:off x="1825445" y="1750858"/>
            <a:ext cx="2159408" cy="2298082"/>
          </a:xfrm>
          <a:custGeom>
            <a:avLst/>
            <a:gdLst>
              <a:gd name="connsiteX0" fmla="*/ 1750093 w 2159408"/>
              <a:gd name="connsiteY0" fmla="*/ 236204 h 2298082"/>
              <a:gd name="connsiteX1" fmla="*/ 1433570 w 2159408"/>
              <a:gd name="connsiteY1" fmla="*/ 19327 h 2298082"/>
              <a:gd name="connsiteX2" fmla="*/ 982232 w 2159408"/>
              <a:gd name="connsiteY2" fmla="*/ 189311 h 2298082"/>
              <a:gd name="connsiteX3" fmla="*/ 20940 w 2159408"/>
              <a:gd name="connsiteY3" fmla="*/ 1420234 h 2298082"/>
              <a:gd name="connsiteX4" fmla="*/ 466417 w 2159408"/>
              <a:gd name="connsiteY4" fmla="*/ 2193957 h 2298082"/>
              <a:gd name="connsiteX5" fmla="*/ 2101786 w 2159408"/>
              <a:gd name="connsiteY5" fmla="*/ 2076727 h 2298082"/>
              <a:gd name="connsiteX6" fmla="*/ 1750093 w 2159408"/>
              <a:gd name="connsiteY6" fmla="*/ 236204 h 229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59408" h="2298082">
                <a:moveTo>
                  <a:pt x="1750093" y="236204"/>
                </a:moveTo>
                <a:cubicBezTo>
                  <a:pt x="1638724" y="-106696"/>
                  <a:pt x="1561547" y="27142"/>
                  <a:pt x="1433570" y="19327"/>
                </a:cubicBezTo>
                <a:cubicBezTo>
                  <a:pt x="1305593" y="11511"/>
                  <a:pt x="1217670" y="-44174"/>
                  <a:pt x="982232" y="189311"/>
                </a:cubicBezTo>
                <a:cubicBezTo>
                  <a:pt x="746794" y="422796"/>
                  <a:pt x="106909" y="1086126"/>
                  <a:pt x="20940" y="1420234"/>
                </a:cubicBezTo>
                <a:cubicBezTo>
                  <a:pt x="-65029" y="1754342"/>
                  <a:pt x="119609" y="2084542"/>
                  <a:pt x="466417" y="2193957"/>
                </a:cubicBezTo>
                <a:cubicBezTo>
                  <a:pt x="813225" y="2303372"/>
                  <a:pt x="1884909" y="2401065"/>
                  <a:pt x="2101786" y="2076727"/>
                </a:cubicBezTo>
                <a:cubicBezTo>
                  <a:pt x="2318663" y="1752389"/>
                  <a:pt x="1861462" y="579104"/>
                  <a:pt x="1750093" y="236204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366B8-4BF1-8053-BDE5-CCA6BDD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64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743681-C623-94B4-47AE-4EEE7B9DFDA4}"/>
              </a:ext>
            </a:extLst>
          </p:cNvPr>
          <p:cNvGrpSpPr/>
          <p:nvPr/>
        </p:nvGrpSpPr>
        <p:grpSpPr>
          <a:xfrm>
            <a:off x="3753394" y="1001487"/>
            <a:ext cx="923109" cy="566057"/>
            <a:chOff x="4084320" y="836023"/>
            <a:chExt cx="923109" cy="5660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8ED154-AA65-8348-B351-7B8156741C4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B256430-1B7A-A2C9-5772-783E2F13173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EC3DA3-7A87-0854-28DF-9FB8F6AE2BE8}"/>
              </a:ext>
            </a:extLst>
          </p:cNvPr>
          <p:cNvGrpSpPr/>
          <p:nvPr/>
        </p:nvGrpSpPr>
        <p:grpSpPr>
          <a:xfrm>
            <a:off x="2686595" y="1994265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FCF498-DABF-0EF9-D3FF-BB319B094E1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3AADC0-C2F9-1A7F-43A1-75E21869619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191B6DA-5A94-8957-01DC-8AE89B5066BB}"/>
              </a:ext>
            </a:extLst>
          </p:cNvPr>
          <p:cNvGrpSpPr/>
          <p:nvPr/>
        </p:nvGrpSpPr>
        <p:grpSpPr>
          <a:xfrm>
            <a:off x="3696790" y="1991696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A989C5-4956-82EB-094A-3FF5B45B8177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69A1735-D9E5-0EEB-8182-66BD50BE66C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C70CA5-CE41-AEA5-708E-1F98B9611198}"/>
              </a:ext>
            </a:extLst>
          </p:cNvPr>
          <p:cNvGrpSpPr/>
          <p:nvPr/>
        </p:nvGrpSpPr>
        <p:grpSpPr>
          <a:xfrm>
            <a:off x="4706985" y="1979135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C93AF38-3789-31E5-761C-0F97BD52D0DB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BD11848-6C62-2C77-EF2E-9FB49FEB8E7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0A6C12-F2F4-19A8-AB8B-6AFE958A4F4F}"/>
              </a:ext>
            </a:extLst>
          </p:cNvPr>
          <p:cNvGrpSpPr/>
          <p:nvPr/>
        </p:nvGrpSpPr>
        <p:grpSpPr>
          <a:xfrm>
            <a:off x="4706985" y="3028407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8CFEFA9-594A-FD01-AB0A-3A777BF4649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1BE42D-458B-C200-A639-1E02A16C23F8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BE055A-3E45-EA11-4286-8B5F381048C5}"/>
              </a:ext>
            </a:extLst>
          </p:cNvPr>
          <p:cNvGrpSpPr/>
          <p:nvPr/>
        </p:nvGrpSpPr>
        <p:grpSpPr>
          <a:xfrm>
            <a:off x="1974665" y="3100976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B94AE5-5B14-86E9-042D-5D5B7C92ABA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1528ED-11F7-3EA9-F461-EBE7E385A7C4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309A2E8-993B-A7EC-A2D0-66154FE0B90D}"/>
              </a:ext>
            </a:extLst>
          </p:cNvPr>
          <p:cNvGrpSpPr/>
          <p:nvPr/>
        </p:nvGrpSpPr>
        <p:grpSpPr>
          <a:xfrm>
            <a:off x="3054528" y="3100976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8A2E67-F9FA-D1F3-2E85-317D094A5163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79F163-D21A-B063-24DE-B4147C6F30DD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82C390-7757-1C8D-03D6-F845587A21BB}"/>
              </a:ext>
            </a:extLst>
          </p:cNvPr>
          <p:cNvGrpSpPr/>
          <p:nvPr/>
        </p:nvGrpSpPr>
        <p:grpSpPr>
          <a:xfrm>
            <a:off x="4706985" y="3991375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6DCC657-5510-B502-B54E-93A17BDFFEF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9249365-8BA8-9E04-1D34-9BBB0DECEC67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3592C2B-9D0B-1F1D-2D6A-864F37160139}"/>
              </a:ext>
            </a:extLst>
          </p:cNvPr>
          <p:cNvCxnSpPr>
            <a:stCxn id="5" idx="3"/>
            <a:endCxn id="9" idx="0"/>
          </p:cNvCxnSpPr>
          <p:nvPr/>
        </p:nvCxnSpPr>
        <p:spPr>
          <a:xfrm flipH="1">
            <a:off x="3139441" y="1484647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496382-A0CF-18EB-4011-17F637495EE4}"/>
              </a:ext>
            </a:extLst>
          </p:cNvPr>
          <p:cNvCxnSpPr>
            <a:stCxn id="5" idx="4"/>
            <a:endCxn id="12" idx="0"/>
          </p:cNvCxnSpPr>
          <p:nvPr/>
        </p:nvCxnSpPr>
        <p:spPr>
          <a:xfrm flipH="1">
            <a:off x="4149636" y="1567544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8D18D7-C7A4-6BB1-B9A8-AEA6B1C6D93F}"/>
              </a:ext>
            </a:extLst>
          </p:cNvPr>
          <p:cNvCxnSpPr>
            <a:stCxn id="5" idx="5"/>
            <a:endCxn id="15" idx="0"/>
          </p:cNvCxnSpPr>
          <p:nvPr/>
        </p:nvCxnSpPr>
        <p:spPr>
          <a:xfrm>
            <a:off x="4415608" y="1484647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1B8D67-AD2B-DC8D-0583-DAC00C4154A3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2427511" y="2560322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269F07-8B4B-5382-CCD3-4E894AD22E8F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3139441" y="2560322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DC5960-1BCC-A9DB-07E9-28B3FDF5A899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5159831" y="2545192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C1FFD87-78FB-A01B-EA96-871F0822E496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5159831" y="3594464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8D347-103D-8042-03A6-5C4A84F5F725}"/>
              </a:ext>
            </a:extLst>
          </p:cNvPr>
          <p:cNvSpPr txBox="1"/>
          <p:nvPr/>
        </p:nvSpPr>
        <p:spPr>
          <a:xfrm>
            <a:off x="182880" y="528491"/>
            <a:ext cx="253201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3600" dirty="0"/>
              <a:t>Tree terminology</a:t>
            </a:r>
            <a:endParaRPr lang="en-AU" sz="3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09B04D-C556-66A7-6015-B50201813E6D}"/>
              </a:ext>
            </a:extLst>
          </p:cNvPr>
          <p:cNvSpPr txBox="1"/>
          <p:nvPr/>
        </p:nvSpPr>
        <p:spPr>
          <a:xfrm>
            <a:off x="6096000" y="678321"/>
            <a:ext cx="4152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/>
              <a:t>Ordered tree</a:t>
            </a:r>
            <a:r>
              <a:rPr lang="en-CA"/>
              <a:t>: the children of nodes have                </a:t>
            </a:r>
          </a:p>
          <a:p>
            <a:r>
              <a:rPr lang="en-CA"/>
              <a:t>                          a well-defined order</a:t>
            </a:r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49784-009F-40BA-ED95-21868B8EADA5}"/>
              </a:ext>
            </a:extLst>
          </p:cNvPr>
          <p:cNvSpPr txBox="1"/>
          <p:nvPr/>
        </p:nvSpPr>
        <p:spPr>
          <a:xfrm>
            <a:off x="6397785" y="1810491"/>
            <a:ext cx="4317105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tree may, or may not, be ordered.</a:t>
            </a:r>
            <a:br>
              <a:rPr lang="en-CA" dirty="0"/>
            </a:br>
            <a:r>
              <a:rPr lang="en-CA" dirty="0"/>
              <a:t>If it is ordered, you must say so, and also say</a:t>
            </a:r>
            <a:br>
              <a:rPr lang="en-CA" dirty="0"/>
            </a:br>
            <a:r>
              <a:rPr lang="en-CA" dirty="0"/>
              <a:t>exactly how the child nodes are ordered.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82EC53-0607-3974-A122-A433D64572C3}"/>
              </a:ext>
            </a:extLst>
          </p:cNvPr>
          <p:cNvSpPr txBox="1"/>
          <p:nvPr/>
        </p:nvSpPr>
        <p:spPr>
          <a:xfrm>
            <a:off x="1328523" y="4087169"/>
            <a:ext cx="3087086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an </a:t>
            </a:r>
            <a:r>
              <a:rPr lang="en-CA" b="1" dirty="0"/>
              <a:t>ordered tree</a:t>
            </a:r>
            <a:r>
              <a:rPr lang="en-CA" dirty="0"/>
              <a:t>: the child nodes are in alphabetical order from left to right.</a:t>
            </a:r>
            <a:endParaRPr lang="en-AU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4C3FA2FD-85D9-40AA-8604-91BD05AC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0976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CA"/>
              <a:t>Suppose </a:t>
            </a:r>
            <a:r>
              <a:rPr lang="en-CA" b="1"/>
              <a:t>p</a:t>
            </a:r>
            <a:r>
              <a:rPr lang="en-CA"/>
              <a:t> refers to a node in a tree. Then we usually assume these functions are available:</a:t>
            </a:r>
          </a:p>
          <a:p>
            <a:r>
              <a:rPr lang="en-CA" b="1" err="1"/>
              <a:t>p.parent</a:t>
            </a:r>
            <a:r>
              <a:rPr lang="en-CA" b="1"/>
              <a:t>()</a:t>
            </a:r>
            <a:r>
              <a:rPr lang="en-CA"/>
              <a:t> returns the parent of </a:t>
            </a:r>
            <a:r>
              <a:rPr lang="en-CA" b="1"/>
              <a:t>p</a:t>
            </a:r>
            <a:r>
              <a:rPr lang="en-CA"/>
              <a:t>; error if </a:t>
            </a:r>
            <a:r>
              <a:rPr lang="en-CA" b="1"/>
              <a:t>p</a:t>
            </a:r>
            <a:r>
              <a:rPr lang="en-CA"/>
              <a:t> is the </a:t>
            </a:r>
            <a:r>
              <a:rPr lang="en-CA" b="1"/>
              <a:t>root</a:t>
            </a:r>
          </a:p>
          <a:p>
            <a:r>
              <a:rPr lang="en-CA" b="1" err="1"/>
              <a:t>p.children</a:t>
            </a:r>
            <a:r>
              <a:rPr lang="en-CA" b="1"/>
              <a:t>() </a:t>
            </a:r>
            <a:r>
              <a:rPr lang="en-CA"/>
              <a:t>returns a list (or vector, or array, …) of </a:t>
            </a:r>
            <a:r>
              <a:rPr lang="en-CA" b="1"/>
              <a:t>p</a:t>
            </a:r>
            <a:r>
              <a:rPr lang="en-AU"/>
              <a:t>’s children</a:t>
            </a:r>
          </a:p>
          <a:p>
            <a:r>
              <a:rPr lang="en-AU" b="1" err="1"/>
              <a:t>p.isRoot</a:t>
            </a:r>
            <a:r>
              <a:rPr lang="en-AU" b="1"/>
              <a:t>() </a:t>
            </a:r>
            <a:r>
              <a:rPr lang="en-AU"/>
              <a:t>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the </a:t>
            </a:r>
            <a:r>
              <a:rPr lang="en-AU" b="1"/>
              <a:t>root</a:t>
            </a:r>
            <a:r>
              <a:rPr lang="en-AU"/>
              <a:t>, and </a:t>
            </a:r>
            <a:r>
              <a:rPr lang="en-AU" b="1"/>
              <a:t>false</a:t>
            </a:r>
            <a:r>
              <a:rPr lang="en-AU"/>
              <a:t> otherwise</a:t>
            </a:r>
          </a:p>
          <a:p>
            <a:r>
              <a:rPr lang="en-AU" b="1" err="1"/>
              <a:t>p.isLeaf</a:t>
            </a:r>
            <a:r>
              <a:rPr lang="en-AU" b="1"/>
              <a:t>()</a:t>
            </a:r>
            <a:r>
              <a:rPr lang="en-AU"/>
              <a:t> or </a:t>
            </a:r>
            <a:r>
              <a:rPr lang="en-AU" b="1" err="1"/>
              <a:t>p.isExternal</a:t>
            </a:r>
            <a:r>
              <a:rPr lang="en-AU" b="1"/>
              <a:t>()</a:t>
            </a:r>
            <a:r>
              <a:rPr lang="en-AU"/>
              <a:t> returns </a:t>
            </a:r>
            <a:r>
              <a:rPr lang="en-AU" b="1"/>
              <a:t>true</a:t>
            </a:r>
            <a:r>
              <a:rPr lang="en-AU"/>
              <a:t> if </a:t>
            </a:r>
            <a:r>
              <a:rPr lang="en-AU" b="1"/>
              <a:t>p</a:t>
            </a:r>
            <a:r>
              <a:rPr lang="en-AU"/>
              <a:t> is a leaf node (i.e. external node)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BB5358D-B2B5-6772-0C01-5CDC7CD74FC0}"/>
              </a:ext>
            </a:extLst>
          </p:cNvPr>
          <p:cNvSpPr txBox="1"/>
          <p:nvPr/>
        </p:nvSpPr>
        <p:spPr>
          <a:xfrm>
            <a:off x="10532367" y="1834748"/>
            <a:ext cx="3064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/>
              <a:t>p</a:t>
            </a:r>
            <a:endParaRPr lang="en-AU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E587AC17-4777-D167-DBFF-FEA880503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074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2B4E-F25C-39FB-4703-8A7D6589F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Basic Tree Functions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2AF0-1AFD-7B8B-6394-17F1C6AD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12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If </a:t>
            </a:r>
            <a:r>
              <a:rPr lang="en-CA" b="1" dirty="0"/>
              <a:t>T</a:t>
            </a:r>
            <a:r>
              <a:rPr lang="en-CA" dirty="0"/>
              <a:t> refers is a tree, then we usually assume these functions are available:</a:t>
            </a:r>
          </a:p>
          <a:p>
            <a:r>
              <a:rPr lang="en-CA" b="1" dirty="0" err="1"/>
              <a:t>T.root</a:t>
            </a:r>
            <a:r>
              <a:rPr lang="en-CA" b="1" dirty="0"/>
              <a:t>() </a:t>
            </a:r>
            <a:r>
              <a:rPr lang="en-CA" dirty="0"/>
              <a:t>returns the </a:t>
            </a:r>
            <a:r>
              <a:rPr lang="en-CA" b="1" dirty="0"/>
              <a:t>root</a:t>
            </a:r>
            <a:r>
              <a:rPr lang="en-CA" dirty="0"/>
              <a:t> node of the tree; error if the tree is empty</a:t>
            </a:r>
          </a:p>
          <a:p>
            <a:r>
              <a:rPr lang="en-CA" b="1" dirty="0" err="1"/>
              <a:t>T.empty</a:t>
            </a:r>
            <a:r>
              <a:rPr lang="en-CA" b="1" dirty="0"/>
              <a:t>()</a:t>
            </a:r>
            <a:r>
              <a:rPr lang="en-CA" dirty="0"/>
              <a:t> returns </a:t>
            </a:r>
            <a:r>
              <a:rPr lang="en-CA" b="1" dirty="0"/>
              <a:t>true</a:t>
            </a:r>
            <a:r>
              <a:rPr lang="en-CA" dirty="0"/>
              <a:t> if the tree is empty, and </a:t>
            </a:r>
            <a:r>
              <a:rPr lang="en-CA" b="1" dirty="0"/>
              <a:t>false</a:t>
            </a:r>
            <a:r>
              <a:rPr lang="en-CA" dirty="0"/>
              <a:t> otherwise</a:t>
            </a:r>
          </a:p>
          <a:p>
            <a:r>
              <a:rPr lang="en-CA" b="1" dirty="0" err="1"/>
              <a:t>T.size</a:t>
            </a:r>
            <a:r>
              <a:rPr lang="en-CA" b="1" dirty="0"/>
              <a:t>() </a:t>
            </a:r>
            <a:r>
              <a:rPr lang="en-CA" dirty="0"/>
              <a:t>returns the number of nodes in the tree</a:t>
            </a: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6E37AB-9E57-1DCD-E72B-8E964FE63214}"/>
              </a:ext>
            </a:extLst>
          </p:cNvPr>
          <p:cNvGrpSpPr/>
          <p:nvPr/>
        </p:nvGrpSpPr>
        <p:grpSpPr>
          <a:xfrm>
            <a:off x="9069809" y="1259568"/>
            <a:ext cx="923109" cy="566057"/>
            <a:chOff x="4084320" y="836023"/>
            <a:chExt cx="923109" cy="5660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D826A0-560B-A58D-B996-305389BFBC94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A</a:t>
              </a:r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255542-52BF-0124-513B-CCCE48DA1B70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65E084E-FDD6-D1DC-C0B4-483E52092CF9}"/>
              </a:ext>
            </a:extLst>
          </p:cNvPr>
          <p:cNvGrpSpPr/>
          <p:nvPr/>
        </p:nvGrpSpPr>
        <p:grpSpPr>
          <a:xfrm>
            <a:off x="8003010" y="2252346"/>
            <a:ext cx="923109" cy="566057"/>
            <a:chOff x="4084320" y="836023"/>
            <a:chExt cx="923109" cy="56605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63FA03-1F29-29D4-2CF9-01047D7BD1F1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B</a:t>
              </a:r>
              <a:endParaRPr lang="en-AU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5C3DAE5-63DE-DAAB-4D5C-3372B41200EB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D70771-DAD3-E02D-CA71-7EDF412016B4}"/>
              </a:ext>
            </a:extLst>
          </p:cNvPr>
          <p:cNvGrpSpPr/>
          <p:nvPr/>
        </p:nvGrpSpPr>
        <p:grpSpPr>
          <a:xfrm>
            <a:off x="9013205" y="2249777"/>
            <a:ext cx="923109" cy="566057"/>
            <a:chOff x="4084320" y="836023"/>
            <a:chExt cx="923109" cy="56605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F818ED-2535-F351-3E6B-2198F80D225C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C</a:t>
              </a:r>
              <a:endParaRPr lang="en-AU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8EF401-6DEE-669D-02D8-B946CD3AFDE5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7A3276-BA51-DC6B-1355-CB14F62EE3EB}"/>
              </a:ext>
            </a:extLst>
          </p:cNvPr>
          <p:cNvGrpSpPr/>
          <p:nvPr/>
        </p:nvGrpSpPr>
        <p:grpSpPr>
          <a:xfrm>
            <a:off x="10023400" y="2237216"/>
            <a:ext cx="923109" cy="566057"/>
            <a:chOff x="4084320" y="836023"/>
            <a:chExt cx="923109" cy="56605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5C9FC3-EDAD-DFD3-81DF-3A943AE59819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D</a:t>
              </a:r>
              <a:endParaRPr lang="en-AU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4D8688D-453F-D5EA-2F91-F66D8B0E2A39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771F33-4A9E-4964-5435-7B17271E9118}"/>
              </a:ext>
            </a:extLst>
          </p:cNvPr>
          <p:cNvGrpSpPr/>
          <p:nvPr/>
        </p:nvGrpSpPr>
        <p:grpSpPr>
          <a:xfrm>
            <a:off x="10023400" y="3286488"/>
            <a:ext cx="923109" cy="566057"/>
            <a:chOff x="4084320" y="836023"/>
            <a:chExt cx="923109" cy="56605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60E77F-0B1D-AB2B-4A70-2CB5C41FC24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G</a:t>
              </a:r>
              <a:endParaRPr lang="en-AU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59BD7F-CFDD-B42A-48F6-F9CF267FC6F3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528B91-2288-401E-1597-E24A9FB89CF8}"/>
              </a:ext>
            </a:extLst>
          </p:cNvPr>
          <p:cNvGrpSpPr/>
          <p:nvPr/>
        </p:nvGrpSpPr>
        <p:grpSpPr>
          <a:xfrm>
            <a:off x="7291080" y="3359057"/>
            <a:ext cx="923109" cy="566057"/>
            <a:chOff x="4084320" y="836023"/>
            <a:chExt cx="923109" cy="56605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83E1D5-7886-4D49-344E-EADC693C04DD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E</a:t>
              </a:r>
              <a:endParaRPr lang="en-AU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E60AE52-4E7F-A46C-C5D6-B3C4C220D03C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961FC5-91B9-FA21-0C59-A1A432C9A9AA}"/>
              </a:ext>
            </a:extLst>
          </p:cNvPr>
          <p:cNvGrpSpPr/>
          <p:nvPr/>
        </p:nvGrpSpPr>
        <p:grpSpPr>
          <a:xfrm>
            <a:off x="8370943" y="3359057"/>
            <a:ext cx="923109" cy="566057"/>
            <a:chOff x="4084320" y="836023"/>
            <a:chExt cx="923109" cy="56605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3C670A-8C5F-822A-E576-3ACA9DA5767A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F</a:t>
              </a:r>
              <a:endParaRPr lang="en-AU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11DF72E-1498-C684-0922-75A00AB6C506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A85D81-5B62-6BC6-CF52-9307CFC73361}"/>
              </a:ext>
            </a:extLst>
          </p:cNvPr>
          <p:cNvGrpSpPr/>
          <p:nvPr/>
        </p:nvGrpSpPr>
        <p:grpSpPr>
          <a:xfrm>
            <a:off x="10023400" y="4249456"/>
            <a:ext cx="923109" cy="566057"/>
            <a:chOff x="4084320" y="836023"/>
            <a:chExt cx="923109" cy="56605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4A6E66-5C34-524D-EF5C-5C86214C4B8F}"/>
                </a:ext>
              </a:extLst>
            </p:cNvPr>
            <p:cNvSpPr txBox="1"/>
            <p:nvPr/>
          </p:nvSpPr>
          <p:spPr>
            <a:xfrm>
              <a:off x="4084320" y="931817"/>
              <a:ext cx="923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/>
                <a:t>H</a:t>
              </a:r>
              <a:endParaRPr lang="en-AU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E5536AC-05C8-912B-2133-92097BF3D69E}"/>
                </a:ext>
              </a:extLst>
            </p:cNvPr>
            <p:cNvSpPr/>
            <p:nvPr/>
          </p:nvSpPr>
          <p:spPr>
            <a:xfrm>
              <a:off x="4241074" y="836023"/>
              <a:ext cx="592183" cy="5660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E34C184-1631-3BE4-AD44-44CFFF917D7B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H="1">
            <a:off x="8455856" y="1742728"/>
            <a:ext cx="857430" cy="509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7EE154-E797-A4AC-4DDB-C30F29EAB547}"/>
              </a:ext>
            </a:extLst>
          </p:cNvPr>
          <p:cNvCxnSpPr>
            <a:stCxn id="6" idx="4"/>
            <a:endCxn id="12" idx="0"/>
          </p:cNvCxnSpPr>
          <p:nvPr/>
        </p:nvCxnSpPr>
        <p:spPr>
          <a:xfrm flipH="1">
            <a:off x="9466051" y="1825625"/>
            <a:ext cx="56604" cy="42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2CF653-D9F2-1204-BCCB-14A2B234F689}"/>
              </a:ext>
            </a:extLst>
          </p:cNvPr>
          <p:cNvCxnSpPr>
            <a:stCxn id="6" idx="5"/>
            <a:endCxn id="15" idx="0"/>
          </p:cNvCxnSpPr>
          <p:nvPr/>
        </p:nvCxnSpPr>
        <p:spPr>
          <a:xfrm>
            <a:off x="9732023" y="1742728"/>
            <a:ext cx="744223" cy="494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0D4599-78C4-00A6-7A1D-2BCCBEA0D96A}"/>
              </a:ext>
            </a:extLst>
          </p:cNvPr>
          <p:cNvCxnSpPr>
            <a:stCxn id="9" idx="4"/>
            <a:endCxn id="21" idx="0"/>
          </p:cNvCxnSpPr>
          <p:nvPr/>
        </p:nvCxnSpPr>
        <p:spPr>
          <a:xfrm flipH="1">
            <a:off x="7743926" y="2818403"/>
            <a:ext cx="711930" cy="54065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DA91742-016F-5840-03DE-6B52E37A9D6C}"/>
              </a:ext>
            </a:extLst>
          </p:cNvPr>
          <p:cNvCxnSpPr>
            <a:stCxn id="9" idx="4"/>
            <a:endCxn id="24" idx="0"/>
          </p:cNvCxnSpPr>
          <p:nvPr/>
        </p:nvCxnSpPr>
        <p:spPr>
          <a:xfrm>
            <a:off x="8455856" y="2818403"/>
            <a:ext cx="367933" cy="540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984486F-C12D-3CDB-6B8E-B8E44569F6BD}"/>
              </a:ext>
            </a:extLst>
          </p:cNvPr>
          <p:cNvCxnSpPr>
            <a:stCxn id="15" idx="4"/>
            <a:endCxn id="18" idx="0"/>
          </p:cNvCxnSpPr>
          <p:nvPr/>
        </p:nvCxnSpPr>
        <p:spPr>
          <a:xfrm>
            <a:off x="10476246" y="2803273"/>
            <a:ext cx="0" cy="483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90374F-6D43-A354-A4F7-82646EA0F19A}"/>
              </a:ext>
            </a:extLst>
          </p:cNvPr>
          <p:cNvCxnSpPr>
            <a:stCxn id="18" idx="4"/>
            <a:endCxn id="27" idx="0"/>
          </p:cNvCxnSpPr>
          <p:nvPr/>
        </p:nvCxnSpPr>
        <p:spPr>
          <a:xfrm>
            <a:off x="10476246" y="3852545"/>
            <a:ext cx="0" cy="396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1C97C88-7857-2CFC-06B1-1CEEE79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DA797-616C-4C45-9C7C-6DB4B3294F5F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66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2750</Words>
  <Application>Microsoft Office PowerPoint</Application>
  <PresentationFormat>Widescreen</PresentationFormat>
  <Paragraphs>535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Office Theme</vt:lpstr>
      <vt:lpstr>Chapter 7: 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Tree Functions</vt:lpstr>
      <vt:lpstr>Basic Tree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Trees</dc:title>
  <dc:creator>Toby Donaldson</dc:creator>
  <cp:lastModifiedBy>Toby Donaldson</cp:lastModifiedBy>
  <cp:revision>1</cp:revision>
  <cp:lastPrinted>2023-06-09T17:37:01Z</cp:lastPrinted>
  <dcterms:created xsi:type="dcterms:W3CDTF">2023-06-04T04:05:08Z</dcterms:created>
  <dcterms:modified xsi:type="dcterms:W3CDTF">2023-06-11T02:02:33Z</dcterms:modified>
</cp:coreProperties>
</file>